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7" r:id="rId2"/>
    <p:sldId id="2007577065" r:id="rId3"/>
    <p:sldId id="2007577097" r:id="rId4"/>
    <p:sldId id="258" r:id="rId5"/>
    <p:sldId id="259" r:id="rId6"/>
    <p:sldId id="260" r:id="rId7"/>
    <p:sldId id="261" r:id="rId8"/>
    <p:sldId id="262" r:id="rId9"/>
    <p:sldId id="2007577094" r:id="rId10"/>
    <p:sldId id="2007577073" r:id="rId11"/>
    <p:sldId id="2007577095" r:id="rId12"/>
    <p:sldId id="2007577098" r:id="rId13"/>
    <p:sldId id="2007577074" r:id="rId14"/>
    <p:sldId id="2007577096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9F1"/>
    <a:srgbClr val="61C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1" autoAdjust="0"/>
    <p:restoredTop sz="96215" autoAdjust="0"/>
  </p:normalViewPr>
  <p:slideViewPr>
    <p:cSldViewPr snapToGrid="0">
      <p:cViewPr varScale="1">
        <p:scale>
          <a:sx n="82" d="100"/>
          <a:sy n="82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D5483-76E2-4986-BB65-462FA54A974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936A2-9C6F-43A3-800B-F5446A32B7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82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https://ibaotu.com/sucai/18393185.html, https://ibaotu.com/sucai/18361509.html, https://ibaotu.com/sucai/18416858.html</a:t>
            </a: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https://ibaotu.com/sucai/17924742.html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https://ibaotu.com/Font/quanbu-0/7b3f7ceee60c96f7cbb9a5f4db3113e3.html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936A2-9C6F-43A3-800B-F5446A32B73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05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3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8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60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9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7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69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5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70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50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8.gif"/><Relationship Id="rId7" Type="http://schemas.openxmlformats.org/officeDocument/2006/relationships/slide" Target="slide7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4E45F8-EDA5-43FB-8525-148AF428F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60" y="2048192"/>
            <a:ext cx="1390224" cy="22620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C19DF19-9FC5-FD06-F44F-13A53FD0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76" y="27573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b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8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8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8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br>
              <a:rPr lang="en-US" sz="8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8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3931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66D54A-58A6-4CBA-A93E-CD8B48F30BBB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/>
                  <a:t>phân số đảo ngược của mỗi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/>
                  <a:t>.</a:t>
                </a:r>
                <a:endParaRPr lang="en-US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66D54A-58A6-4CBA-A93E-CD8B48F30B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blipFill>
                <a:blip r:embed="rId2"/>
                <a:stretch>
                  <a:fillRect l="-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155" y="119415"/>
            <a:ext cx="797845" cy="797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70F96-5793-22F2-7673-C3ED78893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28" y="119415"/>
            <a:ext cx="10305143" cy="6536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401CC0-0967-576A-274B-E12E68A41990}"/>
                  </a:ext>
                </a:extLst>
              </p:cNvPr>
              <p:cNvSpPr txBox="1"/>
              <p:nvPr/>
            </p:nvSpPr>
            <p:spPr>
              <a:xfrm>
                <a:off x="6802582" y="1380041"/>
                <a:ext cx="512618" cy="71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14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401CC0-0967-576A-274B-E12E68A41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582" y="1380041"/>
                <a:ext cx="512618" cy="7135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CB428F-8FAA-AA56-58A6-49A58508C857}"/>
                  </a:ext>
                </a:extLst>
              </p:cNvPr>
              <p:cNvSpPr txBox="1"/>
              <p:nvPr/>
            </p:nvSpPr>
            <p:spPr>
              <a:xfrm>
                <a:off x="9171709" y="1736805"/>
                <a:ext cx="512618" cy="71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14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CB428F-8FAA-AA56-58A6-49A58508C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709" y="1736805"/>
                <a:ext cx="512618" cy="7135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B51C72-FE99-DDBD-DF63-25BE51FD3C54}"/>
                  </a:ext>
                </a:extLst>
              </p:cNvPr>
              <p:cNvSpPr txBox="1"/>
              <p:nvPr/>
            </p:nvSpPr>
            <p:spPr>
              <a:xfrm>
                <a:off x="8312727" y="3470414"/>
                <a:ext cx="5126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𝟏𝟔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B51C72-FE99-DDBD-DF63-25BE51FD3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727" y="3470414"/>
                <a:ext cx="51261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99E4ED-F870-18A7-43EB-2A340E293FB6}"/>
                  </a:ext>
                </a:extLst>
              </p:cNvPr>
              <p:cNvSpPr txBox="1"/>
              <p:nvPr/>
            </p:nvSpPr>
            <p:spPr>
              <a:xfrm>
                <a:off x="5376883" y="3278079"/>
                <a:ext cx="5126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𝟔𝟒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99E4ED-F870-18A7-43EB-2A340E293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883" y="3278079"/>
                <a:ext cx="5126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7C7D0B-96EF-376A-C129-3A3FA43D90C1}"/>
                  </a:ext>
                </a:extLst>
              </p:cNvPr>
              <p:cNvSpPr txBox="1"/>
              <p:nvPr/>
            </p:nvSpPr>
            <p:spPr>
              <a:xfrm>
                <a:off x="2725058" y="3870574"/>
                <a:ext cx="512618" cy="71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𝟑𝟐𝟎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14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7C7D0B-96EF-376A-C129-3A3FA43D9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058" y="3870574"/>
                <a:ext cx="512618" cy="713529"/>
              </a:xfrm>
              <a:prstGeom prst="rect">
                <a:avLst/>
              </a:prstGeom>
              <a:blipFill>
                <a:blip r:embed="rId10"/>
                <a:stretch>
                  <a:fillRect r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315A90-91C6-E230-D392-2AC656B53E69}"/>
                  </a:ext>
                </a:extLst>
              </p:cNvPr>
              <p:cNvSpPr txBox="1"/>
              <p:nvPr/>
            </p:nvSpPr>
            <p:spPr>
              <a:xfrm>
                <a:off x="4210243" y="5618078"/>
                <a:ext cx="902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25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315A90-91C6-E230-D392-2AC656B53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243" y="5618078"/>
                <a:ext cx="902084" cy="523220"/>
              </a:xfrm>
              <a:prstGeom prst="rect">
                <a:avLst/>
              </a:prstGeom>
              <a:blipFill>
                <a:blip r:embed="rId11"/>
                <a:stretch>
                  <a:fillRect l="-14189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9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14" y="3120312"/>
            <a:ext cx="797845" cy="797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FC73A1-6616-A849-E6FD-9517BA1CA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/>
          <a:stretch/>
        </p:blipFill>
        <p:spPr>
          <a:xfrm>
            <a:off x="592498" y="4675"/>
            <a:ext cx="11007004" cy="2935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A99863-70D8-5C6C-8CCA-C11284805C67}"/>
                  </a:ext>
                </a:extLst>
              </p:cNvPr>
              <p:cNvSpPr txBox="1"/>
              <p:nvPr/>
            </p:nvSpPr>
            <p:spPr>
              <a:xfrm>
                <a:off x="1974272" y="2806586"/>
                <a:ext cx="8243455" cy="3562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</a:t>
                </a:r>
                <a:r>
                  <a:rPr lang="en-US" sz="36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endPara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cốc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nước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cam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chị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Yến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rót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4 (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cốc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                      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Đáp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4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cốc</a:t>
                </a:r>
                <a:endParaRPr lang="en-US" sz="3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A99863-70D8-5C6C-8CCA-C11284805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72" y="2806586"/>
                <a:ext cx="8243455" cy="3562257"/>
              </a:xfrm>
              <a:prstGeom prst="rect">
                <a:avLst/>
              </a:prstGeom>
              <a:blipFill>
                <a:blip r:embed="rId5"/>
                <a:stretch>
                  <a:fillRect b="-2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14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sp>
        <p:nvSpPr>
          <p:cNvPr id="39" name="标题 1">
            <a:extLst>
              <a:ext uri="{FF2B5EF4-FFF2-40B4-BE49-F238E27FC236}">
                <a16:creationId xmlns:a16="http://schemas.microsoft.com/office/drawing/2014/main" id="{1F2E876F-E3A3-45E8-BB86-F03A7BD28D97}"/>
              </a:ext>
            </a:extLst>
          </p:cNvPr>
          <p:cNvSpPr txBox="1">
            <a:spLocks/>
          </p:cNvSpPr>
          <p:nvPr/>
        </p:nvSpPr>
        <p:spPr>
          <a:xfrm>
            <a:off x="3592568" y="2834210"/>
            <a:ext cx="5006863" cy="925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7200" b="1" dirty="0">
                <a:solidFill>
                  <a:schemeClr val="accent2"/>
                </a:solidFill>
                <a:latin typeface="Times New Roman" panose="02020603050405020304" pitchFamily="18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en-US" sz="7200" b="1" dirty="0">
              <a:solidFill>
                <a:schemeClr val="accent2"/>
              </a:solidFill>
              <a:latin typeface="Times New Roman" panose="02020603050405020304" pitchFamily="18" charset="0"/>
              <a:ea typeface="字魂56号-洪亮毛笔隶书简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80" y="169679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5339" y="1690825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94202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224" y="190446"/>
            <a:ext cx="797845" cy="797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B1DDA-874E-654F-CA2F-8E29ABB7A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8"/>
          <a:stretch/>
        </p:blipFill>
        <p:spPr>
          <a:xfrm>
            <a:off x="808685" y="241329"/>
            <a:ext cx="10801424" cy="3530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D6BE83-1BE9-88DB-8FE1-1740B79AB735}"/>
                  </a:ext>
                </a:extLst>
              </p:cNvPr>
              <p:cNvSpPr txBox="1"/>
              <p:nvPr/>
            </p:nvSpPr>
            <p:spPr>
              <a:xfrm>
                <a:off x="2790813" y="3771076"/>
                <a:ext cx="6096000" cy="1712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D6BE83-1BE9-88DB-8FE1-1740B79AB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813" y="3771076"/>
                <a:ext cx="6096000" cy="1712969"/>
              </a:xfrm>
              <a:prstGeom prst="rect">
                <a:avLst/>
              </a:prstGeom>
              <a:blipFill>
                <a:blip r:embed="rId5"/>
                <a:stretch>
                  <a:fillRect b="-9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6389B7-E60F-1097-B257-C89970FAAF4A}"/>
                  </a:ext>
                </a:extLst>
              </p:cNvPr>
              <p:cNvSpPr txBox="1"/>
              <p:nvPr/>
            </p:nvSpPr>
            <p:spPr>
              <a:xfrm>
                <a:off x="2599214" y="1704474"/>
                <a:ext cx="383198" cy="7078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𝟑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6389B7-E60F-1097-B257-C89970FAA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214" y="1704474"/>
                <a:ext cx="383198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2B3DA4-EE22-0729-51B2-A8DF7603828D}"/>
                  </a:ext>
                </a:extLst>
              </p:cNvPr>
              <p:cNvSpPr txBox="1"/>
              <p:nvPr/>
            </p:nvSpPr>
            <p:spPr>
              <a:xfrm>
                <a:off x="2549841" y="2654131"/>
                <a:ext cx="512618" cy="7078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2B3DA4-EE22-0729-51B2-A8DF76038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841" y="2654131"/>
                <a:ext cx="512618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F7B8FC-8328-7034-2C01-27F4D6278C2A}"/>
                  </a:ext>
                </a:extLst>
              </p:cNvPr>
              <p:cNvSpPr txBox="1"/>
              <p:nvPr/>
            </p:nvSpPr>
            <p:spPr>
              <a:xfrm>
                <a:off x="3467410" y="2648039"/>
                <a:ext cx="512618" cy="7078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F7B8FC-8328-7034-2C01-27F4D6278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410" y="2648039"/>
                <a:ext cx="512618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28118E-3C6A-CCE1-B80D-E31453533586}"/>
                  </a:ext>
                </a:extLst>
              </p:cNvPr>
              <p:cNvSpPr txBox="1"/>
              <p:nvPr/>
            </p:nvSpPr>
            <p:spPr>
              <a:xfrm>
                <a:off x="4483872" y="1715099"/>
                <a:ext cx="512618" cy="7078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28118E-3C6A-CCE1-B80D-E31453533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872" y="1715099"/>
                <a:ext cx="512618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F1ED2D-0B97-AEF0-A2EA-E5A654F96F4C}"/>
                  </a:ext>
                </a:extLst>
              </p:cNvPr>
              <p:cNvSpPr txBox="1"/>
              <p:nvPr/>
            </p:nvSpPr>
            <p:spPr>
              <a:xfrm>
                <a:off x="4483872" y="2648039"/>
                <a:ext cx="512618" cy="7078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𝟔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F1ED2D-0B97-AEF0-A2EA-E5A654F96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872" y="2648039"/>
                <a:ext cx="512618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14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AA52B-B1FE-F5B2-252B-381AE2C3CF37}"/>
              </a:ext>
            </a:extLst>
          </p:cNvPr>
          <p:cNvSpPr txBox="1"/>
          <p:nvPr/>
        </p:nvSpPr>
        <p:spPr>
          <a:xfrm>
            <a:off x="5093520" y="2744662"/>
            <a:ext cx="658970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Dặn</a:t>
            </a:r>
            <a:r>
              <a:rPr lang="en-US" sz="600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dò</a:t>
            </a:r>
            <a:endParaRPr lang="en-US" sz="6000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omb/>
      </p:transition>
    </mc:Choice>
    <mc:Fallback xmlns="">
      <p:transition spd="slow" advClick="0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sp>
        <p:nvSpPr>
          <p:cNvPr id="39" name="标题 1">
            <a:extLst>
              <a:ext uri="{FF2B5EF4-FFF2-40B4-BE49-F238E27FC236}">
                <a16:creationId xmlns:a16="http://schemas.microsoft.com/office/drawing/2014/main" id="{1F2E876F-E3A3-45E8-BB86-F03A7BD28D97}"/>
              </a:ext>
            </a:extLst>
          </p:cNvPr>
          <p:cNvSpPr txBox="1">
            <a:spLocks/>
          </p:cNvSpPr>
          <p:nvPr/>
        </p:nvSpPr>
        <p:spPr>
          <a:xfrm>
            <a:off x="3592568" y="2834210"/>
            <a:ext cx="5006863" cy="925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7200" b="1" dirty="0">
                <a:solidFill>
                  <a:schemeClr val="accent2"/>
                </a:solidFill>
                <a:latin typeface="Times New Roman" panose="02020603050405020304" pitchFamily="18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động</a:t>
            </a:r>
            <a:endParaRPr lang="zh-CN" altLang="en-US" sz="7200" b="1" dirty="0">
              <a:solidFill>
                <a:schemeClr val="accent2"/>
              </a:solidFill>
              <a:latin typeface="Times New Roman" panose="02020603050405020304" pitchFamily="18" charset="0"/>
              <a:ea typeface="字魂56号-洪亮毛笔隶书简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80" y="169679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5339" y="1690825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5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6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7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8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8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31364" y="1908783"/>
                <a:ext cx="9602309" cy="107035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4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.........</a:t>
                </a:r>
                <a:endParaRPr kumimoji="0" lang="en-US" sz="115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364" y="1908783"/>
                <a:ext cx="9602309" cy="1070358"/>
              </a:xfrm>
              <a:prstGeom prst="rect">
                <a:avLst/>
              </a:prstGeom>
              <a:blipFill>
                <a:blip r:embed="rId6"/>
                <a:stretch>
                  <a:fillRect l="-2094" r="-2094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57527" y="3419860"/>
                <a:ext cx="3164649" cy="127316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Đáp </a:t>
                </a:r>
                <a:r>
                  <a:rPr kumimoji="0" lang="en-US" sz="5400" b="1" i="0" u="none" strike="noStrike" kern="1200" cap="none" spc="0" normalizeH="0" baseline="0" noProof="0" dirty="0" err="1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án</a:t>
                </a:r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527" y="3419860"/>
                <a:ext cx="3164649" cy="12731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>
            <a:hlinkClick r:id="rId8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55039" y="1584660"/>
                <a:ext cx="9954969" cy="106715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nl-NL" sz="4400" i="1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nl-NL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p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hân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nl-NL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.........</a:t>
                </a:r>
                <a:endParaRPr kumimoji="0" lang="en-US" sz="115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39" y="1584660"/>
                <a:ext cx="9954969" cy="1067152"/>
              </a:xfrm>
              <a:prstGeom prst="rect">
                <a:avLst/>
              </a:prstGeom>
              <a:blipFill>
                <a:blip r:embed="rId6"/>
                <a:stretch>
                  <a:fillRect r="-1958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382186" y="3150856"/>
                <a:ext cx="3315331" cy="12657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Đáp </a:t>
                </a:r>
                <a:r>
                  <a:rPr kumimoji="0" lang="en-US" sz="5400" b="1" i="0" u="none" strike="noStrike" kern="1200" cap="none" spc="0" normalizeH="0" baseline="0" noProof="0" dirty="0" err="1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án</a:t>
                </a:r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186" y="3150856"/>
                <a:ext cx="3315331" cy="12657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>
            <a:hlinkClick r:id="rId8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345814" y="1584660"/>
                <a:ext cx="3573415" cy="155940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:r>
                  <a:rPr lang="nl-NL" sz="6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66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6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i="1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66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66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814" y="1584660"/>
                <a:ext cx="3573415" cy="1559401"/>
              </a:xfrm>
              <a:prstGeom prst="rect">
                <a:avLst/>
              </a:prstGeom>
              <a:blipFill>
                <a:blip r:embed="rId6"/>
                <a:stretch>
                  <a:fillRect l="-11092" r="-1877"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616454" y="3429000"/>
                <a:ext cx="3456395" cy="126746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Đáp </a:t>
                </a:r>
                <a:r>
                  <a:rPr kumimoji="0" lang="en-US" sz="5400" b="1" i="0" u="none" strike="noStrike" kern="1200" cap="none" spc="0" normalizeH="0" baseline="0" noProof="0" dirty="0" err="1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án</a:t>
                </a:r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454" y="3429000"/>
                <a:ext cx="3456395" cy="12674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>
            <a:hlinkClick r:id="rId8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175095" y="1584660"/>
                <a:ext cx="3914854" cy="155940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:r>
                  <a:rPr lang="nl-NL" sz="6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i="1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nl-NL" sz="6600" i="1"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nl-NL" sz="6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6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239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095" y="1584660"/>
                <a:ext cx="3914854" cy="1559401"/>
              </a:xfrm>
              <a:prstGeom prst="rect">
                <a:avLst/>
              </a:prstGeom>
              <a:blipFill>
                <a:blip r:embed="rId6"/>
                <a:stretch>
                  <a:fillRect l="-10125" r="-1713"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26397" y="3643105"/>
                <a:ext cx="8983550" cy="127169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Đáp </a:t>
                </a:r>
                <a:r>
                  <a:rPr kumimoji="0" lang="en-US" sz="5400" b="1" i="0" u="none" strike="noStrike" kern="1200" cap="none" spc="0" normalizeH="0" baseline="0" noProof="0" dirty="0" err="1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án</a:t>
                </a:r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nl-NL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5400" dirty="0">
                    <a:ln w="10160">
                      <a:solidFill>
                        <a:srgbClr val="4472C4"/>
                      </a:solidFill>
                      <a:prstDash val="solid"/>
                    </a:ln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5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400" dirty="0">
                    <a:ln w="10160">
                      <a:solidFill>
                        <a:srgbClr val="4472C4"/>
                      </a:solidFill>
                      <a:prstDash val="solid"/>
                    </a:ln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5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 w="10160">
                      <a:solidFill>
                        <a:srgbClr val="4472C4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397" y="3643105"/>
                <a:ext cx="8983550" cy="1271695"/>
              </a:xfrm>
              <a:prstGeom prst="rect">
                <a:avLst/>
              </a:prstGeom>
              <a:blipFill>
                <a:blip r:embed="rId7"/>
                <a:stretch>
                  <a:fillRect t="-1442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>
            <a:hlinkClick r:id="rId8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167" y="1584660"/>
            <a:ext cx="104227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0 ta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AEFEF7-0B10-CE1D-4C89-8E2C0E5F0A49}"/>
              </a:ext>
            </a:extLst>
          </p:cNvPr>
          <p:cNvSpPr txBox="1"/>
          <p:nvPr/>
        </p:nvSpPr>
        <p:spPr>
          <a:xfrm>
            <a:off x="1290326" y="3096909"/>
            <a:ext cx="9499052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 chia một phân số cho một phân số khác 0, ta lấy phân số thứ nhất nhân với phân số đảo ngược của phân số thứ hai.</a:t>
            </a: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8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sp>
        <p:nvSpPr>
          <p:cNvPr id="39" name="标题 1">
            <a:extLst>
              <a:ext uri="{FF2B5EF4-FFF2-40B4-BE49-F238E27FC236}">
                <a16:creationId xmlns:a16="http://schemas.microsoft.com/office/drawing/2014/main" id="{1F2E876F-E3A3-45E8-BB86-F03A7BD28D97}"/>
              </a:ext>
            </a:extLst>
          </p:cNvPr>
          <p:cNvSpPr txBox="1">
            <a:spLocks/>
          </p:cNvSpPr>
          <p:nvPr/>
        </p:nvSpPr>
        <p:spPr>
          <a:xfrm>
            <a:off x="3592568" y="2834210"/>
            <a:ext cx="5006863" cy="925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7200" b="1" dirty="0">
                <a:solidFill>
                  <a:schemeClr val="accent2"/>
                </a:solidFill>
                <a:latin typeface="Times New Roman" panose="02020603050405020304" pitchFamily="18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tập</a:t>
            </a:r>
            <a:endParaRPr lang="zh-CN" altLang="en-US" sz="7200" b="1" dirty="0">
              <a:solidFill>
                <a:schemeClr val="accent2"/>
              </a:solidFill>
              <a:latin typeface="Times New Roman" panose="02020603050405020304" pitchFamily="18" charset="0"/>
              <a:ea typeface="字魂56号-洪亮毛笔隶书简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80" y="169679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5339" y="1690825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297</Words>
  <Application>Microsoft Office PowerPoint</Application>
  <PresentationFormat>Widescreen</PresentationFormat>
  <Paragraphs>52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等线 Light</vt:lpstr>
      <vt:lpstr>Cambria Math</vt:lpstr>
      <vt:lpstr>Arial</vt:lpstr>
      <vt:lpstr>等线</vt:lpstr>
      <vt:lpstr>Calibri</vt:lpstr>
      <vt:lpstr>Office 主题​​</vt:lpstr>
      <vt:lpstr>Toán Phép chia phân số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建春</dc:creator>
  <cp:lastModifiedBy>Duong Nguyen</cp:lastModifiedBy>
  <cp:revision>67</cp:revision>
  <dcterms:created xsi:type="dcterms:W3CDTF">2019-12-26T02:19:32Z</dcterms:created>
  <dcterms:modified xsi:type="dcterms:W3CDTF">2026-04-13T03:06:51Z</dcterms:modified>
</cp:coreProperties>
</file>