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55"/>
  </p:notesMasterIdLst>
  <p:sldIdLst>
    <p:sldId id="313" r:id="rId2"/>
    <p:sldId id="256" r:id="rId3"/>
    <p:sldId id="257" r:id="rId4"/>
    <p:sldId id="258" r:id="rId5"/>
    <p:sldId id="316" r:id="rId6"/>
    <p:sldId id="259" r:id="rId7"/>
    <p:sldId id="261" r:id="rId8"/>
    <p:sldId id="320" r:id="rId9"/>
    <p:sldId id="321" r:id="rId10"/>
    <p:sldId id="271" r:id="rId11"/>
    <p:sldId id="263" r:id="rId12"/>
    <p:sldId id="322" r:id="rId13"/>
    <p:sldId id="369" r:id="rId14"/>
    <p:sldId id="269" r:id="rId15"/>
    <p:sldId id="268" r:id="rId16"/>
    <p:sldId id="273" r:id="rId17"/>
    <p:sldId id="330" r:id="rId18"/>
    <p:sldId id="377" r:id="rId19"/>
    <p:sldId id="323" r:id="rId20"/>
    <p:sldId id="289" r:id="rId21"/>
    <p:sldId id="378" r:id="rId22"/>
    <p:sldId id="384" r:id="rId23"/>
    <p:sldId id="379" r:id="rId24"/>
    <p:sldId id="262" r:id="rId25"/>
    <p:sldId id="264" r:id="rId26"/>
    <p:sldId id="364" r:id="rId27"/>
    <p:sldId id="380" r:id="rId28"/>
    <p:sldId id="276" r:id="rId29"/>
    <p:sldId id="265" r:id="rId30"/>
    <p:sldId id="383" r:id="rId31"/>
    <p:sldId id="388" r:id="rId32"/>
    <p:sldId id="382" r:id="rId33"/>
    <p:sldId id="365" r:id="rId34"/>
    <p:sldId id="347" r:id="rId35"/>
    <p:sldId id="284" r:id="rId36"/>
    <p:sldId id="274" r:id="rId37"/>
    <p:sldId id="345" r:id="rId38"/>
    <p:sldId id="346" r:id="rId39"/>
    <p:sldId id="386" r:id="rId40"/>
    <p:sldId id="387" r:id="rId41"/>
    <p:sldId id="385" r:id="rId42"/>
    <p:sldId id="331" r:id="rId43"/>
    <p:sldId id="371" r:id="rId44"/>
    <p:sldId id="372" r:id="rId45"/>
    <p:sldId id="373" r:id="rId46"/>
    <p:sldId id="358" r:id="rId47"/>
    <p:sldId id="340" r:id="rId48"/>
    <p:sldId id="351" r:id="rId49"/>
    <p:sldId id="352" r:id="rId50"/>
    <p:sldId id="342" r:id="rId51"/>
    <p:sldId id="353" r:id="rId52"/>
    <p:sldId id="356" r:id="rId53"/>
    <p:sldId id="315" r:id="rId54"/>
  </p:sldIdLst>
  <p:sldSz cx="9144000" cy="5143500" type="screen16x9"/>
  <p:notesSz cx="6858000" cy="9144000"/>
  <p:embeddedFontLst>
    <p:embeddedFont>
      <p:font typeface="Anaheim" panose="020B0604020202020204" charset="0"/>
      <p:regular r:id="rId56"/>
    </p:embeddedFont>
    <p:embeddedFont>
      <p:font typeface="Cambria Math" panose="02040503050406030204" pitchFamily="18" charset="0"/>
      <p:regular r:id="rId57"/>
    </p:embeddedFont>
    <p:embeddedFont>
      <p:font typeface="Comfortaa" panose="020B0604020202020204" charset="0"/>
      <p:regular r:id="rId58"/>
      <p:bold r:id="rId59"/>
    </p:embeddedFont>
    <p:embeddedFont>
      <p:font typeface="Fredoka One" panose="020B0604020202020204" charset="0"/>
      <p:regular r:id="rId60"/>
    </p:embeddedFont>
    <p:embeddedFont>
      <p:font typeface="Open Sans" panose="020B0606030504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B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81B6C2-1292-42B9-AFE9-0F7079DB97B1}">
  <a:tblStyle styleId="{D181B6C2-1292-42B9-AFE9-0F7079DB97B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6C85D74-1BE9-447B-AA75-6AAFFC594CA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42" autoAdjust="0"/>
    <p:restoredTop sz="93818" autoAdjust="0"/>
  </p:normalViewPr>
  <p:slideViewPr>
    <p:cSldViewPr snapToGrid="0">
      <p:cViewPr varScale="1">
        <p:scale>
          <a:sx n="120" d="100"/>
          <a:sy n="120" d="100"/>
        </p:scale>
        <p:origin x="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36fd2243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36fd2243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1373d44157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1373d44157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13d7633b67a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13d7633b67a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3d7633b67a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13d7633b67a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0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fdee3b5841_1_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fdee3b5841_1_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13d7633b67a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13d7633b67a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20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3d7633b67a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13d7633b67a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425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7410085b8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7410085b8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373d44157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1373d44157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13d7633b67a_0_1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13d7633b67a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83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3d7633b67a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13d7633b67a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46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36fd2243d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36fd2243d8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13d7633b67a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13d7633b67a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13d7633b67a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13d7633b67a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13d7633b67a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13d7633b67a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092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1"/>
        <p:cNvGrpSpPr/>
        <p:nvPr/>
      </p:nvGrpSpPr>
      <p:grpSpPr>
        <a:xfrm>
          <a:off x="0" y="0"/>
          <a:ext cx="0" cy="0"/>
          <a:chOff x="0" y="0"/>
          <a:chExt cx="0" cy="0"/>
        </a:xfrm>
      </p:grpSpPr>
      <p:sp>
        <p:nvSpPr>
          <p:cNvPr id="1812" name="Google Shape;1812;g13d7633b67a_0_2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3" name="Google Shape;1813;g13d7633b67a_0_2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727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13d7633b67a_0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13d7633b67a_0_1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1373d44157c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1373d44157c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13d7633b67a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13d7633b67a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8978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13d7633b67a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13d7633b67a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174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3d7633b67a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3d7633b67a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762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3d7633b67a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3d7633b67a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79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724d428b8_1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3724d428b8_1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Open Sans" panose="020B0606030504020204" pitchFamily="34" charset="0"/>
              </a:rPr>
              <a:t>Thực phẩm giàu chất béo: mỡ động vật, trứng, sữa, lạc, vừng, đậu tương, …</a:t>
            </a:r>
          </a:p>
          <a:p>
            <a:pPr algn="just"/>
            <a:r>
              <a:rPr lang="vi-VN" b="0" i="0">
                <a:solidFill>
                  <a:srgbClr val="000000"/>
                </a:solidFill>
                <a:effectLst/>
                <a:latin typeface="Open Sans" panose="020B0606030504020204" pitchFamily="34" charset="0"/>
              </a:rPr>
              <a:t>Thực phẩm giàu chất bột đường: gạo, khoai, sắn, …</a:t>
            </a:r>
          </a:p>
          <a:p>
            <a:pPr algn="just"/>
            <a:r>
              <a:rPr lang="vi-VN" b="0" i="0">
                <a:solidFill>
                  <a:srgbClr val="000000"/>
                </a:solidFill>
                <a:effectLst/>
                <a:latin typeface="Open Sans" panose="020B0606030504020204" pitchFamily="34" charset="0"/>
              </a:rPr>
              <a:t>Thực phẩm giàu chất vitamin: rau, quả, …</a:t>
            </a:r>
          </a:p>
          <a:p>
            <a:pPr algn="just"/>
            <a:r>
              <a:rPr lang="vi-VN" b="0" i="0">
                <a:solidFill>
                  <a:srgbClr val="000000"/>
                </a:solidFill>
                <a:effectLst/>
                <a:latin typeface="Open Sans" panose="020B0606030504020204" pitchFamily="34" charset="0"/>
              </a:rPr>
              <a:t>→ Hợp chất hữu cơ là hợp chất của carbon (trừ CO, CO</a:t>
            </a:r>
            <a:r>
              <a:rPr lang="vi-VN" b="0" i="0" baseline="-25000">
                <a:solidFill>
                  <a:srgbClr val="000000"/>
                </a:solidFill>
                <a:effectLst/>
                <a:latin typeface="Open Sans" panose="020B0606030504020204" pitchFamily="34" charset="0"/>
              </a:rPr>
              <a:t>2</a:t>
            </a:r>
            <a:r>
              <a:rPr lang="vi-VN" b="0" i="0">
                <a:solidFill>
                  <a:srgbClr val="000000"/>
                </a:solidFill>
                <a:effectLst/>
                <a:latin typeface="Open Sans" panose="020B0606030504020204" pitchFamily="34" charset="0"/>
              </a:rPr>
              <a:t>, muối carbonate,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3d7633b67a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3d7633b67a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288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3d7633b67a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3d7633b67a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3d7633b67a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3d7633b67a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951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373d4415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373d4415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3d7633b67a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3d7633b67a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13d7633b67a_0_1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13d7633b67a_0_1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3d7633b67a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3d7633b67a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13d7633b67a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13d7633b67a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20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13d7633b67a_0_10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13d7633b67a_0_1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43438" y="1107175"/>
            <a:ext cx="4897800" cy="26751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5200"/>
              <a:buNone/>
              <a:defRPr sz="5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343438" y="3677375"/>
            <a:ext cx="4897800" cy="48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rgbClr val="3A4827"/>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04363" y="3119463"/>
            <a:ext cx="5334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6" name="Google Shape;66;p15"/>
          <p:cNvSpPr txBox="1">
            <a:spLocks noGrp="1"/>
          </p:cNvSpPr>
          <p:nvPr>
            <p:ph type="title" idx="2" hasCustomPrompt="1"/>
          </p:nvPr>
        </p:nvSpPr>
        <p:spPr>
          <a:xfrm rot="183948">
            <a:off x="3642407" y="1136211"/>
            <a:ext cx="1346227" cy="918119"/>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15"/>
          <p:cNvSpPr txBox="1">
            <a:spLocks noGrp="1"/>
          </p:cNvSpPr>
          <p:nvPr>
            <p:ph type="subTitle" idx="1"/>
          </p:nvPr>
        </p:nvSpPr>
        <p:spPr>
          <a:xfrm>
            <a:off x="1904738" y="3794813"/>
            <a:ext cx="5334900" cy="44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1171575" y="1371257"/>
            <a:ext cx="7105800" cy="2112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5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6"/>
          <p:cNvSpPr txBox="1">
            <a:spLocks noGrp="1"/>
          </p:cNvSpPr>
          <p:nvPr>
            <p:ph type="subTitle" idx="1"/>
          </p:nvPr>
        </p:nvSpPr>
        <p:spPr>
          <a:xfrm>
            <a:off x="1171575" y="3483902"/>
            <a:ext cx="7105800" cy="421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3752094" y="3342838"/>
            <a:ext cx="39936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3" name="Google Shape;73;p17"/>
          <p:cNvSpPr txBox="1">
            <a:spLocks noGrp="1"/>
          </p:cNvSpPr>
          <p:nvPr>
            <p:ph type="subTitle" idx="1"/>
          </p:nvPr>
        </p:nvSpPr>
        <p:spPr>
          <a:xfrm>
            <a:off x="1398300" y="1268763"/>
            <a:ext cx="6347400" cy="1953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500"/>
              <a:buNone/>
              <a:defRPr sz="28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4"/>
        <p:cNvGrpSpPr/>
        <p:nvPr/>
      </p:nvGrpSpPr>
      <p:grpSpPr>
        <a:xfrm>
          <a:off x="0" y="0"/>
          <a:ext cx="0" cy="0"/>
          <a:chOff x="0" y="0"/>
          <a:chExt cx="0" cy="0"/>
        </a:xfrm>
      </p:grpSpPr>
      <p:sp>
        <p:nvSpPr>
          <p:cNvPr id="75" name="Google Shape;75;p18"/>
          <p:cNvSpPr/>
          <p:nvPr/>
        </p:nvSpPr>
        <p:spPr>
          <a:xfrm>
            <a:off x="369265" y="373530"/>
            <a:ext cx="8307700" cy="4426350"/>
          </a:xfrm>
          <a:custGeom>
            <a:avLst/>
            <a:gdLst/>
            <a:ahLst/>
            <a:cxnLst/>
            <a:rect l="l" t="t" r="r" b="b"/>
            <a:pathLst>
              <a:path w="332308" h="177054" extrusionOk="0">
                <a:moveTo>
                  <a:pt x="331558" y="95930"/>
                </a:moveTo>
                <a:cubicBezTo>
                  <a:pt x="333527" y="69832"/>
                  <a:pt x="333590" y="28747"/>
                  <a:pt x="306031" y="12872"/>
                </a:cubicBezTo>
                <a:cubicBezTo>
                  <a:pt x="278472" y="-3003"/>
                  <a:pt x="211734" y="1188"/>
                  <a:pt x="166204" y="680"/>
                </a:cubicBezTo>
                <a:cubicBezTo>
                  <a:pt x="120675" y="172"/>
                  <a:pt x="60505" y="-2862"/>
                  <a:pt x="32854" y="9824"/>
                </a:cubicBezTo>
                <a:cubicBezTo>
                  <a:pt x="5204" y="22510"/>
                  <a:pt x="2270" y="52668"/>
                  <a:pt x="301" y="76798"/>
                </a:cubicBezTo>
                <a:cubicBezTo>
                  <a:pt x="-1667" y="100928"/>
                  <a:pt x="6093" y="138461"/>
                  <a:pt x="21043" y="154604"/>
                </a:cubicBezTo>
                <a:cubicBezTo>
                  <a:pt x="35994" y="170747"/>
                  <a:pt x="62382" y="170225"/>
                  <a:pt x="90004" y="173654"/>
                </a:cubicBezTo>
                <a:cubicBezTo>
                  <a:pt x="117627" y="177083"/>
                  <a:pt x="152742" y="175877"/>
                  <a:pt x="186778" y="175178"/>
                </a:cubicBezTo>
                <a:cubicBezTo>
                  <a:pt x="220814" y="174480"/>
                  <a:pt x="270090" y="182671"/>
                  <a:pt x="294220" y="169463"/>
                </a:cubicBezTo>
                <a:cubicBezTo>
                  <a:pt x="318350" y="156255"/>
                  <a:pt x="329590" y="122029"/>
                  <a:pt x="331558" y="95930"/>
                </a:cubicBezTo>
                <a:close/>
              </a:path>
            </a:pathLst>
          </a:custGeom>
          <a:solidFill>
            <a:schemeClr val="dk2"/>
          </a:solidFill>
          <a:ln>
            <a:noFill/>
          </a:ln>
          <a:effectLst>
            <a:outerShdw dist="66675" dir="8040000" algn="bl" rotWithShape="0">
              <a:schemeClr val="dk1">
                <a:alpha val="22000"/>
              </a:schemeClr>
            </a:outerShdw>
          </a:effectLst>
        </p:spPr>
      </p:sp>
      <p:sp>
        <p:nvSpPr>
          <p:cNvPr id="76" name="Google Shape;76;p18"/>
          <p:cNvSpPr txBox="1">
            <a:spLocks noGrp="1"/>
          </p:cNvSpPr>
          <p:nvPr>
            <p:ph type="title"/>
          </p:nvPr>
        </p:nvSpPr>
        <p:spPr>
          <a:xfrm>
            <a:off x="1096300" y="1213888"/>
            <a:ext cx="3560700" cy="11802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18"/>
          <p:cNvSpPr txBox="1">
            <a:spLocks noGrp="1"/>
          </p:cNvSpPr>
          <p:nvPr>
            <p:ph type="subTitle" idx="1"/>
          </p:nvPr>
        </p:nvSpPr>
        <p:spPr>
          <a:xfrm>
            <a:off x="1096300" y="2394100"/>
            <a:ext cx="3560700" cy="15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8"/>
          <p:cNvSpPr>
            <a:spLocks noGrp="1"/>
          </p:cNvSpPr>
          <p:nvPr>
            <p:ph type="pic" idx="2"/>
          </p:nvPr>
        </p:nvSpPr>
        <p:spPr>
          <a:xfrm>
            <a:off x="5188550" y="565650"/>
            <a:ext cx="2857800" cy="4012200"/>
          </a:xfrm>
          <a:prstGeom prst="roundRect">
            <a:avLst>
              <a:gd name="adj" fmla="val 2023"/>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79"/>
        <p:cNvGrpSpPr/>
        <p:nvPr/>
      </p:nvGrpSpPr>
      <p:grpSpPr>
        <a:xfrm>
          <a:off x="0" y="0"/>
          <a:ext cx="0" cy="0"/>
          <a:chOff x="0" y="0"/>
          <a:chExt cx="0" cy="0"/>
        </a:xfrm>
      </p:grpSpPr>
      <p:sp>
        <p:nvSpPr>
          <p:cNvPr id="80" name="Google Shape;80;p19"/>
          <p:cNvSpPr/>
          <p:nvPr/>
        </p:nvSpPr>
        <p:spPr>
          <a:xfrm>
            <a:off x="382733" y="313981"/>
            <a:ext cx="8426300" cy="4424750"/>
          </a:xfrm>
          <a:custGeom>
            <a:avLst/>
            <a:gdLst/>
            <a:ahLst/>
            <a:cxnLst/>
            <a:rect l="l" t="t" r="r" b="b"/>
            <a:pathLst>
              <a:path w="337052" h="176990" extrusionOk="0">
                <a:moveTo>
                  <a:pt x="378" y="86270"/>
                </a:moveTo>
                <a:cubicBezTo>
                  <a:pt x="1447" y="112005"/>
                  <a:pt x="-6916" y="153160"/>
                  <a:pt x="21648" y="167909"/>
                </a:cubicBezTo>
                <a:cubicBezTo>
                  <a:pt x="50212" y="182659"/>
                  <a:pt x="124455" y="174386"/>
                  <a:pt x="171762" y="174767"/>
                </a:cubicBezTo>
                <a:cubicBezTo>
                  <a:pt x="219070" y="175148"/>
                  <a:pt x="277959" y="181756"/>
                  <a:pt x="305493" y="170195"/>
                </a:cubicBezTo>
                <a:cubicBezTo>
                  <a:pt x="333028" y="158634"/>
                  <a:pt x="335942" y="131201"/>
                  <a:pt x="336969" y="105402"/>
                </a:cubicBezTo>
                <a:cubicBezTo>
                  <a:pt x="337996" y="79604"/>
                  <a:pt x="329527" y="32690"/>
                  <a:pt x="311655" y="15404"/>
                </a:cubicBezTo>
                <a:cubicBezTo>
                  <a:pt x="293784" y="-1882"/>
                  <a:pt x="265862" y="4002"/>
                  <a:pt x="229740" y="1688"/>
                </a:cubicBezTo>
                <a:cubicBezTo>
                  <a:pt x="193618" y="-625"/>
                  <a:pt x="130673" y="-445"/>
                  <a:pt x="94922" y="1523"/>
                </a:cubicBezTo>
                <a:cubicBezTo>
                  <a:pt x="59172" y="3492"/>
                  <a:pt x="30994" y="-625"/>
                  <a:pt x="15237" y="13499"/>
                </a:cubicBezTo>
                <a:cubicBezTo>
                  <a:pt x="-520" y="27624"/>
                  <a:pt x="-690" y="60535"/>
                  <a:pt x="378" y="86270"/>
                </a:cubicBezTo>
                <a:close/>
              </a:path>
            </a:pathLst>
          </a:custGeom>
          <a:solidFill>
            <a:schemeClr val="dk2"/>
          </a:solidFill>
          <a:ln>
            <a:noFill/>
          </a:ln>
          <a:effectLst>
            <a:outerShdw dist="66675" dir="8040000" algn="bl" rotWithShape="0">
              <a:schemeClr val="dk1">
                <a:alpha val="22000"/>
              </a:schemeClr>
            </a:outerShdw>
          </a:effectLst>
        </p:spPr>
      </p:sp>
      <p:sp>
        <p:nvSpPr>
          <p:cNvPr id="81" name="Google Shape;81;p19"/>
          <p:cNvSpPr txBox="1">
            <a:spLocks noGrp="1"/>
          </p:cNvSpPr>
          <p:nvPr>
            <p:ph type="title"/>
          </p:nvPr>
        </p:nvSpPr>
        <p:spPr>
          <a:xfrm>
            <a:off x="5039825" y="1436425"/>
            <a:ext cx="3154500" cy="1121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 name="Google Shape;82;p19"/>
          <p:cNvSpPr txBox="1">
            <a:spLocks noGrp="1"/>
          </p:cNvSpPr>
          <p:nvPr>
            <p:ph type="subTitle" idx="1"/>
          </p:nvPr>
        </p:nvSpPr>
        <p:spPr>
          <a:xfrm>
            <a:off x="5039825" y="2652858"/>
            <a:ext cx="3154500" cy="10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83"/>
        <p:cNvGrpSpPr/>
        <p:nvPr/>
      </p:nvGrpSpPr>
      <p:grpSpPr>
        <a:xfrm>
          <a:off x="0" y="0"/>
          <a:ext cx="0" cy="0"/>
          <a:chOff x="0" y="0"/>
          <a:chExt cx="0" cy="0"/>
        </a:xfrm>
      </p:grpSpPr>
      <p:sp>
        <p:nvSpPr>
          <p:cNvPr id="84" name="Google Shape;84;p20"/>
          <p:cNvSpPr/>
          <p:nvPr/>
        </p:nvSpPr>
        <p:spPr>
          <a:xfrm>
            <a:off x="373775" y="260050"/>
            <a:ext cx="8436175" cy="4578840"/>
          </a:xfrm>
          <a:custGeom>
            <a:avLst/>
            <a:gdLst/>
            <a:ahLst/>
            <a:cxnLst/>
            <a:rect l="l" t="t" r="r" b="b"/>
            <a:pathLst>
              <a:path w="337447" h="186739" extrusionOk="0">
                <a:moveTo>
                  <a:pt x="336712" y="100469"/>
                </a:moveTo>
                <a:cubicBezTo>
                  <a:pt x="334744" y="73101"/>
                  <a:pt x="338998" y="25222"/>
                  <a:pt x="310042" y="9029"/>
                </a:cubicBezTo>
                <a:cubicBezTo>
                  <a:pt x="281086" y="-7163"/>
                  <a:pt x="209141" y="3378"/>
                  <a:pt x="162976" y="3314"/>
                </a:cubicBezTo>
                <a:cubicBezTo>
                  <a:pt x="116812" y="3251"/>
                  <a:pt x="60198" y="-4356"/>
                  <a:pt x="33055" y="8648"/>
                </a:cubicBezTo>
                <a:cubicBezTo>
                  <a:pt x="5913" y="21652"/>
                  <a:pt x="1391" y="54223"/>
                  <a:pt x="121" y="81337"/>
                </a:cubicBezTo>
                <a:cubicBezTo>
                  <a:pt x="-1149" y="108452"/>
                  <a:pt x="7564" y="154049"/>
                  <a:pt x="25435" y="171335"/>
                </a:cubicBezTo>
                <a:cubicBezTo>
                  <a:pt x="43307" y="188621"/>
                  <a:pt x="71228" y="182738"/>
                  <a:pt x="107350" y="185051"/>
                </a:cubicBezTo>
                <a:cubicBezTo>
                  <a:pt x="143472" y="187365"/>
                  <a:pt x="206418" y="187185"/>
                  <a:pt x="242168" y="185216"/>
                </a:cubicBezTo>
                <a:cubicBezTo>
                  <a:pt x="277919" y="183248"/>
                  <a:pt x="306096" y="187365"/>
                  <a:pt x="321853" y="173240"/>
                </a:cubicBezTo>
                <a:cubicBezTo>
                  <a:pt x="337610" y="159116"/>
                  <a:pt x="338681" y="127838"/>
                  <a:pt x="336712" y="100469"/>
                </a:cubicBezTo>
                <a:close/>
              </a:path>
            </a:pathLst>
          </a:custGeom>
          <a:solidFill>
            <a:schemeClr val="dk2"/>
          </a:solidFill>
          <a:ln>
            <a:noFill/>
          </a:ln>
          <a:effectLst>
            <a:outerShdw dist="66675" dir="8040000" algn="bl" rotWithShape="0">
              <a:schemeClr val="dk1">
                <a:alpha val="22000"/>
              </a:schemeClr>
            </a:outerShdw>
          </a:effectLst>
        </p:spPr>
      </p:sp>
      <p:sp>
        <p:nvSpPr>
          <p:cNvPr id="85" name="Google Shape;85;p20"/>
          <p:cNvSpPr txBox="1">
            <a:spLocks noGrp="1"/>
          </p:cNvSpPr>
          <p:nvPr>
            <p:ph type="title"/>
          </p:nvPr>
        </p:nvSpPr>
        <p:spPr>
          <a:xfrm>
            <a:off x="1136750" y="1425865"/>
            <a:ext cx="3154500" cy="1121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 name="Google Shape;86;p20"/>
          <p:cNvSpPr txBox="1">
            <a:spLocks noGrp="1"/>
          </p:cNvSpPr>
          <p:nvPr>
            <p:ph type="subTitle" idx="1"/>
          </p:nvPr>
        </p:nvSpPr>
        <p:spPr>
          <a:xfrm>
            <a:off x="1136750" y="2642290"/>
            <a:ext cx="3154500" cy="1121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SECTION_TITLE_AND_DESCRIPTION_1">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1552638" y="1431200"/>
            <a:ext cx="6038700" cy="13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9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9" name="Google Shape;89;p21"/>
          <p:cNvSpPr txBox="1">
            <a:spLocks noGrp="1"/>
          </p:cNvSpPr>
          <p:nvPr>
            <p:ph type="subTitle" idx="1"/>
          </p:nvPr>
        </p:nvSpPr>
        <p:spPr>
          <a:xfrm>
            <a:off x="1552650" y="2812775"/>
            <a:ext cx="6038700" cy="125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97"/>
        <p:cNvGrpSpPr/>
        <p:nvPr/>
      </p:nvGrpSpPr>
      <p:grpSpPr>
        <a:xfrm>
          <a:off x="0" y="0"/>
          <a:ext cx="0" cy="0"/>
          <a:chOff x="0" y="0"/>
          <a:chExt cx="0" cy="0"/>
        </a:xfrm>
      </p:grpSpPr>
      <p:sp>
        <p:nvSpPr>
          <p:cNvPr id="98" name="Google Shape;98;p23"/>
          <p:cNvSpPr/>
          <p:nvPr/>
        </p:nvSpPr>
        <p:spPr>
          <a:xfrm>
            <a:off x="374314" y="290242"/>
            <a:ext cx="8349800" cy="4554300"/>
          </a:xfrm>
          <a:custGeom>
            <a:avLst/>
            <a:gdLst/>
            <a:ahLst/>
            <a:cxnLst/>
            <a:rect l="l" t="t" r="r" b="b"/>
            <a:pathLst>
              <a:path w="333992" h="182172" extrusionOk="0">
                <a:moveTo>
                  <a:pt x="713" y="85062"/>
                </a:moveTo>
                <a:cubicBezTo>
                  <a:pt x="1845" y="111749"/>
                  <a:pt x="-6390" y="156775"/>
                  <a:pt x="22365" y="172413"/>
                </a:cubicBezTo>
                <a:cubicBezTo>
                  <a:pt x="51120" y="188051"/>
                  <a:pt x="124346" y="178382"/>
                  <a:pt x="173241" y="178890"/>
                </a:cubicBezTo>
                <a:cubicBezTo>
                  <a:pt x="222136" y="179398"/>
                  <a:pt x="289192" y="187844"/>
                  <a:pt x="315735" y="175461"/>
                </a:cubicBezTo>
                <a:cubicBezTo>
                  <a:pt x="342278" y="163079"/>
                  <a:pt x="331864" y="131456"/>
                  <a:pt x="332499" y="104595"/>
                </a:cubicBezTo>
                <a:cubicBezTo>
                  <a:pt x="333134" y="77735"/>
                  <a:pt x="336616" y="31651"/>
                  <a:pt x="319545" y="14298"/>
                </a:cubicBezTo>
                <a:cubicBezTo>
                  <a:pt x="302474" y="-3054"/>
                  <a:pt x="265127" y="2195"/>
                  <a:pt x="230075" y="480"/>
                </a:cubicBezTo>
                <a:cubicBezTo>
                  <a:pt x="195023" y="-1234"/>
                  <a:pt x="144984" y="2043"/>
                  <a:pt x="109233" y="4011"/>
                </a:cubicBezTo>
                <a:cubicBezTo>
                  <a:pt x="73483" y="5980"/>
                  <a:pt x="33659" y="-1217"/>
                  <a:pt x="15572" y="12291"/>
                </a:cubicBezTo>
                <a:cubicBezTo>
                  <a:pt x="-2515" y="25800"/>
                  <a:pt x="-419" y="58375"/>
                  <a:pt x="713" y="85062"/>
                </a:cubicBezTo>
                <a:close/>
              </a:path>
            </a:pathLst>
          </a:custGeom>
          <a:solidFill>
            <a:schemeClr val="dk2"/>
          </a:solidFill>
          <a:ln>
            <a:noFill/>
          </a:ln>
          <a:effectLst>
            <a:outerShdw dist="66675" dir="8040000" algn="bl" rotWithShape="0">
              <a:schemeClr val="dk1">
                <a:alpha val="22000"/>
              </a:schemeClr>
            </a:outerShdw>
          </a:effectLst>
        </p:spPr>
      </p:sp>
      <p:sp>
        <p:nvSpPr>
          <p:cNvPr id="99" name="Google Shape;99;p23"/>
          <p:cNvSpPr txBox="1">
            <a:spLocks noGrp="1"/>
          </p:cNvSpPr>
          <p:nvPr>
            <p:ph type="subTitle" idx="1"/>
          </p:nvPr>
        </p:nvSpPr>
        <p:spPr>
          <a:xfrm>
            <a:off x="4790511" y="1419950"/>
            <a:ext cx="3434400" cy="2821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23"/>
          <p:cNvSpPr txBox="1">
            <a:spLocks noGrp="1"/>
          </p:cNvSpPr>
          <p:nvPr>
            <p:ph type="subTitle" idx="2"/>
          </p:nvPr>
        </p:nvSpPr>
        <p:spPr>
          <a:xfrm>
            <a:off x="919089" y="1419950"/>
            <a:ext cx="3434400" cy="2821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1" name="Google Shape;101;p23"/>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06"/>
        <p:cNvGrpSpPr/>
        <p:nvPr/>
      </p:nvGrpSpPr>
      <p:grpSpPr>
        <a:xfrm>
          <a:off x="0" y="0"/>
          <a:ext cx="0" cy="0"/>
          <a:chOff x="0" y="0"/>
          <a:chExt cx="0" cy="0"/>
        </a:xfrm>
      </p:grpSpPr>
      <p:sp>
        <p:nvSpPr>
          <p:cNvPr id="107" name="Google Shape;107;p25"/>
          <p:cNvSpPr/>
          <p:nvPr/>
        </p:nvSpPr>
        <p:spPr>
          <a:xfrm>
            <a:off x="336940" y="260058"/>
            <a:ext cx="8474350" cy="4576075"/>
          </a:xfrm>
          <a:custGeom>
            <a:avLst/>
            <a:gdLst/>
            <a:ahLst/>
            <a:cxnLst/>
            <a:rect l="l" t="t" r="r" b="b"/>
            <a:pathLst>
              <a:path w="338974" h="183043" extrusionOk="0">
                <a:moveTo>
                  <a:pt x="338185" y="100469"/>
                </a:moveTo>
                <a:cubicBezTo>
                  <a:pt x="336217" y="73101"/>
                  <a:pt x="340471" y="25222"/>
                  <a:pt x="311515" y="9029"/>
                </a:cubicBezTo>
                <a:cubicBezTo>
                  <a:pt x="282559" y="-7163"/>
                  <a:pt x="210614" y="3378"/>
                  <a:pt x="164449" y="3314"/>
                </a:cubicBezTo>
                <a:cubicBezTo>
                  <a:pt x="118285" y="3251"/>
                  <a:pt x="61671" y="-4356"/>
                  <a:pt x="34528" y="8648"/>
                </a:cubicBezTo>
                <a:cubicBezTo>
                  <a:pt x="7386" y="21652"/>
                  <a:pt x="4642" y="54223"/>
                  <a:pt x="1594" y="81337"/>
                </a:cubicBezTo>
                <a:cubicBezTo>
                  <a:pt x="-1454" y="108452"/>
                  <a:pt x="-1822" y="154494"/>
                  <a:pt x="16240" y="171335"/>
                </a:cubicBezTo>
                <a:cubicBezTo>
                  <a:pt x="34302" y="188176"/>
                  <a:pt x="72501" y="180797"/>
                  <a:pt x="109966" y="182384"/>
                </a:cubicBezTo>
                <a:cubicBezTo>
                  <a:pt x="147431" y="183972"/>
                  <a:pt x="205470" y="182384"/>
                  <a:pt x="241030" y="180860"/>
                </a:cubicBezTo>
                <a:cubicBezTo>
                  <a:pt x="276590" y="179336"/>
                  <a:pt x="307134" y="186639"/>
                  <a:pt x="323326" y="173240"/>
                </a:cubicBezTo>
                <a:cubicBezTo>
                  <a:pt x="339519" y="159842"/>
                  <a:pt x="340154" y="127838"/>
                  <a:pt x="338185" y="100469"/>
                </a:cubicBezTo>
                <a:close/>
              </a:path>
            </a:pathLst>
          </a:custGeom>
          <a:solidFill>
            <a:schemeClr val="dk2"/>
          </a:solidFill>
          <a:ln>
            <a:noFill/>
          </a:ln>
          <a:effectLst>
            <a:outerShdw dist="66675" dir="8040000" algn="bl" rotWithShape="0">
              <a:schemeClr val="dk1">
                <a:alpha val="22000"/>
              </a:schemeClr>
            </a:outerShdw>
          </a:effectLst>
        </p:spPr>
      </p:sp>
      <p:sp>
        <p:nvSpPr>
          <p:cNvPr id="108" name="Google Shape;108;p25"/>
          <p:cNvSpPr txBox="1">
            <a:spLocks noGrp="1"/>
          </p:cNvSpPr>
          <p:nvPr>
            <p:ph type="subTitle" idx="1"/>
          </p:nvPr>
        </p:nvSpPr>
        <p:spPr>
          <a:xfrm>
            <a:off x="5917375" y="3727272"/>
            <a:ext cx="2438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9" name="Google Shape;109;p25"/>
          <p:cNvSpPr txBox="1">
            <a:spLocks noGrp="1"/>
          </p:cNvSpPr>
          <p:nvPr>
            <p:ph type="subTitle" idx="2"/>
          </p:nvPr>
        </p:nvSpPr>
        <p:spPr>
          <a:xfrm>
            <a:off x="788225" y="3727177"/>
            <a:ext cx="2438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0" name="Google Shape;110;p25"/>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1" name="Google Shape;111;p25"/>
          <p:cNvSpPr txBox="1">
            <a:spLocks noGrp="1"/>
          </p:cNvSpPr>
          <p:nvPr>
            <p:ph type="subTitle" idx="3"/>
          </p:nvPr>
        </p:nvSpPr>
        <p:spPr>
          <a:xfrm>
            <a:off x="5917375" y="3415387"/>
            <a:ext cx="2438400" cy="390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12" name="Google Shape;112;p25"/>
          <p:cNvSpPr txBox="1">
            <a:spLocks noGrp="1"/>
          </p:cNvSpPr>
          <p:nvPr>
            <p:ph type="subTitle" idx="4"/>
          </p:nvPr>
        </p:nvSpPr>
        <p:spPr>
          <a:xfrm>
            <a:off x="788225" y="3415375"/>
            <a:ext cx="2438400" cy="390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13" name="Google Shape;113;p25"/>
          <p:cNvSpPr txBox="1">
            <a:spLocks noGrp="1"/>
          </p:cNvSpPr>
          <p:nvPr>
            <p:ph type="subTitle" idx="5"/>
          </p:nvPr>
        </p:nvSpPr>
        <p:spPr>
          <a:xfrm>
            <a:off x="3352800" y="3727227"/>
            <a:ext cx="24384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25"/>
          <p:cNvSpPr txBox="1">
            <a:spLocks noGrp="1"/>
          </p:cNvSpPr>
          <p:nvPr>
            <p:ph type="subTitle" idx="6"/>
          </p:nvPr>
        </p:nvSpPr>
        <p:spPr>
          <a:xfrm>
            <a:off x="3352800" y="3415425"/>
            <a:ext cx="2438400" cy="3903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63"/>
        <p:cNvGrpSpPr/>
        <p:nvPr/>
      </p:nvGrpSpPr>
      <p:grpSpPr>
        <a:xfrm>
          <a:off x="0" y="0"/>
          <a:ext cx="0" cy="0"/>
          <a:chOff x="0" y="0"/>
          <a:chExt cx="0" cy="0"/>
        </a:xfrm>
      </p:grpSpPr>
      <p:sp>
        <p:nvSpPr>
          <p:cNvPr id="164" name="Google Shape;164;p30"/>
          <p:cNvSpPr txBox="1">
            <a:spLocks noGrp="1"/>
          </p:cNvSpPr>
          <p:nvPr>
            <p:ph type="title" hasCustomPrompt="1"/>
          </p:nvPr>
        </p:nvSpPr>
        <p:spPr>
          <a:xfrm>
            <a:off x="2443194" y="541800"/>
            <a:ext cx="4167300" cy="6036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000" b="0">
                <a:solidFill>
                  <a:schemeClr val="accent5"/>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5" name="Google Shape;165;p30"/>
          <p:cNvSpPr txBox="1">
            <a:spLocks noGrp="1"/>
          </p:cNvSpPr>
          <p:nvPr>
            <p:ph type="subTitle" idx="1"/>
          </p:nvPr>
        </p:nvSpPr>
        <p:spPr>
          <a:xfrm>
            <a:off x="2443194" y="1149650"/>
            <a:ext cx="4167300" cy="35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30"/>
          <p:cNvSpPr txBox="1">
            <a:spLocks noGrp="1"/>
          </p:cNvSpPr>
          <p:nvPr>
            <p:ph type="title" idx="2" hasCustomPrompt="1"/>
          </p:nvPr>
        </p:nvSpPr>
        <p:spPr>
          <a:xfrm>
            <a:off x="3314700" y="2092655"/>
            <a:ext cx="4167300" cy="6036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000" b="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7" name="Google Shape;167;p30"/>
          <p:cNvSpPr txBox="1">
            <a:spLocks noGrp="1"/>
          </p:cNvSpPr>
          <p:nvPr>
            <p:ph type="subTitle" idx="3"/>
          </p:nvPr>
        </p:nvSpPr>
        <p:spPr>
          <a:xfrm>
            <a:off x="3314719" y="2698375"/>
            <a:ext cx="4167300" cy="35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30"/>
          <p:cNvSpPr txBox="1">
            <a:spLocks noGrp="1"/>
          </p:cNvSpPr>
          <p:nvPr>
            <p:ph type="title" idx="4" hasCustomPrompt="1"/>
          </p:nvPr>
        </p:nvSpPr>
        <p:spPr>
          <a:xfrm>
            <a:off x="4121269" y="3643510"/>
            <a:ext cx="4167300" cy="6036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5000" b="0">
                <a:solidFill>
                  <a:schemeClr val="accent3"/>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9" name="Google Shape;169;p30"/>
          <p:cNvSpPr txBox="1">
            <a:spLocks noGrp="1"/>
          </p:cNvSpPr>
          <p:nvPr>
            <p:ph type="subTitle" idx="5"/>
          </p:nvPr>
        </p:nvSpPr>
        <p:spPr>
          <a:xfrm>
            <a:off x="4121269" y="4247100"/>
            <a:ext cx="4167300" cy="35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95625" y="3119463"/>
            <a:ext cx="5334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rot="527682">
            <a:off x="4752570" y="1328580"/>
            <a:ext cx="1346026" cy="9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3096000" y="3794813"/>
            <a:ext cx="5334900" cy="44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2">
  <p:cSld name="BLANK_1_1_1_1_1_1_4">
    <p:spTree>
      <p:nvGrpSpPr>
        <p:cNvPr id="1" name="Shape 177"/>
        <p:cNvGrpSpPr/>
        <p:nvPr/>
      </p:nvGrpSpPr>
      <p:grpSpPr>
        <a:xfrm>
          <a:off x="0" y="0"/>
          <a:ext cx="0" cy="0"/>
          <a:chOff x="0" y="0"/>
          <a:chExt cx="0" cy="0"/>
        </a:xfrm>
      </p:grpSpPr>
      <p:sp>
        <p:nvSpPr>
          <p:cNvPr id="178" name="Google Shape;178;p32"/>
          <p:cNvSpPr/>
          <p:nvPr/>
        </p:nvSpPr>
        <p:spPr>
          <a:xfrm>
            <a:off x="373765" y="260058"/>
            <a:ext cx="8436175" cy="4668475"/>
          </a:xfrm>
          <a:custGeom>
            <a:avLst/>
            <a:gdLst/>
            <a:ahLst/>
            <a:cxnLst/>
            <a:rect l="l" t="t" r="r" b="b"/>
            <a:pathLst>
              <a:path w="337447" h="186739" extrusionOk="0">
                <a:moveTo>
                  <a:pt x="336712" y="100469"/>
                </a:moveTo>
                <a:cubicBezTo>
                  <a:pt x="334744" y="73101"/>
                  <a:pt x="338998" y="25222"/>
                  <a:pt x="310042" y="9029"/>
                </a:cubicBezTo>
                <a:cubicBezTo>
                  <a:pt x="281086" y="-7163"/>
                  <a:pt x="209141" y="3378"/>
                  <a:pt x="162976" y="3314"/>
                </a:cubicBezTo>
                <a:cubicBezTo>
                  <a:pt x="116812" y="3251"/>
                  <a:pt x="60198" y="-4356"/>
                  <a:pt x="33055" y="8648"/>
                </a:cubicBezTo>
                <a:cubicBezTo>
                  <a:pt x="5913" y="21652"/>
                  <a:pt x="1391" y="54223"/>
                  <a:pt x="121" y="81337"/>
                </a:cubicBezTo>
                <a:cubicBezTo>
                  <a:pt x="-1149" y="108452"/>
                  <a:pt x="7564" y="154049"/>
                  <a:pt x="25435" y="171335"/>
                </a:cubicBezTo>
                <a:cubicBezTo>
                  <a:pt x="43307" y="188621"/>
                  <a:pt x="71228" y="182738"/>
                  <a:pt x="107350" y="185051"/>
                </a:cubicBezTo>
                <a:cubicBezTo>
                  <a:pt x="143472" y="187365"/>
                  <a:pt x="206418" y="187185"/>
                  <a:pt x="242168" y="185216"/>
                </a:cubicBezTo>
                <a:cubicBezTo>
                  <a:pt x="277919" y="183248"/>
                  <a:pt x="306096" y="187365"/>
                  <a:pt x="321853" y="173240"/>
                </a:cubicBezTo>
                <a:cubicBezTo>
                  <a:pt x="337610" y="159116"/>
                  <a:pt x="338681" y="127838"/>
                  <a:pt x="336712" y="100469"/>
                </a:cubicBezTo>
                <a:close/>
              </a:path>
            </a:pathLst>
          </a:custGeom>
          <a:solidFill>
            <a:schemeClr val="dk2"/>
          </a:solidFill>
          <a:ln>
            <a:noFill/>
          </a:ln>
          <a:effectLst>
            <a:outerShdw dist="66675" dir="8040000" algn="bl" rotWithShape="0">
              <a:schemeClr val="dk1">
                <a:alpha val="22000"/>
              </a:schemeClr>
            </a:outerShdw>
          </a:effectLst>
        </p:spPr>
      </p:sp>
      <p:sp>
        <p:nvSpPr>
          <p:cNvPr id="179" name="Google Shape;179;p32"/>
          <p:cNvSpPr txBox="1">
            <a:spLocks noGrp="1"/>
          </p:cNvSpPr>
          <p:nvPr>
            <p:ph type="title" hasCustomPrompt="1"/>
          </p:nvPr>
        </p:nvSpPr>
        <p:spPr>
          <a:xfrm>
            <a:off x="720000" y="2711688"/>
            <a:ext cx="2401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0" name="Google Shape;180;p32"/>
          <p:cNvSpPr txBox="1">
            <a:spLocks noGrp="1"/>
          </p:cNvSpPr>
          <p:nvPr>
            <p:ph type="subTitle" idx="1"/>
          </p:nvPr>
        </p:nvSpPr>
        <p:spPr>
          <a:xfrm>
            <a:off x="720000" y="3708702"/>
            <a:ext cx="2401200" cy="69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32"/>
          <p:cNvSpPr txBox="1">
            <a:spLocks noGrp="1"/>
          </p:cNvSpPr>
          <p:nvPr>
            <p:ph type="title" idx="2" hasCustomPrompt="1"/>
          </p:nvPr>
        </p:nvSpPr>
        <p:spPr>
          <a:xfrm>
            <a:off x="3371400" y="2711688"/>
            <a:ext cx="2401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32"/>
          <p:cNvSpPr txBox="1">
            <a:spLocks noGrp="1"/>
          </p:cNvSpPr>
          <p:nvPr>
            <p:ph type="subTitle" idx="3"/>
          </p:nvPr>
        </p:nvSpPr>
        <p:spPr>
          <a:xfrm>
            <a:off x="3371396" y="3708702"/>
            <a:ext cx="2401200" cy="69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32"/>
          <p:cNvSpPr txBox="1">
            <a:spLocks noGrp="1"/>
          </p:cNvSpPr>
          <p:nvPr>
            <p:ph type="title" idx="4" hasCustomPrompt="1"/>
          </p:nvPr>
        </p:nvSpPr>
        <p:spPr>
          <a:xfrm>
            <a:off x="6022792" y="2711688"/>
            <a:ext cx="2401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32"/>
          <p:cNvSpPr txBox="1">
            <a:spLocks noGrp="1"/>
          </p:cNvSpPr>
          <p:nvPr>
            <p:ph type="subTitle" idx="5"/>
          </p:nvPr>
        </p:nvSpPr>
        <p:spPr>
          <a:xfrm>
            <a:off x="6022792" y="3708702"/>
            <a:ext cx="2401200" cy="69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32"/>
          <p:cNvSpPr txBox="1">
            <a:spLocks noGrp="1"/>
          </p:cNvSpPr>
          <p:nvPr>
            <p:ph type="title" idx="6"/>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6" name="Google Shape;186;p32"/>
          <p:cNvSpPr txBox="1">
            <a:spLocks noGrp="1"/>
          </p:cNvSpPr>
          <p:nvPr>
            <p:ph type="subTitle" idx="7"/>
          </p:nvPr>
        </p:nvSpPr>
        <p:spPr>
          <a:xfrm>
            <a:off x="720000" y="3467067"/>
            <a:ext cx="2401200" cy="390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7" name="Google Shape;187;p32"/>
          <p:cNvSpPr txBox="1">
            <a:spLocks noGrp="1"/>
          </p:cNvSpPr>
          <p:nvPr>
            <p:ph type="subTitle" idx="8"/>
          </p:nvPr>
        </p:nvSpPr>
        <p:spPr>
          <a:xfrm>
            <a:off x="3371396" y="3467067"/>
            <a:ext cx="2401200" cy="390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8" name="Google Shape;188;p32"/>
          <p:cNvSpPr txBox="1">
            <a:spLocks noGrp="1"/>
          </p:cNvSpPr>
          <p:nvPr>
            <p:ph type="subTitle" idx="9"/>
          </p:nvPr>
        </p:nvSpPr>
        <p:spPr>
          <a:xfrm>
            <a:off x="6022792" y="3467067"/>
            <a:ext cx="2401200" cy="3900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4"/>
        <p:cNvGrpSpPr/>
        <p:nvPr/>
      </p:nvGrpSpPr>
      <p:grpSpPr>
        <a:xfrm>
          <a:off x="0" y="0"/>
          <a:ext cx="0" cy="0"/>
          <a:chOff x="0" y="0"/>
          <a:chExt cx="0" cy="0"/>
        </a:xfrm>
      </p:grpSpPr>
      <p:sp>
        <p:nvSpPr>
          <p:cNvPr id="195" name="Google Shape;195;p34"/>
          <p:cNvSpPr/>
          <p:nvPr/>
        </p:nvSpPr>
        <p:spPr>
          <a:xfrm>
            <a:off x="329830" y="260044"/>
            <a:ext cx="8477250" cy="4612975"/>
          </a:xfrm>
          <a:custGeom>
            <a:avLst/>
            <a:gdLst/>
            <a:ahLst/>
            <a:cxnLst/>
            <a:rect l="l" t="t" r="r" b="b"/>
            <a:pathLst>
              <a:path w="339090" h="184519" extrusionOk="0">
                <a:moveTo>
                  <a:pt x="2493" y="86270"/>
                </a:moveTo>
                <a:cubicBezTo>
                  <a:pt x="2800" y="113338"/>
                  <a:pt x="-9880" y="160206"/>
                  <a:pt x="19192" y="175907"/>
                </a:cubicBezTo>
                <a:cubicBezTo>
                  <a:pt x="48264" y="191609"/>
                  <a:pt x="128095" y="181178"/>
                  <a:pt x="176926" y="180479"/>
                </a:cubicBezTo>
                <a:cubicBezTo>
                  <a:pt x="225758" y="179781"/>
                  <a:pt x="285155" y="184229"/>
                  <a:pt x="312181" y="171716"/>
                </a:cubicBezTo>
                <a:cubicBezTo>
                  <a:pt x="339207" y="159203"/>
                  <a:pt x="338819" y="131454"/>
                  <a:pt x="339084" y="105402"/>
                </a:cubicBezTo>
                <a:cubicBezTo>
                  <a:pt x="339349" y="79350"/>
                  <a:pt x="331642" y="32690"/>
                  <a:pt x="313770" y="15404"/>
                </a:cubicBezTo>
                <a:cubicBezTo>
                  <a:pt x="295899" y="-1882"/>
                  <a:pt x="267977" y="4002"/>
                  <a:pt x="231855" y="1688"/>
                </a:cubicBezTo>
                <a:cubicBezTo>
                  <a:pt x="195733" y="-625"/>
                  <a:pt x="132788" y="-445"/>
                  <a:pt x="97037" y="1523"/>
                </a:cubicBezTo>
                <a:cubicBezTo>
                  <a:pt x="61287" y="3492"/>
                  <a:pt x="33109" y="-625"/>
                  <a:pt x="17352" y="13499"/>
                </a:cubicBezTo>
                <a:cubicBezTo>
                  <a:pt x="1595" y="27624"/>
                  <a:pt x="2186" y="59202"/>
                  <a:pt x="2493" y="86270"/>
                </a:cubicBezTo>
                <a:close/>
              </a:path>
            </a:pathLst>
          </a:custGeom>
          <a:solidFill>
            <a:schemeClr val="dk2"/>
          </a:solidFill>
          <a:ln>
            <a:noFill/>
          </a:ln>
          <a:effectLst>
            <a:outerShdw dist="66675" dir="8040000" algn="bl" rotWithShape="0">
              <a:schemeClr val="dk1">
                <a:alpha val="22000"/>
              </a:schemeClr>
            </a:outerShdw>
          </a:effectLst>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96"/>
        <p:cNvGrpSpPr/>
        <p:nvPr/>
      </p:nvGrpSpPr>
      <p:grpSpPr>
        <a:xfrm>
          <a:off x="0" y="0"/>
          <a:ext cx="0" cy="0"/>
          <a:chOff x="0" y="0"/>
          <a:chExt cx="0" cy="0"/>
        </a:xfrm>
      </p:grpSpPr>
      <p:sp>
        <p:nvSpPr>
          <p:cNvPr id="197" name="Google Shape;197;p35"/>
          <p:cNvSpPr/>
          <p:nvPr/>
        </p:nvSpPr>
        <p:spPr>
          <a:xfrm>
            <a:off x="167090" y="260058"/>
            <a:ext cx="8642850" cy="4666700"/>
          </a:xfrm>
          <a:custGeom>
            <a:avLst/>
            <a:gdLst/>
            <a:ahLst/>
            <a:cxnLst/>
            <a:rect l="l" t="t" r="r" b="b"/>
            <a:pathLst>
              <a:path w="345714" h="186668" extrusionOk="0">
                <a:moveTo>
                  <a:pt x="344979" y="100469"/>
                </a:moveTo>
                <a:cubicBezTo>
                  <a:pt x="343011" y="73101"/>
                  <a:pt x="347265" y="25222"/>
                  <a:pt x="318309" y="9029"/>
                </a:cubicBezTo>
                <a:cubicBezTo>
                  <a:pt x="289353" y="-7163"/>
                  <a:pt x="219630" y="3378"/>
                  <a:pt x="171243" y="3314"/>
                </a:cubicBezTo>
                <a:cubicBezTo>
                  <a:pt x="122856" y="3251"/>
                  <a:pt x="55800" y="-4179"/>
                  <a:pt x="27987" y="8648"/>
                </a:cubicBezTo>
                <a:cubicBezTo>
                  <a:pt x="174" y="21475"/>
                  <a:pt x="7096" y="52971"/>
                  <a:pt x="4365" y="80276"/>
                </a:cubicBezTo>
                <a:cubicBezTo>
                  <a:pt x="1635" y="107581"/>
                  <a:pt x="-6938" y="155016"/>
                  <a:pt x="11604" y="172478"/>
                </a:cubicBezTo>
                <a:cubicBezTo>
                  <a:pt x="30146" y="189941"/>
                  <a:pt x="75812" y="182928"/>
                  <a:pt x="115617" y="185051"/>
                </a:cubicBezTo>
                <a:cubicBezTo>
                  <a:pt x="155422" y="187174"/>
                  <a:pt x="214685" y="187185"/>
                  <a:pt x="250435" y="185216"/>
                </a:cubicBezTo>
                <a:cubicBezTo>
                  <a:pt x="286186" y="183248"/>
                  <a:pt x="314363" y="187365"/>
                  <a:pt x="330120" y="173240"/>
                </a:cubicBezTo>
                <a:cubicBezTo>
                  <a:pt x="345877" y="159116"/>
                  <a:pt x="346948" y="127838"/>
                  <a:pt x="344979" y="100469"/>
                </a:cubicBezTo>
                <a:close/>
              </a:path>
            </a:pathLst>
          </a:custGeom>
          <a:solidFill>
            <a:schemeClr val="dk2"/>
          </a:solidFill>
          <a:ln>
            <a:noFill/>
          </a:ln>
          <a:effectLst>
            <a:outerShdw dist="66675" dir="8040000" algn="bl" rotWithShape="0">
              <a:schemeClr val="dk1">
                <a:alpha val="22000"/>
              </a:schemeClr>
            </a:outerShdw>
          </a:effectLst>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198"/>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720000" y="445025"/>
            <a:ext cx="7704000" cy="712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4" name="Google Shape;264;p18"/>
          <p:cNvSpPr/>
          <p:nvPr/>
        </p:nvSpPr>
        <p:spPr>
          <a:xfrm>
            <a:off x="2424275" y="218475"/>
            <a:ext cx="91800" cy="91800"/>
          </a:xfrm>
          <a:prstGeom prst="ellipse">
            <a:avLst/>
          </a:pr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8732600" y="2870325"/>
            <a:ext cx="91800" cy="91800"/>
          </a:xfrm>
          <a:prstGeom prst="ellipse">
            <a:avLst/>
          </a:pr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8"/>
          <p:cNvGrpSpPr/>
          <p:nvPr/>
        </p:nvGrpSpPr>
        <p:grpSpPr>
          <a:xfrm rot="1703540">
            <a:off x="601275" y="373678"/>
            <a:ext cx="360765" cy="372061"/>
            <a:chOff x="5593472" y="1340072"/>
            <a:chExt cx="360770" cy="372066"/>
          </a:xfrm>
        </p:grpSpPr>
        <p:sp>
          <p:nvSpPr>
            <p:cNvPr id="267" name="Google Shape;267;p18"/>
            <p:cNvSpPr/>
            <p:nvPr/>
          </p:nvSpPr>
          <p:spPr>
            <a:xfrm>
              <a:off x="5593472" y="1340072"/>
              <a:ext cx="228053" cy="372066"/>
            </a:xfrm>
            <a:custGeom>
              <a:avLst/>
              <a:gdLst/>
              <a:ahLst/>
              <a:cxnLst/>
              <a:rect l="l" t="t" r="r" b="b"/>
              <a:pathLst>
                <a:path w="19302" h="31491" extrusionOk="0">
                  <a:moveTo>
                    <a:pt x="9970" y="4773"/>
                  </a:moveTo>
                  <a:cubicBezTo>
                    <a:pt x="11733" y="4773"/>
                    <a:pt x="13466" y="5897"/>
                    <a:pt x="13466" y="8572"/>
                  </a:cubicBezTo>
                  <a:cubicBezTo>
                    <a:pt x="13466" y="10639"/>
                    <a:pt x="10274" y="13892"/>
                    <a:pt x="6110" y="15837"/>
                  </a:cubicBezTo>
                  <a:cubicBezTo>
                    <a:pt x="6171" y="12463"/>
                    <a:pt x="6171" y="8937"/>
                    <a:pt x="6171" y="5472"/>
                  </a:cubicBezTo>
                  <a:cubicBezTo>
                    <a:pt x="7569" y="4986"/>
                    <a:pt x="8815" y="4773"/>
                    <a:pt x="9970" y="4773"/>
                  </a:cubicBezTo>
                  <a:close/>
                  <a:moveTo>
                    <a:pt x="9940" y="1"/>
                  </a:moveTo>
                  <a:cubicBezTo>
                    <a:pt x="6900" y="1"/>
                    <a:pt x="3466" y="730"/>
                    <a:pt x="487" y="2128"/>
                  </a:cubicBezTo>
                  <a:cubicBezTo>
                    <a:pt x="548" y="4560"/>
                    <a:pt x="548" y="6992"/>
                    <a:pt x="548" y="9423"/>
                  </a:cubicBezTo>
                  <a:cubicBezTo>
                    <a:pt x="548" y="16262"/>
                    <a:pt x="396" y="23132"/>
                    <a:pt x="1" y="29971"/>
                  </a:cubicBezTo>
                  <a:lnTo>
                    <a:pt x="5654" y="30609"/>
                  </a:lnTo>
                  <a:cubicBezTo>
                    <a:pt x="5837" y="26718"/>
                    <a:pt x="5958" y="22524"/>
                    <a:pt x="6049" y="18694"/>
                  </a:cubicBezTo>
                  <a:cubicBezTo>
                    <a:pt x="9606" y="23436"/>
                    <a:pt x="12888" y="27782"/>
                    <a:pt x="15350" y="31491"/>
                  </a:cubicBezTo>
                  <a:lnTo>
                    <a:pt x="19302" y="28573"/>
                  </a:lnTo>
                  <a:cubicBezTo>
                    <a:pt x="16870" y="25047"/>
                    <a:pt x="14195" y="21460"/>
                    <a:pt x="11612" y="18208"/>
                  </a:cubicBezTo>
                  <a:cubicBezTo>
                    <a:pt x="15259" y="15806"/>
                    <a:pt x="18512" y="12524"/>
                    <a:pt x="18512" y="8815"/>
                  </a:cubicBezTo>
                  <a:cubicBezTo>
                    <a:pt x="18512" y="2949"/>
                    <a:pt x="14469" y="1"/>
                    <a:pt x="9940" y="1"/>
                  </a:cubicBez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5882041" y="1356385"/>
              <a:ext cx="72201" cy="355549"/>
            </a:xfrm>
            <a:custGeom>
              <a:avLst/>
              <a:gdLst/>
              <a:ahLst/>
              <a:cxnLst/>
              <a:rect l="l" t="t" r="r" b="b"/>
              <a:pathLst>
                <a:path w="6111" h="30093" extrusionOk="0">
                  <a:moveTo>
                    <a:pt x="365" y="1"/>
                  </a:moveTo>
                  <a:cubicBezTo>
                    <a:pt x="122" y="5077"/>
                    <a:pt x="1" y="9423"/>
                    <a:pt x="1" y="13861"/>
                  </a:cubicBezTo>
                  <a:cubicBezTo>
                    <a:pt x="1" y="18755"/>
                    <a:pt x="153" y="23770"/>
                    <a:pt x="517" y="29606"/>
                  </a:cubicBezTo>
                  <a:lnTo>
                    <a:pt x="6110" y="30092"/>
                  </a:lnTo>
                  <a:cubicBezTo>
                    <a:pt x="5745" y="25472"/>
                    <a:pt x="5593" y="20031"/>
                    <a:pt x="5593" y="14590"/>
                  </a:cubicBezTo>
                  <a:cubicBezTo>
                    <a:pt x="5593" y="9727"/>
                    <a:pt x="5685" y="4864"/>
                    <a:pt x="5958" y="548"/>
                  </a:cubicBezTo>
                  <a:lnTo>
                    <a:pt x="365"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8"/>
          <p:cNvGrpSpPr/>
          <p:nvPr/>
        </p:nvGrpSpPr>
        <p:grpSpPr>
          <a:xfrm rot="-975612">
            <a:off x="8262892" y="4417783"/>
            <a:ext cx="474595" cy="359141"/>
            <a:chOff x="2322102" y="3096168"/>
            <a:chExt cx="474595" cy="359141"/>
          </a:xfrm>
        </p:grpSpPr>
        <p:sp>
          <p:nvSpPr>
            <p:cNvPr id="270" name="Google Shape;270;p18"/>
            <p:cNvSpPr/>
            <p:nvPr/>
          </p:nvSpPr>
          <p:spPr>
            <a:xfrm>
              <a:off x="2555352" y="3096168"/>
              <a:ext cx="241345" cy="359141"/>
            </a:xfrm>
            <a:custGeom>
              <a:avLst/>
              <a:gdLst/>
              <a:ahLst/>
              <a:cxnLst/>
              <a:rect l="l" t="t" r="r" b="b"/>
              <a:pathLst>
                <a:path w="20427" h="30397" extrusionOk="0">
                  <a:moveTo>
                    <a:pt x="10791" y="5411"/>
                  </a:moveTo>
                  <a:lnTo>
                    <a:pt x="12858" y="18086"/>
                  </a:lnTo>
                  <a:lnTo>
                    <a:pt x="8208" y="18238"/>
                  </a:lnTo>
                  <a:lnTo>
                    <a:pt x="8208" y="18238"/>
                  </a:lnTo>
                  <a:lnTo>
                    <a:pt x="10791" y="5411"/>
                  </a:lnTo>
                  <a:close/>
                  <a:moveTo>
                    <a:pt x="7387" y="1"/>
                  </a:moveTo>
                  <a:lnTo>
                    <a:pt x="1" y="29910"/>
                  </a:lnTo>
                  <a:lnTo>
                    <a:pt x="5776" y="30397"/>
                  </a:lnTo>
                  <a:lnTo>
                    <a:pt x="7357" y="22646"/>
                  </a:lnTo>
                  <a:lnTo>
                    <a:pt x="13497" y="22372"/>
                  </a:lnTo>
                  <a:lnTo>
                    <a:pt x="14439" y="28117"/>
                  </a:lnTo>
                  <a:lnTo>
                    <a:pt x="20427" y="28603"/>
                  </a:lnTo>
                  <a:lnTo>
                    <a:pt x="20427" y="28603"/>
                  </a:lnTo>
                  <a:lnTo>
                    <a:pt x="15016" y="639"/>
                  </a:lnTo>
                  <a:lnTo>
                    <a:pt x="7387"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2322102" y="3098152"/>
              <a:ext cx="195018" cy="355183"/>
            </a:xfrm>
            <a:custGeom>
              <a:avLst/>
              <a:gdLst/>
              <a:ahLst/>
              <a:cxnLst/>
              <a:rect l="l" t="t" r="r" b="b"/>
              <a:pathLst>
                <a:path w="16506" h="30062" extrusionOk="0">
                  <a:moveTo>
                    <a:pt x="15716" y="1"/>
                  </a:moveTo>
                  <a:cubicBezTo>
                    <a:pt x="15716" y="1"/>
                    <a:pt x="11855" y="122"/>
                    <a:pt x="7995" y="426"/>
                  </a:cubicBezTo>
                  <a:cubicBezTo>
                    <a:pt x="4013" y="761"/>
                    <a:pt x="1" y="1429"/>
                    <a:pt x="1" y="1429"/>
                  </a:cubicBezTo>
                  <a:lnTo>
                    <a:pt x="913" y="6232"/>
                  </a:lnTo>
                  <a:cubicBezTo>
                    <a:pt x="913" y="6232"/>
                    <a:pt x="3132" y="5897"/>
                    <a:pt x="5959" y="5563"/>
                  </a:cubicBezTo>
                  <a:lnTo>
                    <a:pt x="5959" y="5563"/>
                  </a:lnTo>
                  <a:cubicBezTo>
                    <a:pt x="5715" y="10457"/>
                    <a:pt x="5685" y="12341"/>
                    <a:pt x="5685" y="15746"/>
                  </a:cubicBezTo>
                  <a:cubicBezTo>
                    <a:pt x="5685" y="20396"/>
                    <a:pt x="5837" y="25229"/>
                    <a:pt x="6111" y="29606"/>
                  </a:cubicBezTo>
                  <a:lnTo>
                    <a:pt x="11278" y="30062"/>
                  </a:lnTo>
                  <a:cubicBezTo>
                    <a:pt x="11187" y="25411"/>
                    <a:pt x="11126" y="20670"/>
                    <a:pt x="11126" y="15746"/>
                  </a:cubicBezTo>
                  <a:cubicBezTo>
                    <a:pt x="11126" y="11885"/>
                    <a:pt x="11247" y="8937"/>
                    <a:pt x="11399" y="4986"/>
                  </a:cubicBezTo>
                  <a:cubicBezTo>
                    <a:pt x="14226" y="4712"/>
                    <a:pt x="16506" y="4590"/>
                    <a:pt x="16506" y="4590"/>
                  </a:cubicBezTo>
                  <a:lnTo>
                    <a:pt x="15716"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8"/>
          <p:cNvGrpSpPr/>
          <p:nvPr/>
        </p:nvGrpSpPr>
        <p:grpSpPr>
          <a:xfrm rot="-1003568">
            <a:off x="423886" y="4325683"/>
            <a:ext cx="413552" cy="360219"/>
            <a:chOff x="4270476" y="488814"/>
            <a:chExt cx="413548" cy="360216"/>
          </a:xfrm>
        </p:grpSpPr>
        <p:sp>
          <p:nvSpPr>
            <p:cNvPr id="273" name="Google Shape;273;p18"/>
            <p:cNvSpPr/>
            <p:nvPr/>
          </p:nvSpPr>
          <p:spPr>
            <a:xfrm>
              <a:off x="4509481" y="494930"/>
              <a:ext cx="174543" cy="344419"/>
            </a:xfrm>
            <a:custGeom>
              <a:avLst/>
              <a:gdLst/>
              <a:ahLst/>
              <a:cxnLst/>
              <a:rect l="l" t="t" r="r" b="b"/>
              <a:pathLst>
                <a:path w="14773" h="29151" extrusionOk="0">
                  <a:moveTo>
                    <a:pt x="14439" y="1"/>
                  </a:moveTo>
                  <a:cubicBezTo>
                    <a:pt x="10974" y="1"/>
                    <a:pt x="6323" y="183"/>
                    <a:pt x="639" y="1065"/>
                  </a:cubicBezTo>
                  <a:cubicBezTo>
                    <a:pt x="335" y="5745"/>
                    <a:pt x="1" y="13253"/>
                    <a:pt x="1" y="18116"/>
                  </a:cubicBezTo>
                  <a:cubicBezTo>
                    <a:pt x="1" y="22038"/>
                    <a:pt x="61" y="25290"/>
                    <a:pt x="153" y="28573"/>
                  </a:cubicBezTo>
                  <a:lnTo>
                    <a:pt x="6475" y="29150"/>
                  </a:lnTo>
                  <a:cubicBezTo>
                    <a:pt x="10335" y="29150"/>
                    <a:pt x="12858" y="28421"/>
                    <a:pt x="14773" y="27539"/>
                  </a:cubicBezTo>
                  <a:lnTo>
                    <a:pt x="14135" y="22980"/>
                  </a:lnTo>
                  <a:cubicBezTo>
                    <a:pt x="11764" y="23436"/>
                    <a:pt x="8755" y="23983"/>
                    <a:pt x="5533" y="24226"/>
                  </a:cubicBezTo>
                  <a:cubicBezTo>
                    <a:pt x="5502" y="22038"/>
                    <a:pt x="5502" y="19971"/>
                    <a:pt x="5502" y="17083"/>
                  </a:cubicBezTo>
                  <a:cubicBezTo>
                    <a:pt x="7904" y="16870"/>
                    <a:pt x="11399" y="16536"/>
                    <a:pt x="13770" y="16475"/>
                  </a:cubicBezTo>
                  <a:lnTo>
                    <a:pt x="12980" y="11977"/>
                  </a:lnTo>
                  <a:cubicBezTo>
                    <a:pt x="10335" y="12007"/>
                    <a:pt x="8056" y="12129"/>
                    <a:pt x="5563" y="12493"/>
                  </a:cubicBezTo>
                  <a:cubicBezTo>
                    <a:pt x="5624" y="10183"/>
                    <a:pt x="5685" y="7752"/>
                    <a:pt x="5776" y="5381"/>
                  </a:cubicBezTo>
                  <a:cubicBezTo>
                    <a:pt x="8603" y="5168"/>
                    <a:pt x="11703" y="5077"/>
                    <a:pt x="14439" y="5077"/>
                  </a:cubicBezTo>
                  <a:lnTo>
                    <a:pt x="14439" y="1"/>
                  </a:ln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4270476" y="488814"/>
              <a:ext cx="199685" cy="360216"/>
            </a:xfrm>
            <a:custGeom>
              <a:avLst/>
              <a:gdLst/>
              <a:ahLst/>
              <a:cxnLst/>
              <a:rect l="l" t="t" r="r" b="b"/>
              <a:pathLst>
                <a:path w="16901" h="30488" extrusionOk="0">
                  <a:moveTo>
                    <a:pt x="7599" y="4864"/>
                  </a:moveTo>
                  <a:cubicBezTo>
                    <a:pt x="9393" y="4864"/>
                    <a:pt x="11277" y="6718"/>
                    <a:pt x="11277" y="9758"/>
                  </a:cubicBezTo>
                  <a:cubicBezTo>
                    <a:pt x="11277" y="12645"/>
                    <a:pt x="9119" y="15229"/>
                    <a:pt x="5654" y="16354"/>
                  </a:cubicBezTo>
                  <a:cubicBezTo>
                    <a:pt x="5684" y="12584"/>
                    <a:pt x="5776" y="8907"/>
                    <a:pt x="5897" y="5046"/>
                  </a:cubicBezTo>
                  <a:cubicBezTo>
                    <a:pt x="6444" y="4986"/>
                    <a:pt x="6961" y="4864"/>
                    <a:pt x="7599" y="4864"/>
                  </a:cubicBezTo>
                  <a:close/>
                  <a:moveTo>
                    <a:pt x="7599" y="1"/>
                  </a:moveTo>
                  <a:cubicBezTo>
                    <a:pt x="5198" y="1"/>
                    <a:pt x="2766" y="426"/>
                    <a:pt x="396" y="1308"/>
                  </a:cubicBezTo>
                  <a:cubicBezTo>
                    <a:pt x="152" y="7873"/>
                    <a:pt x="0" y="13770"/>
                    <a:pt x="0" y="20031"/>
                  </a:cubicBezTo>
                  <a:cubicBezTo>
                    <a:pt x="0" y="23132"/>
                    <a:pt x="31" y="26475"/>
                    <a:pt x="152" y="29971"/>
                  </a:cubicBezTo>
                  <a:lnTo>
                    <a:pt x="5745" y="30487"/>
                  </a:lnTo>
                  <a:cubicBezTo>
                    <a:pt x="5654" y="27205"/>
                    <a:pt x="5624" y="23952"/>
                    <a:pt x="5624" y="20974"/>
                  </a:cubicBezTo>
                  <a:cubicBezTo>
                    <a:pt x="12067" y="19180"/>
                    <a:pt x="16900" y="15077"/>
                    <a:pt x="16900" y="9727"/>
                  </a:cubicBezTo>
                  <a:cubicBezTo>
                    <a:pt x="16900" y="3648"/>
                    <a:pt x="12037" y="1"/>
                    <a:pt x="7599" y="1"/>
                  </a:cubicBezTo>
                  <a:close/>
                </a:path>
              </a:pathLst>
            </a:cu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8"/>
          <p:cNvSpPr/>
          <p:nvPr/>
        </p:nvSpPr>
        <p:spPr>
          <a:xfrm>
            <a:off x="4673350" y="4358525"/>
            <a:ext cx="91800" cy="91800"/>
          </a:xfrm>
          <a:prstGeom prst="ellipse">
            <a:avLst/>
          </a:prstGeom>
          <a:solidFill>
            <a:srgbClr val="D68C60">
              <a:alpha val="20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097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703725" y="1460725"/>
            <a:ext cx="5551200" cy="22221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SzPts val="6000"/>
              <a:buNone/>
              <a:defRPr sz="8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2249701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8"/>
        <p:cNvGrpSpPr/>
        <p:nvPr/>
      </p:nvGrpSpPr>
      <p:grpSpPr>
        <a:xfrm>
          <a:off x="0" y="0"/>
          <a:ext cx="0" cy="0"/>
          <a:chOff x="0" y="0"/>
          <a:chExt cx="0" cy="0"/>
        </a:xfrm>
      </p:grpSpPr>
      <p:sp>
        <p:nvSpPr>
          <p:cNvPr id="149" name="Google Shape;149;p29"/>
          <p:cNvSpPr/>
          <p:nvPr/>
        </p:nvSpPr>
        <p:spPr>
          <a:xfrm>
            <a:off x="265741" y="257431"/>
            <a:ext cx="8602025" cy="4691150"/>
          </a:xfrm>
          <a:custGeom>
            <a:avLst/>
            <a:gdLst/>
            <a:ahLst/>
            <a:cxnLst/>
            <a:rect l="l" t="t" r="r" b="b"/>
            <a:pathLst>
              <a:path w="344081" h="187646" extrusionOk="0">
                <a:moveTo>
                  <a:pt x="341033" y="100574"/>
                </a:moveTo>
                <a:cubicBezTo>
                  <a:pt x="340087" y="72091"/>
                  <a:pt x="355077" y="25130"/>
                  <a:pt x="326121" y="8937"/>
                </a:cubicBezTo>
                <a:cubicBezTo>
                  <a:pt x="297165" y="-7255"/>
                  <a:pt x="218640" y="3524"/>
                  <a:pt x="167297" y="3419"/>
                </a:cubicBezTo>
                <a:cubicBezTo>
                  <a:pt x="115954" y="3314"/>
                  <a:pt x="45206" y="-4698"/>
                  <a:pt x="18063" y="8306"/>
                </a:cubicBezTo>
                <a:cubicBezTo>
                  <a:pt x="-9079" y="21310"/>
                  <a:pt x="5756" y="53642"/>
                  <a:pt x="4442" y="81442"/>
                </a:cubicBezTo>
                <a:cubicBezTo>
                  <a:pt x="3128" y="109242"/>
                  <a:pt x="-7691" y="157819"/>
                  <a:pt x="10180" y="175105"/>
                </a:cubicBezTo>
                <a:cubicBezTo>
                  <a:pt x="28052" y="192391"/>
                  <a:pt x="72286" y="183453"/>
                  <a:pt x="111671" y="185156"/>
                </a:cubicBezTo>
                <a:cubicBezTo>
                  <a:pt x="151056" y="186859"/>
                  <a:pt x="209801" y="186208"/>
                  <a:pt x="246489" y="185321"/>
                </a:cubicBezTo>
                <a:cubicBezTo>
                  <a:pt x="283177" y="184434"/>
                  <a:pt x="316040" y="193960"/>
                  <a:pt x="331797" y="179835"/>
                </a:cubicBezTo>
                <a:cubicBezTo>
                  <a:pt x="347554" y="165711"/>
                  <a:pt x="341979" y="129057"/>
                  <a:pt x="341033" y="100574"/>
                </a:cubicBezTo>
                <a:close/>
              </a:path>
            </a:pathLst>
          </a:custGeom>
          <a:solidFill>
            <a:schemeClr val="dk2"/>
          </a:solidFill>
          <a:ln>
            <a:noFill/>
          </a:ln>
          <a:effectLst>
            <a:outerShdw dist="66675" dir="8040000" algn="bl" rotWithShape="0">
              <a:schemeClr val="dk1">
                <a:alpha val="22000"/>
              </a:schemeClr>
            </a:outerShdw>
          </a:effectLst>
        </p:spPr>
      </p:sp>
      <p:sp>
        <p:nvSpPr>
          <p:cNvPr id="150" name="Google Shape;150;p29"/>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51" name="Google Shape;151;p29"/>
          <p:cNvSpPr txBox="1">
            <a:spLocks noGrp="1"/>
          </p:cNvSpPr>
          <p:nvPr>
            <p:ph type="subTitle" idx="1"/>
          </p:nvPr>
        </p:nvSpPr>
        <p:spPr>
          <a:xfrm>
            <a:off x="850058" y="3811138"/>
            <a:ext cx="19173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2" name="Google Shape;152;p29"/>
          <p:cNvSpPr txBox="1">
            <a:spLocks noGrp="1"/>
          </p:cNvSpPr>
          <p:nvPr>
            <p:ph type="subTitle" idx="2"/>
          </p:nvPr>
        </p:nvSpPr>
        <p:spPr>
          <a:xfrm>
            <a:off x="850058" y="3317050"/>
            <a:ext cx="1917300" cy="469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53" name="Google Shape;153;p29"/>
          <p:cNvSpPr txBox="1">
            <a:spLocks noGrp="1"/>
          </p:cNvSpPr>
          <p:nvPr>
            <p:ph type="subTitle" idx="3"/>
          </p:nvPr>
        </p:nvSpPr>
        <p:spPr>
          <a:xfrm>
            <a:off x="850058" y="2048900"/>
            <a:ext cx="19173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4" name="Google Shape;154;p29"/>
          <p:cNvSpPr txBox="1">
            <a:spLocks noGrp="1"/>
          </p:cNvSpPr>
          <p:nvPr>
            <p:ph type="subTitle" idx="4"/>
          </p:nvPr>
        </p:nvSpPr>
        <p:spPr>
          <a:xfrm>
            <a:off x="850058" y="1556300"/>
            <a:ext cx="1917300" cy="469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55" name="Google Shape;155;p29"/>
          <p:cNvSpPr txBox="1">
            <a:spLocks noGrp="1"/>
          </p:cNvSpPr>
          <p:nvPr>
            <p:ph type="subTitle" idx="5"/>
          </p:nvPr>
        </p:nvSpPr>
        <p:spPr>
          <a:xfrm>
            <a:off x="3613314" y="3811138"/>
            <a:ext cx="19173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6" name="Google Shape;156;p29"/>
          <p:cNvSpPr txBox="1">
            <a:spLocks noGrp="1"/>
          </p:cNvSpPr>
          <p:nvPr>
            <p:ph type="subTitle" idx="6"/>
          </p:nvPr>
        </p:nvSpPr>
        <p:spPr>
          <a:xfrm>
            <a:off x="3613386" y="3317050"/>
            <a:ext cx="1917300" cy="469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57" name="Google Shape;157;p29"/>
          <p:cNvSpPr txBox="1">
            <a:spLocks noGrp="1"/>
          </p:cNvSpPr>
          <p:nvPr>
            <p:ph type="subTitle" idx="7"/>
          </p:nvPr>
        </p:nvSpPr>
        <p:spPr>
          <a:xfrm>
            <a:off x="3613314" y="2048900"/>
            <a:ext cx="19173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58" name="Google Shape;158;p29"/>
          <p:cNvSpPr txBox="1">
            <a:spLocks noGrp="1"/>
          </p:cNvSpPr>
          <p:nvPr>
            <p:ph type="subTitle" idx="8"/>
          </p:nvPr>
        </p:nvSpPr>
        <p:spPr>
          <a:xfrm>
            <a:off x="3613328" y="1556300"/>
            <a:ext cx="1917300" cy="469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59" name="Google Shape;159;p29"/>
          <p:cNvSpPr txBox="1">
            <a:spLocks noGrp="1"/>
          </p:cNvSpPr>
          <p:nvPr>
            <p:ph type="subTitle" idx="9"/>
          </p:nvPr>
        </p:nvSpPr>
        <p:spPr>
          <a:xfrm>
            <a:off x="6350180" y="3811138"/>
            <a:ext cx="19173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0" name="Google Shape;160;p29"/>
          <p:cNvSpPr txBox="1">
            <a:spLocks noGrp="1"/>
          </p:cNvSpPr>
          <p:nvPr>
            <p:ph type="subTitle" idx="13"/>
          </p:nvPr>
        </p:nvSpPr>
        <p:spPr>
          <a:xfrm>
            <a:off x="6350180" y="3317050"/>
            <a:ext cx="1917300" cy="469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61" name="Google Shape;161;p29"/>
          <p:cNvSpPr txBox="1">
            <a:spLocks noGrp="1"/>
          </p:cNvSpPr>
          <p:nvPr>
            <p:ph type="subTitle" idx="14"/>
          </p:nvPr>
        </p:nvSpPr>
        <p:spPr>
          <a:xfrm>
            <a:off x="6350180" y="2048900"/>
            <a:ext cx="1917300" cy="572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2" name="Google Shape;162;p29"/>
          <p:cNvSpPr txBox="1">
            <a:spLocks noGrp="1"/>
          </p:cNvSpPr>
          <p:nvPr>
            <p:ph type="subTitle" idx="15"/>
          </p:nvPr>
        </p:nvSpPr>
        <p:spPr>
          <a:xfrm>
            <a:off x="6350180" y="1556300"/>
            <a:ext cx="1917300" cy="469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extLst>
      <p:ext uri="{BB962C8B-B14F-4D97-AF65-F5344CB8AC3E}">
        <p14:creationId xmlns:p14="http://schemas.microsoft.com/office/powerpoint/2010/main" val="132728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374314" y="290242"/>
            <a:ext cx="8349800" cy="4554300"/>
          </a:xfrm>
          <a:custGeom>
            <a:avLst/>
            <a:gdLst/>
            <a:ahLst/>
            <a:cxnLst/>
            <a:rect l="l" t="t" r="r" b="b"/>
            <a:pathLst>
              <a:path w="333992" h="182172" extrusionOk="0">
                <a:moveTo>
                  <a:pt x="713" y="85062"/>
                </a:moveTo>
                <a:cubicBezTo>
                  <a:pt x="1845" y="111749"/>
                  <a:pt x="-6390" y="156775"/>
                  <a:pt x="22365" y="172413"/>
                </a:cubicBezTo>
                <a:cubicBezTo>
                  <a:pt x="51120" y="188051"/>
                  <a:pt x="124346" y="178382"/>
                  <a:pt x="173241" y="178890"/>
                </a:cubicBezTo>
                <a:cubicBezTo>
                  <a:pt x="222136" y="179398"/>
                  <a:pt x="289192" y="187844"/>
                  <a:pt x="315735" y="175461"/>
                </a:cubicBezTo>
                <a:cubicBezTo>
                  <a:pt x="342278" y="163079"/>
                  <a:pt x="331864" y="131456"/>
                  <a:pt x="332499" y="104595"/>
                </a:cubicBezTo>
                <a:cubicBezTo>
                  <a:pt x="333134" y="77735"/>
                  <a:pt x="336616" y="31651"/>
                  <a:pt x="319545" y="14298"/>
                </a:cubicBezTo>
                <a:cubicBezTo>
                  <a:pt x="302474" y="-3054"/>
                  <a:pt x="265127" y="2195"/>
                  <a:pt x="230075" y="480"/>
                </a:cubicBezTo>
                <a:cubicBezTo>
                  <a:pt x="195023" y="-1234"/>
                  <a:pt x="144984" y="2043"/>
                  <a:pt x="109233" y="4011"/>
                </a:cubicBezTo>
                <a:cubicBezTo>
                  <a:pt x="73483" y="5980"/>
                  <a:pt x="33659" y="-1217"/>
                  <a:pt x="15572" y="12291"/>
                </a:cubicBezTo>
                <a:cubicBezTo>
                  <a:pt x="-2515" y="25800"/>
                  <a:pt x="-419" y="58375"/>
                  <a:pt x="713" y="85062"/>
                </a:cubicBezTo>
                <a:close/>
              </a:path>
            </a:pathLst>
          </a:custGeom>
          <a:solidFill>
            <a:schemeClr val="dk2"/>
          </a:solidFill>
          <a:ln>
            <a:noFill/>
          </a:ln>
          <a:effectLst>
            <a:outerShdw dist="66675" dir="8040000" algn="bl" rotWithShape="0">
              <a:schemeClr val="dk1">
                <a:alpha val="22000"/>
              </a:schemeClr>
            </a:outerShdw>
          </a:effectLst>
        </p:spPr>
      </p:sp>
      <p:sp>
        <p:nvSpPr>
          <p:cNvPr id="21" name="Google Shape;21;p5"/>
          <p:cNvSpPr txBox="1">
            <a:spLocks noGrp="1"/>
          </p:cNvSpPr>
          <p:nvPr>
            <p:ph type="subTitle" idx="1"/>
          </p:nvPr>
        </p:nvSpPr>
        <p:spPr>
          <a:xfrm>
            <a:off x="4890762" y="3352300"/>
            <a:ext cx="2194500" cy="9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1943698" y="3352300"/>
            <a:ext cx="2194500" cy="9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4" name="Google Shape;24;p5"/>
          <p:cNvSpPr txBox="1">
            <a:spLocks noGrp="1"/>
          </p:cNvSpPr>
          <p:nvPr>
            <p:ph type="subTitle" idx="3"/>
          </p:nvPr>
        </p:nvSpPr>
        <p:spPr>
          <a:xfrm>
            <a:off x="4890762" y="2976550"/>
            <a:ext cx="2194500" cy="45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25" name="Google Shape;25;p5"/>
          <p:cNvSpPr txBox="1">
            <a:spLocks noGrp="1"/>
          </p:cNvSpPr>
          <p:nvPr>
            <p:ph type="subTitle" idx="4"/>
          </p:nvPr>
        </p:nvSpPr>
        <p:spPr>
          <a:xfrm>
            <a:off x="1943698" y="2976550"/>
            <a:ext cx="2194500" cy="454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10261" y="315542"/>
            <a:ext cx="8673000" cy="4627175"/>
          </a:xfrm>
          <a:custGeom>
            <a:avLst/>
            <a:gdLst/>
            <a:ahLst/>
            <a:cxnLst/>
            <a:rect l="l" t="t" r="r" b="b"/>
            <a:pathLst>
              <a:path w="346920" h="185087" extrusionOk="0">
                <a:moveTo>
                  <a:pt x="3395" y="98122"/>
                </a:moveTo>
                <a:cubicBezTo>
                  <a:pt x="4704" y="124653"/>
                  <a:pt x="-13105" y="164228"/>
                  <a:pt x="21821" y="177965"/>
                </a:cubicBezTo>
                <a:cubicBezTo>
                  <a:pt x="56747" y="191702"/>
                  <a:pt x="161665" y="181512"/>
                  <a:pt x="212951" y="180545"/>
                </a:cubicBezTo>
                <a:cubicBezTo>
                  <a:pt x="264237" y="179578"/>
                  <a:pt x="307356" y="185107"/>
                  <a:pt x="329537" y="172163"/>
                </a:cubicBezTo>
                <a:cubicBezTo>
                  <a:pt x="351719" y="159219"/>
                  <a:pt x="346556" y="129336"/>
                  <a:pt x="346040" y="102881"/>
                </a:cubicBezTo>
                <a:cubicBezTo>
                  <a:pt x="345525" y="76426"/>
                  <a:pt x="345081" y="29832"/>
                  <a:pt x="326444" y="13431"/>
                </a:cubicBezTo>
                <a:cubicBezTo>
                  <a:pt x="307807" y="-2970"/>
                  <a:pt x="275951" y="6592"/>
                  <a:pt x="234219" y="4476"/>
                </a:cubicBezTo>
                <a:cubicBezTo>
                  <a:pt x="192487" y="2360"/>
                  <a:pt x="112760" y="-1651"/>
                  <a:pt x="76052" y="733"/>
                </a:cubicBezTo>
                <a:cubicBezTo>
                  <a:pt x="39344" y="3117"/>
                  <a:pt x="26079" y="2549"/>
                  <a:pt x="13969" y="18780"/>
                </a:cubicBezTo>
                <a:cubicBezTo>
                  <a:pt x="1860" y="35012"/>
                  <a:pt x="2086" y="71591"/>
                  <a:pt x="3395" y="98122"/>
                </a:cubicBezTo>
                <a:close/>
              </a:path>
            </a:pathLst>
          </a:custGeom>
          <a:solidFill>
            <a:schemeClr val="dk2"/>
          </a:solidFill>
          <a:ln>
            <a:noFill/>
          </a:ln>
          <a:effectLst>
            <a:outerShdw dist="66675" dir="8040000" algn="bl" rotWithShape="0">
              <a:schemeClr val="dk1">
                <a:alpha val="22000"/>
              </a:schemeClr>
            </a:outerShdw>
          </a:effectLst>
        </p:spPr>
      </p:sp>
      <p:sp>
        <p:nvSpPr>
          <p:cNvPr id="28" name="Google Shape;28;p6"/>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373765" y="260058"/>
            <a:ext cx="8436175" cy="4668475"/>
          </a:xfrm>
          <a:custGeom>
            <a:avLst/>
            <a:gdLst/>
            <a:ahLst/>
            <a:cxnLst/>
            <a:rect l="l" t="t" r="r" b="b"/>
            <a:pathLst>
              <a:path w="337447" h="186739" extrusionOk="0">
                <a:moveTo>
                  <a:pt x="336712" y="100469"/>
                </a:moveTo>
                <a:cubicBezTo>
                  <a:pt x="334744" y="73101"/>
                  <a:pt x="338998" y="25222"/>
                  <a:pt x="310042" y="9029"/>
                </a:cubicBezTo>
                <a:cubicBezTo>
                  <a:pt x="281086" y="-7163"/>
                  <a:pt x="209141" y="3378"/>
                  <a:pt x="162976" y="3314"/>
                </a:cubicBezTo>
                <a:cubicBezTo>
                  <a:pt x="116812" y="3251"/>
                  <a:pt x="60198" y="-4356"/>
                  <a:pt x="33055" y="8648"/>
                </a:cubicBezTo>
                <a:cubicBezTo>
                  <a:pt x="5913" y="21652"/>
                  <a:pt x="1391" y="54223"/>
                  <a:pt x="121" y="81337"/>
                </a:cubicBezTo>
                <a:cubicBezTo>
                  <a:pt x="-1149" y="108452"/>
                  <a:pt x="7564" y="154049"/>
                  <a:pt x="25435" y="171335"/>
                </a:cubicBezTo>
                <a:cubicBezTo>
                  <a:pt x="43307" y="188621"/>
                  <a:pt x="71228" y="182738"/>
                  <a:pt x="107350" y="185051"/>
                </a:cubicBezTo>
                <a:cubicBezTo>
                  <a:pt x="143472" y="187365"/>
                  <a:pt x="206418" y="187185"/>
                  <a:pt x="242168" y="185216"/>
                </a:cubicBezTo>
                <a:cubicBezTo>
                  <a:pt x="277919" y="183248"/>
                  <a:pt x="306096" y="187365"/>
                  <a:pt x="321853" y="173240"/>
                </a:cubicBezTo>
                <a:cubicBezTo>
                  <a:pt x="337610" y="159116"/>
                  <a:pt x="338681" y="127838"/>
                  <a:pt x="336712" y="100469"/>
                </a:cubicBezTo>
                <a:close/>
              </a:path>
            </a:pathLst>
          </a:custGeom>
          <a:solidFill>
            <a:schemeClr val="dk2"/>
          </a:solidFill>
          <a:ln>
            <a:noFill/>
          </a:ln>
          <a:effectLst>
            <a:outerShdw dist="66675" dir="8040000" algn="bl" rotWithShape="0">
              <a:schemeClr val="dk1">
                <a:alpha val="22000"/>
              </a:schemeClr>
            </a:outerShdw>
          </a:effectLst>
        </p:spPr>
      </p:sp>
      <p:sp>
        <p:nvSpPr>
          <p:cNvPr id="31" name="Google Shape;31;p7"/>
          <p:cNvSpPr txBox="1">
            <a:spLocks noGrp="1"/>
          </p:cNvSpPr>
          <p:nvPr>
            <p:ph type="body" idx="1"/>
          </p:nvPr>
        </p:nvSpPr>
        <p:spPr>
          <a:xfrm>
            <a:off x="3748965" y="1888475"/>
            <a:ext cx="3998400" cy="2568600"/>
          </a:xfrm>
          <a:prstGeom prst="rect">
            <a:avLst/>
          </a:prstGeom>
          <a:ln>
            <a:noFill/>
          </a:ln>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
        <p:nvSpPr>
          <p:cNvPr id="32" name="Google Shape;32;p7"/>
          <p:cNvSpPr txBox="1">
            <a:spLocks noGrp="1"/>
          </p:cNvSpPr>
          <p:nvPr>
            <p:ph type="title"/>
          </p:nvPr>
        </p:nvSpPr>
        <p:spPr>
          <a:xfrm>
            <a:off x="3748940" y="686425"/>
            <a:ext cx="3998400" cy="12021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071930" y="3294538"/>
            <a:ext cx="7062900" cy="108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1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
        <p:cNvGrpSpPr/>
        <p:nvPr/>
      </p:nvGrpSpPr>
      <p:grpSpPr>
        <a:xfrm>
          <a:off x="0" y="0"/>
          <a:ext cx="0" cy="0"/>
          <a:chOff x="0" y="0"/>
          <a:chExt cx="0" cy="0"/>
        </a:xfrm>
      </p:grpSpPr>
      <p:sp>
        <p:nvSpPr>
          <p:cNvPr id="44" name="Google Shape;44;p12"/>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rtl="0">
              <a:spcAft>
                <a:spcPts val="0"/>
              </a:spcAft>
              <a:buNone/>
              <a:defRPr/>
            </a:lvl1pPr>
            <a:lvl2pPr lvl="1" rtl="0">
              <a:spcAft>
                <a:spcPts val="0"/>
              </a:spcAft>
              <a:buNone/>
              <a:defRPr/>
            </a:lvl2pPr>
            <a:lvl3pPr lvl="2" rtl="0">
              <a:spcAft>
                <a:spcPts val="0"/>
              </a:spcAft>
              <a:buNone/>
              <a:defRPr/>
            </a:lvl3pPr>
            <a:lvl4pPr lvl="3" rtl="0">
              <a:spcAft>
                <a:spcPts val="0"/>
              </a:spcAft>
              <a:buNone/>
              <a:defRPr/>
            </a:lvl4pPr>
            <a:lvl5pPr lvl="4" rtl="0">
              <a:spcAft>
                <a:spcPts val="0"/>
              </a:spcAft>
              <a:buNone/>
              <a:defRPr/>
            </a:lvl5pPr>
            <a:lvl6pPr lvl="5" rtl="0">
              <a:spcAft>
                <a:spcPts val="0"/>
              </a:spcAft>
              <a:buNone/>
              <a:defRPr/>
            </a:lvl6pPr>
            <a:lvl7pPr lvl="6" rtl="0">
              <a:spcAft>
                <a:spcPts val="0"/>
              </a:spcAft>
              <a:buNone/>
              <a:defRPr/>
            </a:lvl7pPr>
            <a:lvl8pPr lvl="7" rtl="0">
              <a:spcAft>
                <a:spcPts val="0"/>
              </a:spcAft>
              <a:buNone/>
              <a:defRPr/>
            </a:lvl8pPr>
            <a:lvl9pPr lvl="8" rtl="0">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2">
    <p:spTree>
      <p:nvGrpSpPr>
        <p:cNvPr id="1" name="Shape 45"/>
        <p:cNvGrpSpPr/>
        <p:nvPr/>
      </p:nvGrpSpPr>
      <p:grpSpPr>
        <a:xfrm>
          <a:off x="0" y="0"/>
          <a:ext cx="0" cy="0"/>
          <a:chOff x="0" y="0"/>
          <a:chExt cx="0" cy="0"/>
        </a:xfrm>
      </p:grpSpPr>
      <p:sp>
        <p:nvSpPr>
          <p:cNvPr id="46" name="Google Shape;46;p13"/>
          <p:cNvSpPr/>
          <p:nvPr/>
        </p:nvSpPr>
        <p:spPr>
          <a:xfrm>
            <a:off x="310360" y="293338"/>
            <a:ext cx="8488775" cy="4656725"/>
          </a:xfrm>
          <a:custGeom>
            <a:avLst/>
            <a:gdLst/>
            <a:ahLst/>
            <a:cxnLst/>
            <a:rect l="l" t="t" r="r" b="b"/>
            <a:pathLst>
              <a:path w="339551" h="186269" extrusionOk="0">
                <a:moveTo>
                  <a:pt x="1764" y="97245"/>
                </a:moveTo>
                <a:cubicBezTo>
                  <a:pt x="1554" y="124265"/>
                  <a:pt x="-6875" y="162961"/>
                  <a:pt x="15068" y="177365"/>
                </a:cubicBezTo>
                <a:cubicBezTo>
                  <a:pt x="37011" y="191769"/>
                  <a:pt x="84701" y="183417"/>
                  <a:pt x="133422" y="183669"/>
                </a:cubicBezTo>
                <a:cubicBezTo>
                  <a:pt x="182143" y="183921"/>
                  <a:pt x="273482" y="191779"/>
                  <a:pt x="307394" y="178878"/>
                </a:cubicBezTo>
                <a:cubicBezTo>
                  <a:pt x="341306" y="165977"/>
                  <a:pt x="333741" y="132402"/>
                  <a:pt x="336893" y="106264"/>
                </a:cubicBezTo>
                <a:cubicBezTo>
                  <a:pt x="340045" y="80126"/>
                  <a:pt x="343743" y="39449"/>
                  <a:pt x="326304" y="22052"/>
                </a:cubicBezTo>
                <a:cubicBezTo>
                  <a:pt x="308865" y="4655"/>
                  <a:pt x="270834" y="5159"/>
                  <a:pt x="232258" y="1881"/>
                </a:cubicBezTo>
                <a:cubicBezTo>
                  <a:pt x="193682" y="-1397"/>
                  <a:pt x="130834" y="158"/>
                  <a:pt x="94846" y="2385"/>
                </a:cubicBezTo>
                <a:cubicBezTo>
                  <a:pt x="58858" y="4612"/>
                  <a:pt x="31843" y="-566"/>
                  <a:pt x="16329" y="15244"/>
                </a:cubicBezTo>
                <a:cubicBezTo>
                  <a:pt x="815" y="31054"/>
                  <a:pt x="1974" y="70225"/>
                  <a:pt x="1764" y="97245"/>
                </a:cubicBezTo>
                <a:close/>
              </a:path>
            </a:pathLst>
          </a:custGeom>
          <a:solidFill>
            <a:schemeClr val="dk2"/>
          </a:solidFill>
          <a:ln>
            <a:noFill/>
          </a:ln>
          <a:effectLst>
            <a:outerShdw dist="66675" dir="8040000" algn="bl" rotWithShape="0">
              <a:schemeClr val="dk1">
                <a:alpha val="22000"/>
              </a:schemeClr>
            </a:outerShdw>
          </a:effectLst>
        </p:spPr>
      </p:sp>
      <p:sp>
        <p:nvSpPr>
          <p:cNvPr id="47" name="Google Shape;47;p13"/>
          <p:cNvSpPr txBox="1">
            <a:spLocks noGrp="1"/>
          </p:cNvSpPr>
          <p:nvPr>
            <p:ph type="title" hasCustomPrompt="1"/>
          </p:nvPr>
        </p:nvSpPr>
        <p:spPr>
          <a:xfrm rot="-484656">
            <a:off x="789213" y="1884503"/>
            <a:ext cx="740850" cy="584806"/>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100">
                <a:solidFill>
                  <a:schemeClr val="dk1"/>
                </a:solidFill>
              </a:defRPr>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48" name="Google Shape;48;p13"/>
          <p:cNvSpPr txBox="1">
            <a:spLocks noGrp="1"/>
          </p:cNvSpPr>
          <p:nvPr>
            <p:ph type="subTitle" idx="1"/>
          </p:nvPr>
        </p:nvSpPr>
        <p:spPr>
          <a:xfrm>
            <a:off x="2010389" y="2039396"/>
            <a:ext cx="2521200" cy="548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 name="Google Shape;49;p13"/>
          <p:cNvSpPr txBox="1">
            <a:spLocks noGrp="1"/>
          </p:cNvSpPr>
          <p:nvPr>
            <p:ph type="title" idx="2" hasCustomPrompt="1"/>
          </p:nvPr>
        </p:nvSpPr>
        <p:spPr>
          <a:xfrm rot="390714">
            <a:off x="4749190" y="1851272"/>
            <a:ext cx="740679" cy="548328"/>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100">
                <a:solidFill>
                  <a:schemeClr val="dk1"/>
                </a:solidFill>
              </a:defRPr>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50" name="Google Shape;50;p13"/>
          <p:cNvSpPr txBox="1">
            <a:spLocks noGrp="1"/>
          </p:cNvSpPr>
          <p:nvPr>
            <p:ph type="subTitle" idx="3"/>
          </p:nvPr>
        </p:nvSpPr>
        <p:spPr>
          <a:xfrm>
            <a:off x="5977282" y="2039396"/>
            <a:ext cx="2521200" cy="548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 name="Google Shape;51;p13"/>
          <p:cNvSpPr txBox="1">
            <a:spLocks noGrp="1"/>
          </p:cNvSpPr>
          <p:nvPr>
            <p:ph type="title" idx="4" hasCustomPrompt="1"/>
          </p:nvPr>
        </p:nvSpPr>
        <p:spPr>
          <a:xfrm rot="390714">
            <a:off x="679299" y="3140391"/>
            <a:ext cx="740679" cy="548328"/>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100">
                <a:solidFill>
                  <a:schemeClr val="dk1"/>
                </a:solidFill>
              </a:defRPr>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52" name="Google Shape;52;p13"/>
          <p:cNvSpPr txBox="1">
            <a:spLocks noGrp="1"/>
          </p:cNvSpPr>
          <p:nvPr>
            <p:ph type="subTitle" idx="5"/>
          </p:nvPr>
        </p:nvSpPr>
        <p:spPr>
          <a:xfrm>
            <a:off x="2010390" y="3650175"/>
            <a:ext cx="2521200" cy="548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6" hasCustomPrompt="1"/>
          </p:nvPr>
        </p:nvSpPr>
        <p:spPr>
          <a:xfrm rot="-317970">
            <a:off x="4671215" y="3211082"/>
            <a:ext cx="740566" cy="548349"/>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5100">
                <a:solidFill>
                  <a:schemeClr val="dk1"/>
                </a:solidFill>
              </a:defRPr>
            </a:lvl1pPr>
            <a:lvl2pPr lvl="1" rtl="0">
              <a:spcBef>
                <a:spcPts val="0"/>
              </a:spcBef>
              <a:spcAft>
                <a:spcPts val="0"/>
              </a:spcAft>
              <a:buSzPts val="3000"/>
              <a:buNone/>
              <a:defRPr sz="3000" b="0"/>
            </a:lvl2pPr>
            <a:lvl3pPr lvl="2" rtl="0">
              <a:spcBef>
                <a:spcPts val="0"/>
              </a:spcBef>
              <a:spcAft>
                <a:spcPts val="0"/>
              </a:spcAft>
              <a:buSzPts val="3000"/>
              <a:buNone/>
              <a:defRPr sz="3000" b="0"/>
            </a:lvl3pPr>
            <a:lvl4pPr lvl="3" rtl="0">
              <a:spcBef>
                <a:spcPts val="0"/>
              </a:spcBef>
              <a:spcAft>
                <a:spcPts val="0"/>
              </a:spcAft>
              <a:buSzPts val="3000"/>
              <a:buNone/>
              <a:defRPr sz="3000" b="0"/>
            </a:lvl4pPr>
            <a:lvl5pPr lvl="4" rtl="0">
              <a:spcBef>
                <a:spcPts val="0"/>
              </a:spcBef>
              <a:spcAft>
                <a:spcPts val="0"/>
              </a:spcAft>
              <a:buSzPts val="3000"/>
              <a:buNone/>
              <a:defRPr sz="3000" b="0"/>
            </a:lvl5pPr>
            <a:lvl6pPr lvl="5" rtl="0">
              <a:spcBef>
                <a:spcPts val="0"/>
              </a:spcBef>
              <a:spcAft>
                <a:spcPts val="0"/>
              </a:spcAft>
              <a:buSzPts val="3000"/>
              <a:buNone/>
              <a:defRPr sz="3000" b="0"/>
            </a:lvl6pPr>
            <a:lvl7pPr lvl="6" rtl="0">
              <a:spcBef>
                <a:spcPts val="0"/>
              </a:spcBef>
              <a:spcAft>
                <a:spcPts val="0"/>
              </a:spcAft>
              <a:buSzPts val="3000"/>
              <a:buNone/>
              <a:defRPr sz="3000" b="0"/>
            </a:lvl7pPr>
            <a:lvl8pPr lvl="7" rtl="0">
              <a:spcBef>
                <a:spcPts val="0"/>
              </a:spcBef>
              <a:spcAft>
                <a:spcPts val="0"/>
              </a:spcAft>
              <a:buSzPts val="3000"/>
              <a:buNone/>
              <a:defRPr sz="3000" b="0"/>
            </a:lvl8pPr>
            <a:lvl9pPr lvl="8" rtl="0">
              <a:spcBef>
                <a:spcPts val="0"/>
              </a:spcBef>
              <a:spcAft>
                <a:spcPts val="0"/>
              </a:spcAft>
              <a:buSzPts val="3000"/>
              <a:buNone/>
              <a:defRPr sz="3000" b="0"/>
            </a:lvl9pPr>
          </a:lstStyle>
          <a:p>
            <a:r>
              <a:t>xx%</a:t>
            </a:r>
          </a:p>
        </p:txBody>
      </p:sp>
      <p:sp>
        <p:nvSpPr>
          <p:cNvPr id="54" name="Google Shape;54;p13"/>
          <p:cNvSpPr txBox="1">
            <a:spLocks noGrp="1"/>
          </p:cNvSpPr>
          <p:nvPr>
            <p:ph type="subTitle" idx="7"/>
          </p:nvPr>
        </p:nvSpPr>
        <p:spPr>
          <a:xfrm>
            <a:off x="5977282" y="3650175"/>
            <a:ext cx="2521200" cy="548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3"/>
          <p:cNvSpPr txBox="1">
            <a:spLocks noGrp="1"/>
          </p:cNvSpPr>
          <p:nvPr>
            <p:ph type="title" idx="8"/>
          </p:nvPr>
        </p:nvSpPr>
        <p:spPr>
          <a:xfrm>
            <a:off x="720000" y="598892"/>
            <a:ext cx="7704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6" name="Google Shape;56;p13"/>
          <p:cNvSpPr txBox="1">
            <a:spLocks noGrp="1"/>
          </p:cNvSpPr>
          <p:nvPr>
            <p:ph type="subTitle" idx="9"/>
          </p:nvPr>
        </p:nvSpPr>
        <p:spPr>
          <a:xfrm>
            <a:off x="2010389" y="1698793"/>
            <a:ext cx="2521200" cy="47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57" name="Google Shape;57;p13"/>
          <p:cNvSpPr txBox="1">
            <a:spLocks noGrp="1"/>
          </p:cNvSpPr>
          <p:nvPr>
            <p:ph type="subTitle" idx="13"/>
          </p:nvPr>
        </p:nvSpPr>
        <p:spPr>
          <a:xfrm>
            <a:off x="5977282" y="1698793"/>
            <a:ext cx="2521200" cy="47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58" name="Google Shape;58;p13"/>
          <p:cNvSpPr txBox="1">
            <a:spLocks noGrp="1"/>
          </p:cNvSpPr>
          <p:nvPr>
            <p:ph type="subTitle" idx="14"/>
          </p:nvPr>
        </p:nvSpPr>
        <p:spPr>
          <a:xfrm>
            <a:off x="2010390" y="3315910"/>
            <a:ext cx="2521200" cy="47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59" name="Google Shape;59;p13"/>
          <p:cNvSpPr txBox="1">
            <a:spLocks noGrp="1"/>
          </p:cNvSpPr>
          <p:nvPr>
            <p:ph type="subTitle" idx="15"/>
          </p:nvPr>
        </p:nvSpPr>
        <p:spPr>
          <a:xfrm>
            <a:off x="5977282" y="3315910"/>
            <a:ext cx="2521200" cy="472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2200" b="1">
                <a:solidFill>
                  <a:schemeClr val="dk1"/>
                </a:solidFill>
              </a:defRPr>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713225" y="3119463"/>
            <a:ext cx="53349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14"/>
          <p:cNvSpPr txBox="1">
            <a:spLocks noGrp="1"/>
          </p:cNvSpPr>
          <p:nvPr>
            <p:ph type="title" idx="2" hasCustomPrompt="1"/>
          </p:nvPr>
        </p:nvSpPr>
        <p:spPr>
          <a:xfrm rot="-190875">
            <a:off x="2458197" y="1163836"/>
            <a:ext cx="1346074" cy="917918"/>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 name="Google Shape;63;p14"/>
          <p:cNvSpPr txBox="1">
            <a:spLocks noGrp="1"/>
          </p:cNvSpPr>
          <p:nvPr>
            <p:ph type="subTitle" idx="1"/>
          </p:nvPr>
        </p:nvSpPr>
        <p:spPr>
          <a:xfrm>
            <a:off x="713600" y="3794813"/>
            <a:ext cx="5334900" cy="44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Fredoka One"/>
              <a:buNone/>
              <a:defRPr sz="3500">
                <a:solidFill>
                  <a:schemeClr val="accent2"/>
                </a:solidFill>
                <a:latin typeface="Fredoka One"/>
                <a:ea typeface="Fredoka One"/>
                <a:cs typeface="Fredoka One"/>
                <a:sym typeface="Fredok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6"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9" r:id="rId17"/>
    <p:sldLayoutId id="2147483671" r:id="rId18"/>
    <p:sldLayoutId id="2147483676" r:id="rId19"/>
    <p:sldLayoutId id="2147483678" r:id="rId20"/>
    <p:sldLayoutId id="2147483680" r:id="rId21"/>
    <p:sldLayoutId id="2147483681" r:id="rId22"/>
    <p:sldLayoutId id="2147483682" r:id="rId23"/>
    <p:sldLayoutId id="2147483688" r:id="rId24"/>
    <p:sldLayoutId id="2147483689" r:id="rId25"/>
    <p:sldLayoutId id="2147483690"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6.gif"/></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6.gif"/></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6.gif"/><Relationship Id="rId4" Type="http://schemas.openxmlformats.org/officeDocument/2006/relationships/image" Target="../media/image430.png"/></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6.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2" Type="http://schemas.openxmlformats.org/officeDocument/2006/relationships/image" Target="../media/image52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3484" y="0"/>
            <a:ext cx="10600795" cy="5143500"/>
          </a:xfrm>
          <a:prstGeom prst="rect">
            <a:avLst/>
          </a:prstGeom>
        </p:spPr>
      </p:pic>
      <p:sp>
        <p:nvSpPr>
          <p:cNvPr id="12" name="Rounded Rectangle 11"/>
          <p:cNvSpPr/>
          <p:nvPr/>
        </p:nvSpPr>
        <p:spPr>
          <a:xfrm>
            <a:off x="1000461" y="1312433"/>
            <a:ext cx="7476565" cy="2732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290289" y="1728981"/>
            <a:ext cx="6522020" cy="1910138"/>
          </a:xfrm>
          <a:prstGeom prst="rect">
            <a:avLst/>
          </a:prstGeom>
        </p:spPr>
        <p:txBody>
          <a:bodyPr lIns="0" tIns="0" rIns="0" bIns="0" rtlCol="0" anchor="t">
            <a:spAutoFit/>
          </a:bodyPr>
          <a:lstStyle/>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CHÀO MỪNG</a:t>
            </a:r>
          </a:p>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CÁC EM HỌC SINH </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46718" y="1114883"/>
            <a:ext cx="1882933" cy="205740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36629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grpSp>
        <p:nvGrpSpPr>
          <p:cNvPr id="1064" name="Google Shape;1064;p55"/>
          <p:cNvGrpSpPr/>
          <p:nvPr/>
        </p:nvGrpSpPr>
        <p:grpSpPr>
          <a:xfrm rot="-1327918" flipH="1">
            <a:off x="8213321" y="546917"/>
            <a:ext cx="634755" cy="1219808"/>
            <a:chOff x="6006224" y="390509"/>
            <a:chExt cx="468440" cy="900200"/>
          </a:xfrm>
        </p:grpSpPr>
        <p:sp>
          <p:nvSpPr>
            <p:cNvPr id="1065" name="Google Shape;1065;p55"/>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5"/>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5"/>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5"/>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5"/>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5"/>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5"/>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5"/>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5"/>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5"/>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5"/>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5"/>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5"/>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5"/>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3"/>
          <p:cNvSpPr txBox="1">
            <a:spLocks noChangeArrowheads="1"/>
          </p:cNvSpPr>
          <p:nvPr/>
        </p:nvSpPr>
        <p:spPr>
          <a:xfrm>
            <a:off x="-138571" y="494489"/>
            <a:ext cx="8928645" cy="7353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28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a:t>
            </a:r>
            <a:r>
              <a:rPr lang="en-US" altLang="en-US" sz="2800" b="1" i="1" u="sng"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altLang="en-US" sz="28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28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 nhân</a:t>
            </a:r>
            <a:endParaRPr lang="en-US" altLang="en-US" sz="28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67946" y="1023442"/>
            <a:ext cx="8290680" cy="830997"/>
          </a:xfrm>
          <a:prstGeom prst="rect">
            <a:avLst/>
          </a:prstGeom>
        </p:spPr>
        <p:txBody>
          <a:bodyPr wrap="square">
            <a:spAutoFit/>
          </a:bodyPr>
          <a:lstStyle/>
          <a:p>
            <a:pPr marL="723900" indent="-101600" algn="just">
              <a:spcAft>
                <a:spcPts val="1000"/>
              </a:spcAft>
            </a:pPr>
            <a:r>
              <a:rPr lang="vi-VN" sz="2400">
                <a:solidFill>
                  <a:srgbClr val="2B2928"/>
                </a:solidFill>
                <a:latin typeface="Times New Roman" panose="02020603050405020304" pitchFamily="18" charset="0"/>
                <a:ea typeface="Tahoma" panose="020B0604030504040204" pitchFamily="34" charset="0"/>
                <a:cs typeface="Times New Roman" panose="02020603050405020304" pitchFamily="18" charset="0"/>
              </a:rPr>
              <a:t>Vì sao sản phẩm thu được khi đốt cháy các hợp chất hữu cơ luôn làm nước vôi trong (Ca(OH)</a:t>
            </a:r>
            <a:r>
              <a:rPr lang="vi-VN" sz="2400" baseline="-25000">
                <a:solidFill>
                  <a:srgbClr val="2B2928"/>
                </a:solidFill>
                <a:latin typeface="Times New Roman" panose="02020603050405020304" pitchFamily="18" charset="0"/>
                <a:ea typeface="Tahoma" panose="020B0604030504040204" pitchFamily="34" charset="0"/>
                <a:cs typeface="Times New Roman" panose="02020603050405020304" pitchFamily="18" charset="0"/>
              </a:rPr>
              <a:t>2</a:t>
            </a:r>
            <a:r>
              <a:rPr lang="vi-VN" sz="2400">
                <a:solidFill>
                  <a:srgbClr val="2B2928"/>
                </a:solidFill>
                <a:latin typeface="Times New Roman" panose="02020603050405020304" pitchFamily="18" charset="0"/>
                <a:ea typeface="Tahoma" panose="020B0604030504040204" pitchFamily="34" charset="0"/>
                <a:cs typeface="Times New Roman" panose="02020603050405020304" pitchFamily="18" charset="0"/>
              </a:rPr>
              <a:t>) bị vẩn đục?</a:t>
            </a:r>
            <a:endParaRPr lang="en-US" sz="2400" dirty="0">
              <a:solidFill>
                <a:srgbClr val="2B2928"/>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Single Corner Rounded 1">
            <a:extLst>
              <a:ext uri="{FF2B5EF4-FFF2-40B4-BE49-F238E27FC236}">
                <a16:creationId xmlns:a16="http://schemas.microsoft.com/office/drawing/2014/main" id="{E067E317-0ACB-FDFC-1BEF-5874B046B9A5}"/>
              </a:ext>
            </a:extLst>
          </p:cNvPr>
          <p:cNvSpPr/>
          <p:nvPr/>
        </p:nvSpPr>
        <p:spPr>
          <a:xfrm flipV="1">
            <a:off x="0" y="-2"/>
            <a:ext cx="5747658"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A6E019-0CED-D9F1-5E57-8FD46E766EF8}"/>
              </a:ext>
            </a:extLst>
          </p:cNvPr>
          <p:cNvSpPr txBox="1"/>
          <p:nvPr/>
        </p:nvSpPr>
        <p:spPr>
          <a:xfrm>
            <a:off x="83684" y="74717"/>
            <a:ext cx="5312909"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KHÁI NIỆM </a:t>
            </a:r>
            <a:r>
              <a:rPr lang="vi-VN" sz="2000" b="1">
                <a:solidFill>
                  <a:srgbClr val="FFFFFF"/>
                </a:solidFill>
                <a:latin typeface="Times New Roman" panose="02020603050405020304" pitchFamily="18" charset="0"/>
                <a:cs typeface="Times New Roman" panose="02020603050405020304" pitchFamily="18" charset="0"/>
              </a:rPr>
              <a:t>HỢP CHẤT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sp>
        <p:nvSpPr>
          <p:cNvPr id="6" name="Google Shape;841;p51">
            <a:extLst>
              <a:ext uri="{FF2B5EF4-FFF2-40B4-BE49-F238E27FC236}">
                <a16:creationId xmlns:a16="http://schemas.microsoft.com/office/drawing/2014/main" id="{5AA42F5A-04C6-D2FB-97F5-8504F12F7788}"/>
              </a:ext>
            </a:extLst>
          </p:cNvPr>
          <p:cNvSpPr txBox="1">
            <a:spLocks/>
          </p:cNvSpPr>
          <p:nvPr/>
        </p:nvSpPr>
        <p:spPr>
          <a:xfrm>
            <a:off x="576420" y="1792232"/>
            <a:ext cx="7704000" cy="572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solidFill>
                  <a:srgbClr val="FF0000"/>
                </a:solidFill>
                <a:latin typeface="Times New Roman" panose="02020603050405020304" pitchFamily="18" charset="0"/>
                <a:cs typeface="Times New Roman" panose="02020603050405020304" pitchFamily="18" charset="0"/>
              </a:rPr>
              <a:t>Lời giải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EE7FB34-CF68-CFBE-5816-AA6D57C3D8ED}"/>
              </a:ext>
            </a:extLst>
          </p:cNvPr>
          <p:cNvSpPr txBox="1"/>
          <p:nvPr/>
        </p:nvSpPr>
        <p:spPr>
          <a:xfrm>
            <a:off x="761319" y="2265975"/>
            <a:ext cx="7703999" cy="1938992"/>
          </a:xfrm>
          <a:prstGeom prst="rect">
            <a:avLst/>
          </a:prstGeom>
          <a:noFill/>
        </p:spPr>
        <p:txBody>
          <a:bodyPr wrap="square">
            <a:spAutoFit/>
          </a:bodyPr>
          <a:lstStyle/>
          <a:p>
            <a:pPr algn="just"/>
            <a:r>
              <a:rPr lang="vi-VN" sz="2400" b="0" i="0">
                <a:solidFill>
                  <a:srgbClr val="000000"/>
                </a:solidFill>
                <a:effectLst/>
                <a:latin typeface="Times New Roman" panose="02020603050405020304" pitchFamily="18" charset="0"/>
                <a:cs typeface="Times New Roman" panose="02020603050405020304" pitchFamily="18" charset="0"/>
              </a:rPr>
              <a:t>Trong hợp chất hữu cơ luôn có nguyên tố carbon nên khi đốt cháy các hợp chất hữu cơ đều tạo ra khí CO</a:t>
            </a:r>
            <a:r>
              <a:rPr lang="vi-VN" sz="2400" b="0" i="0" baseline="-25000">
                <a:solidFill>
                  <a:srgbClr val="000000"/>
                </a:solidFill>
                <a:effectLst/>
                <a:latin typeface="Times New Roman" panose="02020603050405020304" pitchFamily="18" charset="0"/>
                <a:cs typeface="Times New Roman" panose="02020603050405020304" pitchFamily="18" charset="0"/>
              </a:rPr>
              <a:t>2</a:t>
            </a:r>
            <a:r>
              <a:rPr lang="vi-VN" sz="2400" b="0" i="0">
                <a:solidFill>
                  <a:srgbClr val="000000"/>
                </a:solidFill>
                <a:effectLst/>
                <a:latin typeface="Times New Roman" panose="02020603050405020304" pitchFamily="18" charset="0"/>
                <a:cs typeface="Times New Roman" panose="02020603050405020304" pitchFamily="18" charset="0"/>
              </a:rPr>
              <a:t>. Mà khí CO</a:t>
            </a:r>
            <a:r>
              <a:rPr lang="vi-VN" sz="2400" b="0" i="0" baseline="-25000">
                <a:solidFill>
                  <a:srgbClr val="000000"/>
                </a:solidFill>
                <a:effectLst/>
                <a:latin typeface="Times New Roman" panose="02020603050405020304" pitchFamily="18" charset="0"/>
                <a:cs typeface="Times New Roman" panose="02020603050405020304" pitchFamily="18" charset="0"/>
              </a:rPr>
              <a:t>2</a:t>
            </a:r>
            <a:r>
              <a:rPr lang="vi-VN" sz="2400" b="0" i="0">
                <a:solidFill>
                  <a:srgbClr val="000000"/>
                </a:solidFill>
                <a:effectLst/>
                <a:latin typeface="Times New Roman" panose="02020603050405020304" pitchFamily="18" charset="0"/>
                <a:cs typeface="Times New Roman" panose="02020603050405020304" pitchFamily="18" charset="0"/>
              </a:rPr>
              <a:t> sục vào nước vôi trong làm dung dịch bị vẩn đục do có phản ứng:</a:t>
            </a:r>
          </a:p>
          <a:p>
            <a:pPr algn="ctr"/>
            <a:r>
              <a:rPr lang="vi-VN" sz="2400" b="0" i="0">
                <a:solidFill>
                  <a:srgbClr val="000000"/>
                </a:solidFill>
                <a:effectLst/>
                <a:latin typeface="Times New Roman" panose="02020603050405020304" pitchFamily="18" charset="0"/>
                <a:cs typeface="Times New Roman" panose="02020603050405020304" pitchFamily="18" charset="0"/>
              </a:rPr>
              <a:t>CO</a:t>
            </a:r>
            <a:r>
              <a:rPr lang="vi-VN" sz="2400" b="0" i="0" baseline="-25000">
                <a:solidFill>
                  <a:srgbClr val="000000"/>
                </a:solidFill>
                <a:effectLst/>
                <a:latin typeface="Times New Roman" panose="02020603050405020304" pitchFamily="18" charset="0"/>
                <a:cs typeface="Times New Roman" panose="02020603050405020304" pitchFamily="18" charset="0"/>
              </a:rPr>
              <a:t>2</a:t>
            </a:r>
            <a:r>
              <a:rPr lang="vi-VN" sz="2400" b="0" i="0">
                <a:solidFill>
                  <a:srgbClr val="000000"/>
                </a:solidFill>
                <a:effectLst/>
                <a:latin typeface="Times New Roman" panose="02020603050405020304" pitchFamily="18" charset="0"/>
                <a:cs typeface="Times New Roman" panose="02020603050405020304" pitchFamily="18" charset="0"/>
              </a:rPr>
              <a:t> + Ca(OH)</a:t>
            </a:r>
            <a:r>
              <a:rPr lang="vi-VN" sz="2400" b="0" i="0" baseline="-25000">
                <a:solidFill>
                  <a:srgbClr val="000000"/>
                </a:solidFill>
                <a:effectLst/>
                <a:latin typeface="Times New Roman" panose="02020603050405020304" pitchFamily="18" charset="0"/>
                <a:cs typeface="Times New Roman" panose="02020603050405020304" pitchFamily="18" charset="0"/>
              </a:rPr>
              <a:t>2</a:t>
            </a:r>
            <a:r>
              <a:rPr lang="vi-VN" sz="2400" b="0" i="0">
                <a:solidFill>
                  <a:srgbClr val="000000"/>
                </a:solidFill>
                <a:effectLst/>
                <a:latin typeface="Times New Roman" panose="02020603050405020304" pitchFamily="18" charset="0"/>
                <a:cs typeface="Times New Roman" panose="02020603050405020304" pitchFamily="18" charset="0"/>
              </a:rPr>
              <a:t> → CaCO</a:t>
            </a:r>
            <a:r>
              <a:rPr lang="vi-VN" sz="2400" b="0" i="0" baseline="-25000">
                <a:solidFill>
                  <a:srgbClr val="000000"/>
                </a:solidFill>
                <a:effectLst/>
                <a:latin typeface="Times New Roman" panose="02020603050405020304" pitchFamily="18" charset="0"/>
                <a:cs typeface="Times New Roman" panose="02020603050405020304" pitchFamily="18" charset="0"/>
              </a:rPr>
              <a:t>3</a:t>
            </a:r>
            <a:r>
              <a:rPr lang="vi-VN" sz="2400" b="0" i="0">
                <a:solidFill>
                  <a:srgbClr val="000000"/>
                </a:solidFill>
                <a:effectLst/>
                <a:latin typeface="Times New Roman" panose="02020603050405020304" pitchFamily="18" charset="0"/>
                <a:cs typeface="Times New Roman" panose="02020603050405020304" pitchFamily="18" charset="0"/>
              </a:rPr>
              <a:t>↓ + H</a:t>
            </a:r>
            <a:r>
              <a:rPr lang="vi-VN" sz="2400" b="0" i="0" baseline="-25000">
                <a:solidFill>
                  <a:srgbClr val="000000"/>
                </a:solidFill>
                <a:effectLst/>
                <a:latin typeface="Times New Roman" panose="02020603050405020304" pitchFamily="18" charset="0"/>
                <a:cs typeface="Times New Roman" panose="02020603050405020304" pitchFamily="18" charset="0"/>
              </a:rPr>
              <a:t>2</a:t>
            </a:r>
            <a:r>
              <a:rPr lang="vi-VN" sz="2400" b="0" i="0">
                <a:solidFill>
                  <a:srgbClr val="000000"/>
                </a:solidFill>
                <a:effectLst/>
                <a:latin typeface="Times New Roman" panose="02020603050405020304" pitchFamily="18" charset="0"/>
                <a:cs typeface="Times New Roman" panose="02020603050405020304" pitchFamily="18" charset="0"/>
              </a:rPr>
              <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27" name="Google Shape;627;p47"/>
          <p:cNvGrpSpPr/>
          <p:nvPr/>
        </p:nvGrpSpPr>
        <p:grpSpPr>
          <a:xfrm>
            <a:off x="7999612" y="441547"/>
            <a:ext cx="492257" cy="539369"/>
            <a:chOff x="2336447" y="4383529"/>
            <a:chExt cx="153032" cy="167683"/>
          </a:xfrm>
        </p:grpSpPr>
        <p:grpSp>
          <p:nvGrpSpPr>
            <p:cNvPr id="628" name="Google Shape;628;p47"/>
            <p:cNvGrpSpPr/>
            <p:nvPr/>
          </p:nvGrpSpPr>
          <p:grpSpPr>
            <a:xfrm>
              <a:off x="2336447" y="4383529"/>
              <a:ext cx="153032" cy="167683"/>
              <a:chOff x="2336447" y="4383529"/>
              <a:chExt cx="153032" cy="167683"/>
            </a:xfrm>
          </p:grpSpPr>
          <p:sp>
            <p:nvSpPr>
              <p:cNvPr id="629" name="Google Shape;629;p47"/>
              <p:cNvSpPr/>
              <p:nvPr/>
            </p:nvSpPr>
            <p:spPr>
              <a:xfrm>
                <a:off x="2336447" y="4383529"/>
                <a:ext cx="153032" cy="167683"/>
              </a:xfrm>
              <a:custGeom>
                <a:avLst/>
                <a:gdLst/>
                <a:ahLst/>
                <a:cxnLst/>
                <a:rect l="l" t="t" r="r" b="b"/>
                <a:pathLst>
                  <a:path w="7019" h="7691" extrusionOk="0">
                    <a:moveTo>
                      <a:pt x="4373" y="416"/>
                    </a:moveTo>
                    <a:lnTo>
                      <a:pt x="4386" y="422"/>
                    </a:lnTo>
                    <a:cubicBezTo>
                      <a:pt x="4481" y="574"/>
                      <a:pt x="4481" y="606"/>
                      <a:pt x="4531" y="840"/>
                    </a:cubicBezTo>
                    <a:cubicBezTo>
                      <a:pt x="4563" y="1023"/>
                      <a:pt x="4563" y="1504"/>
                      <a:pt x="4563" y="1871"/>
                    </a:cubicBezTo>
                    <a:lnTo>
                      <a:pt x="4563" y="2156"/>
                    </a:lnTo>
                    <a:cubicBezTo>
                      <a:pt x="4304" y="2245"/>
                      <a:pt x="4051" y="2340"/>
                      <a:pt x="3804" y="2434"/>
                    </a:cubicBezTo>
                    <a:cubicBezTo>
                      <a:pt x="3671" y="2327"/>
                      <a:pt x="3544" y="2226"/>
                      <a:pt x="3412" y="2124"/>
                    </a:cubicBezTo>
                    <a:cubicBezTo>
                      <a:pt x="3513" y="1694"/>
                      <a:pt x="3633" y="1314"/>
                      <a:pt x="3722" y="1112"/>
                    </a:cubicBezTo>
                    <a:cubicBezTo>
                      <a:pt x="3722" y="1106"/>
                      <a:pt x="3728" y="1106"/>
                      <a:pt x="3728" y="1093"/>
                    </a:cubicBezTo>
                    <a:lnTo>
                      <a:pt x="3728" y="1087"/>
                    </a:lnTo>
                    <a:lnTo>
                      <a:pt x="3753" y="1042"/>
                    </a:lnTo>
                    <a:lnTo>
                      <a:pt x="3823" y="897"/>
                    </a:lnTo>
                    <a:cubicBezTo>
                      <a:pt x="3930" y="713"/>
                      <a:pt x="3962" y="637"/>
                      <a:pt x="4051" y="555"/>
                    </a:cubicBezTo>
                    <a:cubicBezTo>
                      <a:pt x="4171" y="454"/>
                      <a:pt x="4240" y="416"/>
                      <a:pt x="4367" y="416"/>
                    </a:cubicBezTo>
                    <a:close/>
                    <a:moveTo>
                      <a:pt x="4563" y="2529"/>
                    </a:moveTo>
                    <a:cubicBezTo>
                      <a:pt x="4557" y="2694"/>
                      <a:pt x="4550" y="2865"/>
                      <a:pt x="4544" y="3036"/>
                    </a:cubicBezTo>
                    <a:cubicBezTo>
                      <a:pt x="4405" y="2915"/>
                      <a:pt x="4272" y="2801"/>
                      <a:pt x="4139" y="2694"/>
                    </a:cubicBezTo>
                    <a:cubicBezTo>
                      <a:pt x="4278" y="2637"/>
                      <a:pt x="4418" y="2574"/>
                      <a:pt x="4563" y="2529"/>
                    </a:cubicBezTo>
                    <a:close/>
                    <a:moveTo>
                      <a:pt x="1269" y="1315"/>
                    </a:moveTo>
                    <a:cubicBezTo>
                      <a:pt x="1468" y="1315"/>
                      <a:pt x="2137" y="1647"/>
                      <a:pt x="2589" y="1979"/>
                    </a:cubicBezTo>
                    <a:cubicBezTo>
                      <a:pt x="2747" y="2099"/>
                      <a:pt x="2899" y="2213"/>
                      <a:pt x="3032" y="2321"/>
                    </a:cubicBezTo>
                    <a:cubicBezTo>
                      <a:pt x="3013" y="2466"/>
                      <a:pt x="3000" y="2624"/>
                      <a:pt x="2994" y="2782"/>
                    </a:cubicBezTo>
                    <a:cubicBezTo>
                      <a:pt x="2760" y="2884"/>
                      <a:pt x="2532" y="2991"/>
                      <a:pt x="2304" y="3105"/>
                    </a:cubicBezTo>
                    <a:cubicBezTo>
                      <a:pt x="1963" y="2732"/>
                      <a:pt x="1621" y="2377"/>
                      <a:pt x="1317" y="1884"/>
                    </a:cubicBezTo>
                    <a:cubicBezTo>
                      <a:pt x="1146" y="1580"/>
                      <a:pt x="1165" y="1359"/>
                      <a:pt x="1222" y="1327"/>
                    </a:cubicBezTo>
                    <a:cubicBezTo>
                      <a:pt x="1232" y="1319"/>
                      <a:pt x="1248" y="1315"/>
                      <a:pt x="1269" y="1315"/>
                    </a:cubicBezTo>
                    <a:close/>
                    <a:moveTo>
                      <a:pt x="6098" y="2145"/>
                    </a:moveTo>
                    <a:cubicBezTo>
                      <a:pt x="6292" y="2145"/>
                      <a:pt x="6423" y="2191"/>
                      <a:pt x="6480" y="2289"/>
                    </a:cubicBezTo>
                    <a:cubicBezTo>
                      <a:pt x="6525" y="2479"/>
                      <a:pt x="6037" y="3023"/>
                      <a:pt x="5569" y="3352"/>
                    </a:cubicBezTo>
                    <a:cubicBezTo>
                      <a:pt x="5449" y="3434"/>
                      <a:pt x="5316" y="3523"/>
                      <a:pt x="5177" y="3599"/>
                    </a:cubicBezTo>
                    <a:cubicBezTo>
                      <a:pt x="5133" y="3567"/>
                      <a:pt x="5101" y="3529"/>
                      <a:pt x="5063" y="3497"/>
                    </a:cubicBezTo>
                    <a:cubicBezTo>
                      <a:pt x="5019" y="3453"/>
                      <a:pt x="4968" y="3409"/>
                      <a:pt x="4924" y="3365"/>
                    </a:cubicBezTo>
                    <a:cubicBezTo>
                      <a:pt x="4936" y="3048"/>
                      <a:pt x="4943" y="2725"/>
                      <a:pt x="4962" y="2384"/>
                    </a:cubicBezTo>
                    <a:cubicBezTo>
                      <a:pt x="5082" y="2346"/>
                      <a:pt x="5196" y="2308"/>
                      <a:pt x="5335" y="2276"/>
                    </a:cubicBezTo>
                    <a:cubicBezTo>
                      <a:pt x="5645" y="2191"/>
                      <a:pt x="5903" y="2145"/>
                      <a:pt x="6098" y="2145"/>
                    </a:cubicBezTo>
                    <a:close/>
                    <a:moveTo>
                      <a:pt x="2969" y="3225"/>
                    </a:moveTo>
                    <a:lnTo>
                      <a:pt x="2969" y="3333"/>
                    </a:lnTo>
                    <a:cubicBezTo>
                      <a:pt x="2950" y="3447"/>
                      <a:pt x="2931" y="3554"/>
                      <a:pt x="2912" y="3675"/>
                    </a:cubicBezTo>
                    <a:cubicBezTo>
                      <a:pt x="2823" y="3605"/>
                      <a:pt x="2728" y="3529"/>
                      <a:pt x="2633" y="3459"/>
                    </a:cubicBezTo>
                    <a:lnTo>
                      <a:pt x="2633" y="3459"/>
                    </a:lnTo>
                    <a:cubicBezTo>
                      <a:pt x="2674" y="3484"/>
                      <a:pt x="2694" y="3494"/>
                      <a:pt x="2697" y="3494"/>
                    </a:cubicBezTo>
                    <a:cubicBezTo>
                      <a:pt x="2701" y="3494"/>
                      <a:pt x="2677" y="3476"/>
                      <a:pt x="2633" y="3447"/>
                    </a:cubicBezTo>
                    <a:cubicBezTo>
                      <a:pt x="2621" y="3428"/>
                      <a:pt x="2602" y="3422"/>
                      <a:pt x="2589" y="3403"/>
                    </a:cubicBezTo>
                    <a:cubicBezTo>
                      <a:pt x="2715" y="3339"/>
                      <a:pt x="2842" y="3289"/>
                      <a:pt x="2969" y="3225"/>
                    </a:cubicBezTo>
                    <a:close/>
                    <a:moveTo>
                      <a:pt x="3753" y="2865"/>
                    </a:moveTo>
                    <a:cubicBezTo>
                      <a:pt x="4006" y="3061"/>
                      <a:pt x="4259" y="3263"/>
                      <a:pt x="4525" y="3485"/>
                    </a:cubicBezTo>
                    <a:cubicBezTo>
                      <a:pt x="4519" y="3649"/>
                      <a:pt x="4500" y="3814"/>
                      <a:pt x="4494" y="3985"/>
                    </a:cubicBezTo>
                    <a:cubicBezTo>
                      <a:pt x="4228" y="4118"/>
                      <a:pt x="3962" y="4231"/>
                      <a:pt x="3741" y="4339"/>
                    </a:cubicBezTo>
                    <a:cubicBezTo>
                      <a:pt x="3551" y="4187"/>
                      <a:pt x="3361" y="4035"/>
                      <a:pt x="3171" y="3877"/>
                    </a:cubicBezTo>
                    <a:cubicBezTo>
                      <a:pt x="3190" y="3611"/>
                      <a:pt x="3222" y="3358"/>
                      <a:pt x="3253" y="3092"/>
                    </a:cubicBezTo>
                    <a:cubicBezTo>
                      <a:pt x="3424" y="3017"/>
                      <a:pt x="3595" y="2934"/>
                      <a:pt x="3753" y="2865"/>
                    </a:cubicBezTo>
                    <a:close/>
                    <a:moveTo>
                      <a:pt x="3139" y="4352"/>
                    </a:moveTo>
                    <a:cubicBezTo>
                      <a:pt x="3196" y="4402"/>
                      <a:pt x="3260" y="4447"/>
                      <a:pt x="3323" y="4497"/>
                    </a:cubicBezTo>
                    <a:lnTo>
                      <a:pt x="3133" y="4567"/>
                    </a:lnTo>
                    <a:cubicBezTo>
                      <a:pt x="3139" y="4497"/>
                      <a:pt x="3139" y="4428"/>
                      <a:pt x="3139" y="4352"/>
                    </a:cubicBezTo>
                    <a:close/>
                    <a:moveTo>
                      <a:pt x="4468" y="4434"/>
                    </a:moveTo>
                    <a:cubicBezTo>
                      <a:pt x="4468" y="4472"/>
                      <a:pt x="4462" y="4523"/>
                      <a:pt x="4462" y="4567"/>
                    </a:cubicBezTo>
                    <a:cubicBezTo>
                      <a:pt x="4456" y="4668"/>
                      <a:pt x="4449" y="4757"/>
                      <a:pt x="4437" y="4852"/>
                    </a:cubicBezTo>
                    <a:cubicBezTo>
                      <a:pt x="4316" y="4763"/>
                      <a:pt x="4209" y="4687"/>
                      <a:pt x="4095" y="4605"/>
                    </a:cubicBezTo>
                    <a:cubicBezTo>
                      <a:pt x="4221" y="4554"/>
                      <a:pt x="4342" y="4491"/>
                      <a:pt x="4468" y="4434"/>
                    </a:cubicBezTo>
                    <a:close/>
                    <a:moveTo>
                      <a:pt x="2241" y="3554"/>
                    </a:moveTo>
                    <a:cubicBezTo>
                      <a:pt x="2431" y="3744"/>
                      <a:pt x="2627" y="3928"/>
                      <a:pt x="2836" y="4099"/>
                    </a:cubicBezTo>
                    <a:cubicBezTo>
                      <a:pt x="2836" y="4257"/>
                      <a:pt x="2817" y="4409"/>
                      <a:pt x="2804" y="4560"/>
                    </a:cubicBezTo>
                    <a:cubicBezTo>
                      <a:pt x="2791" y="4605"/>
                      <a:pt x="2791" y="4655"/>
                      <a:pt x="2785" y="4700"/>
                    </a:cubicBezTo>
                    <a:cubicBezTo>
                      <a:pt x="2532" y="4795"/>
                      <a:pt x="2311" y="4883"/>
                      <a:pt x="2051" y="4984"/>
                    </a:cubicBezTo>
                    <a:cubicBezTo>
                      <a:pt x="2019" y="4997"/>
                      <a:pt x="1981" y="5003"/>
                      <a:pt x="1931" y="5010"/>
                    </a:cubicBezTo>
                    <a:cubicBezTo>
                      <a:pt x="1906" y="5016"/>
                      <a:pt x="1937" y="5016"/>
                      <a:pt x="1963" y="5016"/>
                    </a:cubicBezTo>
                    <a:lnTo>
                      <a:pt x="1956" y="5016"/>
                    </a:lnTo>
                    <a:cubicBezTo>
                      <a:pt x="1592" y="5041"/>
                      <a:pt x="1311" y="5168"/>
                      <a:pt x="1051" y="5168"/>
                    </a:cubicBezTo>
                    <a:cubicBezTo>
                      <a:pt x="1045" y="5168"/>
                      <a:pt x="1039" y="5168"/>
                      <a:pt x="1032" y="5168"/>
                    </a:cubicBezTo>
                    <a:cubicBezTo>
                      <a:pt x="1009" y="5170"/>
                      <a:pt x="987" y="5171"/>
                      <a:pt x="966" y="5171"/>
                    </a:cubicBezTo>
                    <a:cubicBezTo>
                      <a:pt x="690" y="5171"/>
                      <a:pt x="531" y="5028"/>
                      <a:pt x="507" y="4940"/>
                    </a:cubicBezTo>
                    <a:cubicBezTo>
                      <a:pt x="450" y="4845"/>
                      <a:pt x="760" y="4459"/>
                      <a:pt x="1020" y="4276"/>
                    </a:cubicBezTo>
                    <a:cubicBezTo>
                      <a:pt x="1412" y="4004"/>
                      <a:pt x="1823" y="3770"/>
                      <a:pt x="2241" y="3554"/>
                    </a:cubicBezTo>
                    <a:close/>
                    <a:moveTo>
                      <a:pt x="5190" y="4029"/>
                    </a:moveTo>
                    <a:cubicBezTo>
                      <a:pt x="5512" y="4314"/>
                      <a:pt x="5873" y="4630"/>
                      <a:pt x="6139" y="4934"/>
                    </a:cubicBezTo>
                    <a:cubicBezTo>
                      <a:pt x="6430" y="5257"/>
                      <a:pt x="6689" y="5680"/>
                      <a:pt x="6639" y="5763"/>
                    </a:cubicBezTo>
                    <a:cubicBezTo>
                      <a:pt x="6606" y="5791"/>
                      <a:pt x="6552" y="5804"/>
                      <a:pt x="6480" y="5804"/>
                    </a:cubicBezTo>
                    <a:cubicBezTo>
                      <a:pt x="6134" y="5804"/>
                      <a:pt x="5391" y="5497"/>
                      <a:pt x="4804" y="5098"/>
                    </a:cubicBezTo>
                    <a:cubicBezTo>
                      <a:pt x="4835" y="4807"/>
                      <a:pt x="4861" y="4510"/>
                      <a:pt x="4880" y="4212"/>
                    </a:cubicBezTo>
                    <a:cubicBezTo>
                      <a:pt x="4987" y="4156"/>
                      <a:pt x="5088" y="4092"/>
                      <a:pt x="5190" y="4029"/>
                    </a:cubicBezTo>
                    <a:close/>
                    <a:moveTo>
                      <a:pt x="3690" y="4776"/>
                    </a:moveTo>
                    <a:cubicBezTo>
                      <a:pt x="3918" y="4946"/>
                      <a:pt x="4152" y="5105"/>
                      <a:pt x="4405" y="5269"/>
                    </a:cubicBezTo>
                    <a:cubicBezTo>
                      <a:pt x="4367" y="5826"/>
                      <a:pt x="4310" y="6288"/>
                      <a:pt x="4152" y="6851"/>
                    </a:cubicBezTo>
                    <a:cubicBezTo>
                      <a:pt x="4052" y="7203"/>
                      <a:pt x="3865" y="7354"/>
                      <a:pt x="3728" y="7354"/>
                    </a:cubicBezTo>
                    <a:cubicBezTo>
                      <a:pt x="3717" y="7354"/>
                      <a:pt x="3706" y="7353"/>
                      <a:pt x="3696" y="7351"/>
                    </a:cubicBezTo>
                    <a:cubicBezTo>
                      <a:pt x="3595" y="7313"/>
                      <a:pt x="3633" y="7351"/>
                      <a:pt x="3500" y="7136"/>
                    </a:cubicBezTo>
                    <a:cubicBezTo>
                      <a:pt x="3171" y="6528"/>
                      <a:pt x="3095" y="5801"/>
                      <a:pt x="3127" y="4984"/>
                    </a:cubicBezTo>
                    <a:cubicBezTo>
                      <a:pt x="3317" y="4921"/>
                      <a:pt x="3506" y="4852"/>
                      <a:pt x="3690" y="4776"/>
                    </a:cubicBezTo>
                    <a:close/>
                    <a:moveTo>
                      <a:pt x="4331" y="1"/>
                    </a:moveTo>
                    <a:cubicBezTo>
                      <a:pt x="4116" y="1"/>
                      <a:pt x="3898" y="126"/>
                      <a:pt x="3753" y="270"/>
                    </a:cubicBezTo>
                    <a:cubicBezTo>
                      <a:pt x="3266" y="878"/>
                      <a:pt x="3310" y="1118"/>
                      <a:pt x="3152" y="1751"/>
                    </a:cubicBezTo>
                    <a:cubicBezTo>
                      <a:pt x="3139" y="1789"/>
                      <a:pt x="3127" y="1840"/>
                      <a:pt x="3120" y="1878"/>
                    </a:cubicBezTo>
                    <a:cubicBezTo>
                      <a:pt x="2648" y="1505"/>
                      <a:pt x="1800" y="910"/>
                      <a:pt x="1266" y="910"/>
                    </a:cubicBezTo>
                    <a:cubicBezTo>
                      <a:pt x="992" y="910"/>
                      <a:pt x="801" y="1067"/>
                      <a:pt x="786" y="1492"/>
                    </a:cubicBezTo>
                    <a:cubicBezTo>
                      <a:pt x="811" y="1795"/>
                      <a:pt x="950" y="2080"/>
                      <a:pt x="1134" y="2321"/>
                    </a:cubicBezTo>
                    <a:cubicBezTo>
                      <a:pt x="1323" y="2586"/>
                      <a:pt x="1526" y="2852"/>
                      <a:pt x="1760" y="3080"/>
                    </a:cubicBezTo>
                    <a:cubicBezTo>
                      <a:pt x="1836" y="3149"/>
                      <a:pt x="1899" y="3213"/>
                      <a:pt x="1956" y="3263"/>
                    </a:cubicBezTo>
                    <a:cubicBezTo>
                      <a:pt x="1361" y="3567"/>
                      <a:pt x="748" y="3877"/>
                      <a:pt x="317" y="4409"/>
                    </a:cubicBezTo>
                    <a:cubicBezTo>
                      <a:pt x="1" y="4788"/>
                      <a:pt x="58" y="5225"/>
                      <a:pt x="507" y="5459"/>
                    </a:cubicBezTo>
                    <a:cubicBezTo>
                      <a:pt x="668" y="5536"/>
                      <a:pt x="838" y="5565"/>
                      <a:pt x="1011" y="5565"/>
                    </a:cubicBezTo>
                    <a:cubicBezTo>
                      <a:pt x="1165" y="5565"/>
                      <a:pt x="1321" y="5542"/>
                      <a:pt x="1475" y="5510"/>
                    </a:cubicBezTo>
                    <a:lnTo>
                      <a:pt x="1526" y="5510"/>
                    </a:lnTo>
                    <a:cubicBezTo>
                      <a:pt x="1931" y="5377"/>
                      <a:pt x="2342" y="5257"/>
                      <a:pt x="2747" y="5117"/>
                    </a:cubicBezTo>
                    <a:lnTo>
                      <a:pt x="2747" y="5117"/>
                    </a:lnTo>
                    <a:cubicBezTo>
                      <a:pt x="2722" y="5446"/>
                      <a:pt x="2722" y="5775"/>
                      <a:pt x="2779" y="6155"/>
                    </a:cubicBezTo>
                    <a:cubicBezTo>
                      <a:pt x="2774" y="6134"/>
                      <a:pt x="2772" y="6126"/>
                      <a:pt x="2772" y="6126"/>
                    </a:cubicBezTo>
                    <a:lnTo>
                      <a:pt x="2772" y="6126"/>
                    </a:lnTo>
                    <a:cubicBezTo>
                      <a:pt x="2770" y="6126"/>
                      <a:pt x="2806" y="6329"/>
                      <a:pt x="2817" y="6376"/>
                    </a:cubicBezTo>
                    <a:cubicBezTo>
                      <a:pt x="2874" y="6642"/>
                      <a:pt x="2943" y="6902"/>
                      <a:pt x="3057" y="7142"/>
                    </a:cubicBezTo>
                    <a:cubicBezTo>
                      <a:pt x="3190" y="7389"/>
                      <a:pt x="3234" y="7459"/>
                      <a:pt x="3405" y="7604"/>
                    </a:cubicBezTo>
                    <a:cubicBezTo>
                      <a:pt x="3509" y="7664"/>
                      <a:pt x="3608" y="7690"/>
                      <a:pt x="3702" y="7690"/>
                    </a:cubicBezTo>
                    <a:cubicBezTo>
                      <a:pt x="4027" y="7690"/>
                      <a:pt x="4286" y="7368"/>
                      <a:pt x="4424" y="6965"/>
                    </a:cubicBezTo>
                    <a:cubicBezTo>
                      <a:pt x="4576" y="6446"/>
                      <a:pt x="4677" y="5965"/>
                      <a:pt x="4747" y="5484"/>
                    </a:cubicBezTo>
                    <a:cubicBezTo>
                      <a:pt x="4898" y="5573"/>
                      <a:pt x="5050" y="5655"/>
                      <a:pt x="5209" y="5744"/>
                    </a:cubicBezTo>
                    <a:cubicBezTo>
                      <a:pt x="5605" y="5934"/>
                      <a:pt x="6031" y="6168"/>
                      <a:pt x="6483" y="6168"/>
                    </a:cubicBezTo>
                    <a:cubicBezTo>
                      <a:pt x="6543" y="6168"/>
                      <a:pt x="6603" y="6164"/>
                      <a:pt x="6664" y="6155"/>
                    </a:cubicBezTo>
                    <a:cubicBezTo>
                      <a:pt x="6822" y="6123"/>
                      <a:pt x="6961" y="6009"/>
                      <a:pt x="6987" y="5839"/>
                    </a:cubicBezTo>
                    <a:cubicBezTo>
                      <a:pt x="7018" y="5484"/>
                      <a:pt x="6803" y="5282"/>
                      <a:pt x="6569" y="4978"/>
                    </a:cubicBezTo>
                    <a:cubicBezTo>
                      <a:pt x="6227" y="4573"/>
                      <a:pt x="5848" y="4219"/>
                      <a:pt x="5462" y="3864"/>
                    </a:cubicBezTo>
                    <a:cubicBezTo>
                      <a:pt x="5620" y="3757"/>
                      <a:pt x="5765" y="3656"/>
                      <a:pt x="5917" y="3554"/>
                    </a:cubicBezTo>
                    <a:cubicBezTo>
                      <a:pt x="6316" y="3238"/>
                      <a:pt x="6790" y="2890"/>
                      <a:pt x="6873" y="2358"/>
                    </a:cubicBezTo>
                    <a:cubicBezTo>
                      <a:pt x="6892" y="2156"/>
                      <a:pt x="6778" y="1947"/>
                      <a:pt x="6588" y="1859"/>
                    </a:cubicBezTo>
                    <a:cubicBezTo>
                      <a:pt x="6443" y="1790"/>
                      <a:pt x="6307" y="1764"/>
                      <a:pt x="6169" y="1764"/>
                    </a:cubicBezTo>
                    <a:cubicBezTo>
                      <a:pt x="5928" y="1764"/>
                      <a:pt x="5684" y="1842"/>
                      <a:pt x="5386" y="1903"/>
                    </a:cubicBezTo>
                    <a:lnTo>
                      <a:pt x="4962" y="2017"/>
                    </a:lnTo>
                    <a:cubicBezTo>
                      <a:pt x="4968" y="1352"/>
                      <a:pt x="5019" y="435"/>
                      <a:pt x="4582" y="68"/>
                    </a:cubicBezTo>
                    <a:cubicBezTo>
                      <a:pt x="4502" y="21"/>
                      <a:pt x="4417" y="1"/>
                      <a:pt x="4331"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7"/>
              <p:cNvSpPr/>
              <p:nvPr/>
            </p:nvSpPr>
            <p:spPr>
              <a:xfrm>
                <a:off x="2336447" y="4383529"/>
                <a:ext cx="153032" cy="167683"/>
              </a:xfrm>
              <a:custGeom>
                <a:avLst/>
                <a:gdLst/>
                <a:ahLst/>
                <a:cxnLst/>
                <a:rect l="l" t="t" r="r" b="b"/>
                <a:pathLst>
                  <a:path w="7019" h="7691" extrusionOk="0">
                    <a:moveTo>
                      <a:pt x="4373" y="416"/>
                    </a:moveTo>
                    <a:lnTo>
                      <a:pt x="4386" y="422"/>
                    </a:lnTo>
                    <a:cubicBezTo>
                      <a:pt x="4481" y="574"/>
                      <a:pt x="4481" y="606"/>
                      <a:pt x="4531" y="840"/>
                    </a:cubicBezTo>
                    <a:cubicBezTo>
                      <a:pt x="4563" y="1023"/>
                      <a:pt x="4563" y="1504"/>
                      <a:pt x="4563" y="1871"/>
                    </a:cubicBezTo>
                    <a:lnTo>
                      <a:pt x="4563" y="2156"/>
                    </a:lnTo>
                    <a:cubicBezTo>
                      <a:pt x="4304" y="2245"/>
                      <a:pt x="4051" y="2340"/>
                      <a:pt x="3804" y="2434"/>
                    </a:cubicBezTo>
                    <a:cubicBezTo>
                      <a:pt x="3671" y="2327"/>
                      <a:pt x="3544" y="2226"/>
                      <a:pt x="3412" y="2124"/>
                    </a:cubicBezTo>
                    <a:cubicBezTo>
                      <a:pt x="3513" y="1694"/>
                      <a:pt x="3633" y="1314"/>
                      <a:pt x="3722" y="1112"/>
                    </a:cubicBezTo>
                    <a:cubicBezTo>
                      <a:pt x="3722" y="1106"/>
                      <a:pt x="3728" y="1106"/>
                      <a:pt x="3728" y="1093"/>
                    </a:cubicBezTo>
                    <a:lnTo>
                      <a:pt x="3728" y="1087"/>
                    </a:lnTo>
                    <a:lnTo>
                      <a:pt x="3753" y="1042"/>
                    </a:lnTo>
                    <a:lnTo>
                      <a:pt x="3823" y="897"/>
                    </a:lnTo>
                    <a:cubicBezTo>
                      <a:pt x="3930" y="713"/>
                      <a:pt x="3962" y="637"/>
                      <a:pt x="4051" y="555"/>
                    </a:cubicBezTo>
                    <a:cubicBezTo>
                      <a:pt x="4171" y="454"/>
                      <a:pt x="4240" y="416"/>
                      <a:pt x="4367" y="416"/>
                    </a:cubicBezTo>
                    <a:close/>
                    <a:moveTo>
                      <a:pt x="4563" y="2529"/>
                    </a:moveTo>
                    <a:cubicBezTo>
                      <a:pt x="4557" y="2694"/>
                      <a:pt x="4550" y="2865"/>
                      <a:pt x="4544" y="3036"/>
                    </a:cubicBezTo>
                    <a:cubicBezTo>
                      <a:pt x="4405" y="2915"/>
                      <a:pt x="4272" y="2801"/>
                      <a:pt x="4139" y="2694"/>
                    </a:cubicBezTo>
                    <a:cubicBezTo>
                      <a:pt x="4278" y="2637"/>
                      <a:pt x="4418" y="2574"/>
                      <a:pt x="4563" y="2529"/>
                    </a:cubicBezTo>
                    <a:close/>
                    <a:moveTo>
                      <a:pt x="1269" y="1315"/>
                    </a:moveTo>
                    <a:cubicBezTo>
                      <a:pt x="1468" y="1315"/>
                      <a:pt x="2137" y="1647"/>
                      <a:pt x="2589" y="1979"/>
                    </a:cubicBezTo>
                    <a:cubicBezTo>
                      <a:pt x="2747" y="2099"/>
                      <a:pt x="2899" y="2213"/>
                      <a:pt x="3032" y="2321"/>
                    </a:cubicBezTo>
                    <a:cubicBezTo>
                      <a:pt x="3013" y="2466"/>
                      <a:pt x="3000" y="2624"/>
                      <a:pt x="2994" y="2782"/>
                    </a:cubicBezTo>
                    <a:cubicBezTo>
                      <a:pt x="2760" y="2884"/>
                      <a:pt x="2532" y="2991"/>
                      <a:pt x="2304" y="3105"/>
                    </a:cubicBezTo>
                    <a:cubicBezTo>
                      <a:pt x="1963" y="2732"/>
                      <a:pt x="1621" y="2377"/>
                      <a:pt x="1317" y="1884"/>
                    </a:cubicBezTo>
                    <a:cubicBezTo>
                      <a:pt x="1146" y="1580"/>
                      <a:pt x="1165" y="1359"/>
                      <a:pt x="1222" y="1327"/>
                    </a:cubicBezTo>
                    <a:cubicBezTo>
                      <a:pt x="1232" y="1319"/>
                      <a:pt x="1248" y="1315"/>
                      <a:pt x="1269" y="1315"/>
                    </a:cubicBezTo>
                    <a:close/>
                    <a:moveTo>
                      <a:pt x="6098" y="2145"/>
                    </a:moveTo>
                    <a:cubicBezTo>
                      <a:pt x="6292" y="2145"/>
                      <a:pt x="6423" y="2191"/>
                      <a:pt x="6480" y="2289"/>
                    </a:cubicBezTo>
                    <a:cubicBezTo>
                      <a:pt x="6525" y="2479"/>
                      <a:pt x="6037" y="3023"/>
                      <a:pt x="5569" y="3352"/>
                    </a:cubicBezTo>
                    <a:cubicBezTo>
                      <a:pt x="5449" y="3434"/>
                      <a:pt x="5316" y="3523"/>
                      <a:pt x="5177" y="3599"/>
                    </a:cubicBezTo>
                    <a:cubicBezTo>
                      <a:pt x="5133" y="3567"/>
                      <a:pt x="5101" y="3529"/>
                      <a:pt x="5063" y="3497"/>
                    </a:cubicBezTo>
                    <a:cubicBezTo>
                      <a:pt x="5019" y="3453"/>
                      <a:pt x="4968" y="3409"/>
                      <a:pt x="4924" y="3365"/>
                    </a:cubicBezTo>
                    <a:cubicBezTo>
                      <a:pt x="4936" y="3048"/>
                      <a:pt x="4943" y="2725"/>
                      <a:pt x="4962" y="2384"/>
                    </a:cubicBezTo>
                    <a:cubicBezTo>
                      <a:pt x="5082" y="2346"/>
                      <a:pt x="5196" y="2308"/>
                      <a:pt x="5335" y="2276"/>
                    </a:cubicBezTo>
                    <a:cubicBezTo>
                      <a:pt x="5645" y="2191"/>
                      <a:pt x="5903" y="2145"/>
                      <a:pt x="6098" y="2145"/>
                    </a:cubicBezTo>
                    <a:close/>
                    <a:moveTo>
                      <a:pt x="2969" y="3225"/>
                    </a:moveTo>
                    <a:lnTo>
                      <a:pt x="2969" y="3333"/>
                    </a:lnTo>
                    <a:cubicBezTo>
                      <a:pt x="2950" y="3447"/>
                      <a:pt x="2931" y="3554"/>
                      <a:pt x="2912" y="3675"/>
                    </a:cubicBezTo>
                    <a:cubicBezTo>
                      <a:pt x="2823" y="3605"/>
                      <a:pt x="2728" y="3529"/>
                      <a:pt x="2633" y="3459"/>
                    </a:cubicBezTo>
                    <a:lnTo>
                      <a:pt x="2633" y="3459"/>
                    </a:lnTo>
                    <a:cubicBezTo>
                      <a:pt x="2674" y="3484"/>
                      <a:pt x="2694" y="3494"/>
                      <a:pt x="2697" y="3494"/>
                    </a:cubicBezTo>
                    <a:cubicBezTo>
                      <a:pt x="2701" y="3494"/>
                      <a:pt x="2677" y="3476"/>
                      <a:pt x="2633" y="3447"/>
                    </a:cubicBezTo>
                    <a:cubicBezTo>
                      <a:pt x="2621" y="3428"/>
                      <a:pt x="2602" y="3422"/>
                      <a:pt x="2589" y="3403"/>
                    </a:cubicBezTo>
                    <a:cubicBezTo>
                      <a:pt x="2715" y="3339"/>
                      <a:pt x="2842" y="3289"/>
                      <a:pt x="2969" y="3225"/>
                    </a:cubicBezTo>
                    <a:close/>
                    <a:moveTo>
                      <a:pt x="3753" y="2865"/>
                    </a:moveTo>
                    <a:cubicBezTo>
                      <a:pt x="4006" y="3061"/>
                      <a:pt x="4259" y="3263"/>
                      <a:pt x="4525" y="3485"/>
                    </a:cubicBezTo>
                    <a:cubicBezTo>
                      <a:pt x="4519" y="3649"/>
                      <a:pt x="4500" y="3814"/>
                      <a:pt x="4494" y="3985"/>
                    </a:cubicBezTo>
                    <a:cubicBezTo>
                      <a:pt x="4228" y="4118"/>
                      <a:pt x="3962" y="4231"/>
                      <a:pt x="3741" y="4339"/>
                    </a:cubicBezTo>
                    <a:cubicBezTo>
                      <a:pt x="3551" y="4187"/>
                      <a:pt x="3361" y="4035"/>
                      <a:pt x="3171" y="3877"/>
                    </a:cubicBezTo>
                    <a:cubicBezTo>
                      <a:pt x="3190" y="3611"/>
                      <a:pt x="3222" y="3358"/>
                      <a:pt x="3253" y="3092"/>
                    </a:cubicBezTo>
                    <a:cubicBezTo>
                      <a:pt x="3424" y="3017"/>
                      <a:pt x="3595" y="2934"/>
                      <a:pt x="3753" y="2865"/>
                    </a:cubicBezTo>
                    <a:close/>
                    <a:moveTo>
                      <a:pt x="3139" y="4352"/>
                    </a:moveTo>
                    <a:cubicBezTo>
                      <a:pt x="3196" y="4402"/>
                      <a:pt x="3260" y="4447"/>
                      <a:pt x="3323" y="4497"/>
                    </a:cubicBezTo>
                    <a:lnTo>
                      <a:pt x="3133" y="4567"/>
                    </a:lnTo>
                    <a:cubicBezTo>
                      <a:pt x="3139" y="4497"/>
                      <a:pt x="3139" y="4428"/>
                      <a:pt x="3139" y="4352"/>
                    </a:cubicBezTo>
                    <a:close/>
                    <a:moveTo>
                      <a:pt x="4468" y="4434"/>
                    </a:moveTo>
                    <a:cubicBezTo>
                      <a:pt x="4468" y="4472"/>
                      <a:pt x="4462" y="4523"/>
                      <a:pt x="4462" y="4567"/>
                    </a:cubicBezTo>
                    <a:cubicBezTo>
                      <a:pt x="4456" y="4668"/>
                      <a:pt x="4449" y="4757"/>
                      <a:pt x="4437" y="4852"/>
                    </a:cubicBezTo>
                    <a:cubicBezTo>
                      <a:pt x="4316" y="4763"/>
                      <a:pt x="4209" y="4687"/>
                      <a:pt x="4095" y="4605"/>
                    </a:cubicBezTo>
                    <a:cubicBezTo>
                      <a:pt x="4221" y="4554"/>
                      <a:pt x="4342" y="4491"/>
                      <a:pt x="4468" y="4434"/>
                    </a:cubicBezTo>
                    <a:close/>
                    <a:moveTo>
                      <a:pt x="2241" y="3554"/>
                    </a:moveTo>
                    <a:cubicBezTo>
                      <a:pt x="2431" y="3744"/>
                      <a:pt x="2627" y="3928"/>
                      <a:pt x="2836" y="4099"/>
                    </a:cubicBezTo>
                    <a:cubicBezTo>
                      <a:pt x="2836" y="4257"/>
                      <a:pt x="2817" y="4409"/>
                      <a:pt x="2804" y="4560"/>
                    </a:cubicBezTo>
                    <a:cubicBezTo>
                      <a:pt x="2791" y="4605"/>
                      <a:pt x="2791" y="4655"/>
                      <a:pt x="2785" y="4700"/>
                    </a:cubicBezTo>
                    <a:cubicBezTo>
                      <a:pt x="2532" y="4795"/>
                      <a:pt x="2311" y="4883"/>
                      <a:pt x="2051" y="4984"/>
                    </a:cubicBezTo>
                    <a:cubicBezTo>
                      <a:pt x="2019" y="4997"/>
                      <a:pt x="1981" y="5003"/>
                      <a:pt x="1931" y="5010"/>
                    </a:cubicBezTo>
                    <a:cubicBezTo>
                      <a:pt x="1906" y="5016"/>
                      <a:pt x="1937" y="5016"/>
                      <a:pt x="1963" y="5016"/>
                    </a:cubicBezTo>
                    <a:lnTo>
                      <a:pt x="1956" y="5016"/>
                    </a:lnTo>
                    <a:cubicBezTo>
                      <a:pt x="1592" y="5041"/>
                      <a:pt x="1311" y="5168"/>
                      <a:pt x="1051" y="5168"/>
                    </a:cubicBezTo>
                    <a:cubicBezTo>
                      <a:pt x="1045" y="5168"/>
                      <a:pt x="1039" y="5168"/>
                      <a:pt x="1032" y="5168"/>
                    </a:cubicBezTo>
                    <a:cubicBezTo>
                      <a:pt x="1009" y="5170"/>
                      <a:pt x="987" y="5171"/>
                      <a:pt x="966" y="5171"/>
                    </a:cubicBezTo>
                    <a:cubicBezTo>
                      <a:pt x="690" y="5171"/>
                      <a:pt x="531" y="5028"/>
                      <a:pt x="507" y="4940"/>
                    </a:cubicBezTo>
                    <a:cubicBezTo>
                      <a:pt x="450" y="4845"/>
                      <a:pt x="760" y="4459"/>
                      <a:pt x="1020" y="4276"/>
                    </a:cubicBezTo>
                    <a:cubicBezTo>
                      <a:pt x="1412" y="4004"/>
                      <a:pt x="1823" y="3770"/>
                      <a:pt x="2241" y="3554"/>
                    </a:cubicBezTo>
                    <a:close/>
                    <a:moveTo>
                      <a:pt x="5190" y="4029"/>
                    </a:moveTo>
                    <a:cubicBezTo>
                      <a:pt x="5512" y="4314"/>
                      <a:pt x="5873" y="4630"/>
                      <a:pt x="6139" y="4934"/>
                    </a:cubicBezTo>
                    <a:cubicBezTo>
                      <a:pt x="6430" y="5257"/>
                      <a:pt x="6689" y="5680"/>
                      <a:pt x="6639" y="5763"/>
                    </a:cubicBezTo>
                    <a:cubicBezTo>
                      <a:pt x="6606" y="5791"/>
                      <a:pt x="6552" y="5804"/>
                      <a:pt x="6480" y="5804"/>
                    </a:cubicBezTo>
                    <a:cubicBezTo>
                      <a:pt x="6134" y="5804"/>
                      <a:pt x="5391" y="5497"/>
                      <a:pt x="4804" y="5098"/>
                    </a:cubicBezTo>
                    <a:cubicBezTo>
                      <a:pt x="4835" y="4807"/>
                      <a:pt x="4861" y="4510"/>
                      <a:pt x="4880" y="4212"/>
                    </a:cubicBezTo>
                    <a:cubicBezTo>
                      <a:pt x="4987" y="4156"/>
                      <a:pt x="5088" y="4092"/>
                      <a:pt x="5190" y="4029"/>
                    </a:cubicBezTo>
                    <a:close/>
                    <a:moveTo>
                      <a:pt x="3690" y="4776"/>
                    </a:moveTo>
                    <a:cubicBezTo>
                      <a:pt x="3918" y="4946"/>
                      <a:pt x="4152" y="5105"/>
                      <a:pt x="4405" y="5269"/>
                    </a:cubicBezTo>
                    <a:cubicBezTo>
                      <a:pt x="4367" y="5826"/>
                      <a:pt x="4310" y="6288"/>
                      <a:pt x="4152" y="6851"/>
                    </a:cubicBezTo>
                    <a:cubicBezTo>
                      <a:pt x="4052" y="7203"/>
                      <a:pt x="3865" y="7354"/>
                      <a:pt x="3728" y="7354"/>
                    </a:cubicBezTo>
                    <a:cubicBezTo>
                      <a:pt x="3717" y="7354"/>
                      <a:pt x="3706" y="7353"/>
                      <a:pt x="3696" y="7351"/>
                    </a:cubicBezTo>
                    <a:cubicBezTo>
                      <a:pt x="3595" y="7313"/>
                      <a:pt x="3633" y="7351"/>
                      <a:pt x="3500" y="7136"/>
                    </a:cubicBezTo>
                    <a:cubicBezTo>
                      <a:pt x="3171" y="6528"/>
                      <a:pt x="3095" y="5801"/>
                      <a:pt x="3127" y="4984"/>
                    </a:cubicBezTo>
                    <a:cubicBezTo>
                      <a:pt x="3317" y="4921"/>
                      <a:pt x="3506" y="4852"/>
                      <a:pt x="3690" y="4776"/>
                    </a:cubicBezTo>
                    <a:close/>
                    <a:moveTo>
                      <a:pt x="4331" y="1"/>
                    </a:moveTo>
                    <a:cubicBezTo>
                      <a:pt x="4116" y="1"/>
                      <a:pt x="3898" y="126"/>
                      <a:pt x="3753" y="270"/>
                    </a:cubicBezTo>
                    <a:cubicBezTo>
                      <a:pt x="3266" y="878"/>
                      <a:pt x="3310" y="1118"/>
                      <a:pt x="3152" y="1751"/>
                    </a:cubicBezTo>
                    <a:cubicBezTo>
                      <a:pt x="3139" y="1789"/>
                      <a:pt x="3127" y="1840"/>
                      <a:pt x="3120" y="1878"/>
                    </a:cubicBezTo>
                    <a:cubicBezTo>
                      <a:pt x="2648" y="1505"/>
                      <a:pt x="1800" y="910"/>
                      <a:pt x="1266" y="910"/>
                    </a:cubicBezTo>
                    <a:cubicBezTo>
                      <a:pt x="992" y="910"/>
                      <a:pt x="801" y="1067"/>
                      <a:pt x="786" y="1492"/>
                    </a:cubicBezTo>
                    <a:cubicBezTo>
                      <a:pt x="811" y="1795"/>
                      <a:pt x="950" y="2080"/>
                      <a:pt x="1134" y="2321"/>
                    </a:cubicBezTo>
                    <a:cubicBezTo>
                      <a:pt x="1323" y="2586"/>
                      <a:pt x="1526" y="2852"/>
                      <a:pt x="1760" y="3080"/>
                    </a:cubicBezTo>
                    <a:cubicBezTo>
                      <a:pt x="1836" y="3149"/>
                      <a:pt x="1899" y="3213"/>
                      <a:pt x="1956" y="3263"/>
                    </a:cubicBezTo>
                    <a:cubicBezTo>
                      <a:pt x="1361" y="3567"/>
                      <a:pt x="748" y="3877"/>
                      <a:pt x="317" y="4409"/>
                    </a:cubicBezTo>
                    <a:cubicBezTo>
                      <a:pt x="1" y="4788"/>
                      <a:pt x="58" y="5225"/>
                      <a:pt x="507" y="5459"/>
                    </a:cubicBezTo>
                    <a:cubicBezTo>
                      <a:pt x="668" y="5536"/>
                      <a:pt x="838" y="5565"/>
                      <a:pt x="1011" y="5565"/>
                    </a:cubicBezTo>
                    <a:cubicBezTo>
                      <a:pt x="1165" y="5565"/>
                      <a:pt x="1321" y="5542"/>
                      <a:pt x="1475" y="5510"/>
                    </a:cubicBezTo>
                    <a:lnTo>
                      <a:pt x="1526" y="5510"/>
                    </a:lnTo>
                    <a:cubicBezTo>
                      <a:pt x="1931" y="5377"/>
                      <a:pt x="2342" y="5257"/>
                      <a:pt x="2747" y="5117"/>
                    </a:cubicBezTo>
                    <a:lnTo>
                      <a:pt x="2747" y="5117"/>
                    </a:lnTo>
                    <a:cubicBezTo>
                      <a:pt x="2722" y="5446"/>
                      <a:pt x="2722" y="5775"/>
                      <a:pt x="2779" y="6155"/>
                    </a:cubicBezTo>
                    <a:cubicBezTo>
                      <a:pt x="2774" y="6134"/>
                      <a:pt x="2772" y="6126"/>
                      <a:pt x="2772" y="6126"/>
                    </a:cubicBezTo>
                    <a:lnTo>
                      <a:pt x="2772" y="6126"/>
                    </a:lnTo>
                    <a:cubicBezTo>
                      <a:pt x="2770" y="6126"/>
                      <a:pt x="2806" y="6329"/>
                      <a:pt x="2817" y="6376"/>
                    </a:cubicBezTo>
                    <a:cubicBezTo>
                      <a:pt x="2874" y="6642"/>
                      <a:pt x="2943" y="6902"/>
                      <a:pt x="3057" y="7142"/>
                    </a:cubicBezTo>
                    <a:cubicBezTo>
                      <a:pt x="3190" y="7389"/>
                      <a:pt x="3234" y="7459"/>
                      <a:pt x="3405" y="7604"/>
                    </a:cubicBezTo>
                    <a:cubicBezTo>
                      <a:pt x="3509" y="7664"/>
                      <a:pt x="3608" y="7690"/>
                      <a:pt x="3702" y="7690"/>
                    </a:cubicBezTo>
                    <a:cubicBezTo>
                      <a:pt x="4027" y="7690"/>
                      <a:pt x="4286" y="7368"/>
                      <a:pt x="4424" y="6965"/>
                    </a:cubicBezTo>
                    <a:cubicBezTo>
                      <a:pt x="4576" y="6446"/>
                      <a:pt x="4677" y="5965"/>
                      <a:pt x="4747" y="5484"/>
                    </a:cubicBezTo>
                    <a:cubicBezTo>
                      <a:pt x="4898" y="5573"/>
                      <a:pt x="5050" y="5655"/>
                      <a:pt x="5209" y="5744"/>
                    </a:cubicBezTo>
                    <a:cubicBezTo>
                      <a:pt x="5605" y="5934"/>
                      <a:pt x="6031" y="6168"/>
                      <a:pt x="6483" y="6168"/>
                    </a:cubicBezTo>
                    <a:cubicBezTo>
                      <a:pt x="6543" y="6168"/>
                      <a:pt x="6603" y="6164"/>
                      <a:pt x="6664" y="6155"/>
                    </a:cubicBezTo>
                    <a:cubicBezTo>
                      <a:pt x="6822" y="6123"/>
                      <a:pt x="6961" y="6009"/>
                      <a:pt x="6987" y="5839"/>
                    </a:cubicBezTo>
                    <a:cubicBezTo>
                      <a:pt x="7018" y="5484"/>
                      <a:pt x="6803" y="5282"/>
                      <a:pt x="6569" y="4978"/>
                    </a:cubicBezTo>
                    <a:cubicBezTo>
                      <a:pt x="6227" y="4573"/>
                      <a:pt x="5848" y="4219"/>
                      <a:pt x="5462" y="3864"/>
                    </a:cubicBezTo>
                    <a:cubicBezTo>
                      <a:pt x="5620" y="3757"/>
                      <a:pt x="5765" y="3656"/>
                      <a:pt x="5917" y="3554"/>
                    </a:cubicBezTo>
                    <a:cubicBezTo>
                      <a:pt x="6316" y="3238"/>
                      <a:pt x="6790" y="2890"/>
                      <a:pt x="6873" y="2358"/>
                    </a:cubicBezTo>
                    <a:cubicBezTo>
                      <a:pt x="6892" y="2156"/>
                      <a:pt x="6778" y="1947"/>
                      <a:pt x="6588" y="1859"/>
                    </a:cubicBezTo>
                    <a:cubicBezTo>
                      <a:pt x="6443" y="1790"/>
                      <a:pt x="6307" y="1764"/>
                      <a:pt x="6169" y="1764"/>
                    </a:cubicBezTo>
                    <a:cubicBezTo>
                      <a:pt x="5928" y="1764"/>
                      <a:pt x="5684" y="1842"/>
                      <a:pt x="5386" y="1903"/>
                    </a:cubicBezTo>
                    <a:lnTo>
                      <a:pt x="4962" y="2017"/>
                    </a:lnTo>
                    <a:cubicBezTo>
                      <a:pt x="4968" y="1352"/>
                      <a:pt x="5019" y="435"/>
                      <a:pt x="4582" y="68"/>
                    </a:cubicBezTo>
                    <a:cubicBezTo>
                      <a:pt x="4502" y="21"/>
                      <a:pt x="4417" y="1"/>
                      <a:pt x="4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1" name="Google Shape;631;p47"/>
            <p:cNvSpPr/>
            <p:nvPr/>
          </p:nvSpPr>
          <p:spPr>
            <a:xfrm>
              <a:off x="2411902" y="4456376"/>
              <a:ext cx="14084" cy="10879"/>
            </a:xfrm>
            <a:custGeom>
              <a:avLst/>
              <a:gdLst/>
              <a:ahLst/>
              <a:cxnLst/>
              <a:rect l="l" t="t" r="r" b="b"/>
              <a:pathLst>
                <a:path w="646" h="499" extrusionOk="0">
                  <a:moveTo>
                    <a:pt x="300" y="0"/>
                  </a:moveTo>
                  <a:cubicBezTo>
                    <a:pt x="233" y="0"/>
                    <a:pt x="160" y="30"/>
                    <a:pt x="127" y="92"/>
                  </a:cubicBezTo>
                  <a:cubicBezTo>
                    <a:pt x="108" y="111"/>
                    <a:pt x="108" y="136"/>
                    <a:pt x="102" y="161"/>
                  </a:cubicBezTo>
                  <a:cubicBezTo>
                    <a:pt x="13" y="218"/>
                    <a:pt x="0" y="376"/>
                    <a:pt x="102" y="427"/>
                  </a:cubicBezTo>
                  <a:cubicBezTo>
                    <a:pt x="147" y="454"/>
                    <a:pt x="227" y="499"/>
                    <a:pt x="315" y="499"/>
                  </a:cubicBezTo>
                  <a:cubicBezTo>
                    <a:pt x="374" y="499"/>
                    <a:pt x="436" y="479"/>
                    <a:pt x="494" y="421"/>
                  </a:cubicBezTo>
                  <a:cubicBezTo>
                    <a:pt x="646" y="282"/>
                    <a:pt x="551" y="47"/>
                    <a:pt x="361" y="9"/>
                  </a:cubicBezTo>
                  <a:cubicBezTo>
                    <a:pt x="342" y="3"/>
                    <a:pt x="321" y="0"/>
                    <a:pt x="30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47"/>
          <p:cNvGrpSpPr/>
          <p:nvPr/>
        </p:nvGrpSpPr>
        <p:grpSpPr>
          <a:xfrm>
            <a:off x="507097" y="3905499"/>
            <a:ext cx="330404" cy="355994"/>
            <a:chOff x="1726166" y="1137907"/>
            <a:chExt cx="113514" cy="122301"/>
          </a:xfrm>
        </p:grpSpPr>
        <p:sp>
          <p:nvSpPr>
            <p:cNvPr id="633" name="Google Shape;633;p47"/>
            <p:cNvSpPr/>
            <p:nvPr/>
          </p:nvSpPr>
          <p:spPr>
            <a:xfrm>
              <a:off x="1726166" y="1139422"/>
              <a:ext cx="113155" cy="120786"/>
            </a:xfrm>
            <a:custGeom>
              <a:avLst/>
              <a:gdLst/>
              <a:ahLst/>
              <a:cxnLst/>
              <a:rect l="l" t="t" r="r" b="b"/>
              <a:pathLst>
                <a:path w="5190" h="5540" extrusionOk="0">
                  <a:moveTo>
                    <a:pt x="2158" y="0"/>
                  </a:moveTo>
                  <a:cubicBezTo>
                    <a:pt x="1849" y="0"/>
                    <a:pt x="1560" y="214"/>
                    <a:pt x="1456" y="542"/>
                  </a:cubicBezTo>
                  <a:cubicBezTo>
                    <a:pt x="1330" y="985"/>
                    <a:pt x="1456" y="1472"/>
                    <a:pt x="1697" y="1858"/>
                  </a:cubicBezTo>
                  <a:cubicBezTo>
                    <a:pt x="1596" y="1846"/>
                    <a:pt x="1475" y="1839"/>
                    <a:pt x="1254" y="1827"/>
                  </a:cubicBezTo>
                  <a:cubicBezTo>
                    <a:pt x="988" y="1839"/>
                    <a:pt x="501" y="1966"/>
                    <a:pt x="279" y="2384"/>
                  </a:cubicBezTo>
                  <a:cubicBezTo>
                    <a:pt x="1" y="2896"/>
                    <a:pt x="317" y="3504"/>
                    <a:pt x="912" y="3649"/>
                  </a:cubicBezTo>
                  <a:cubicBezTo>
                    <a:pt x="1012" y="3673"/>
                    <a:pt x="1115" y="3682"/>
                    <a:pt x="1219" y="3682"/>
                  </a:cubicBezTo>
                  <a:cubicBezTo>
                    <a:pt x="1279" y="3682"/>
                    <a:pt x="1339" y="3679"/>
                    <a:pt x="1399" y="3674"/>
                  </a:cubicBezTo>
                  <a:lnTo>
                    <a:pt x="1399" y="3674"/>
                  </a:lnTo>
                  <a:cubicBezTo>
                    <a:pt x="1399" y="3681"/>
                    <a:pt x="1393" y="3687"/>
                    <a:pt x="1393" y="3693"/>
                  </a:cubicBezTo>
                  <a:cubicBezTo>
                    <a:pt x="1210" y="4098"/>
                    <a:pt x="1102" y="4560"/>
                    <a:pt x="1229" y="4991"/>
                  </a:cubicBezTo>
                  <a:cubicBezTo>
                    <a:pt x="1332" y="5366"/>
                    <a:pt x="1550" y="5539"/>
                    <a:pt x="1781" y="5539"/>
                  </a:cubicBezTo>
                  <a:cubicBezTo>
                    <a:pt x="1974" y="5539"/>
                    <a:pt x="2177" y="5418"/>
                    <a:pt x="2330" y="5193"/>
                  </a:cubicBezTo>
                  <a:cubicBezTo>
                    <a:pt x="2526" y="4921"/>
                    <a:pt x="2659" y="4611"/>
                    <a:pt x="2785" y="4307"/>
                  </a:cubicBezTo>
                  <a:cubicBezTo>
                    <a:pt x="3139" y="4731"/>
                    <a:pt x="3576" y="5168"/>
                    <a:pt x="4152" y="5168"/>
                  </a:cubicBezTo>
                  <a:cubicBezTo>
                    <a:pt x="4740" y="5136"/>
                    <a:pt x="5038" y="4453"/>
                    <a:pt x="4880" y="3839"/>
                  </a:cubicBezTo>
                  <a:cubicBezTo>
                    <a:pt x="4785" y="3504"/>
                    <a:pt x="4519" y="3200"/>
                    <a:pt x="4209" y="2959"/>
                  </a:cubicBezTo>
                  <a:cubicBezTo>
                    <a:pt x="4323" y="2903"/>
                    <a:pt x="4430" y="2839"/>
                    <a:pt x="4487" y="2801"/>
                  </a:cubicBezTo>
                  <a:cubicBezTo>
                    <a:pt x="4519" y="2789"/>
                    <a:pt x="4607" y="2713"/>
                    <a:pt x="4633" y="2694"/>
                  </a:cubicBezTo>
                  <a:cubicBezTo>
                    <a:pt x="4766" y="2573"/>
                    <a:pt x="4899" y="2441"/>
                    <a:pt x="4968" y="2270"/>
                  </a:cubicBezTo>
                  <a:cubicBezTo>
                    <a:pt x="5190" y="1783"/>
                    <a:pt x="5057" y="1352"/>
                    <a:pt x="4671" y="1226"/>
                  </a:cubicBezTo>
                  <a:cubicBezTo>
                    <a:pt x="4573" y="1205"/>
                    <a:pt x="4496" y="1196"/>
                    <a:pt x="4429" y="1196"/>
                  </a:cubicBezTo>
                  <a:cubicBezTo>
                    <a:pt x="4292" y="1196"/>
                    <a:pt x="4195" y="1232"/>
                    <a:pt x="4038" y="1270"/>
                  </a:cubicBezTo>
                  <a:cubicBezTo>
                    <a:pt x="3791" y="1352"/>
                    <a:pt x="3633" y="1428"/>
                    <a:pt x="3374" y="1593"/>
                  </a:cubicBezTo>
                  <a:cubicBezTo>
                    <a:pt x="3336" y="1624"/>
                    <a:pt x="3196" y="1713"/>
                    <a:pt x="3133" y="1757"/>
                  </a:cubicBezTo>
                  <a:cubicBezTo>
                    <a:pt x="3114" y="1207"/>
                    <a:pt x="3095" y="517"/>
                    <a:pt x="2532" y="112"/>
                  </a:cubicBezTo>
                  <a:cubicBezTo>
                    <a:pt x="2412" y="35"/>
                    <a:pt x="2283" y="0"/>
                    <a:pt x="21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7"/>
            <p:cNvSpPr/>
            <p:nvPr/>
          </p:nvSpPr>
          <p:spPr>
            <a:xfrm>
              <a:off x="1735356" y="1147282"/>
              <a:ext cx="94797" cy="105066"/>
            </a:xfrm>
            <a:custGeom>
              <a:avLst/>
              <a:gdLst/>
              <a:ahLst/>
              <a:cxnLst/>
              <a:rect l="l" t="t" r="r" b="b"/>
              <a:pathLst>
                <a:path w="4348" h="4819" extrusionOk="0">
                  <a:moveTo>
                    <a:pt x="1725" y="1"/>
                  </a:moveTo>
                  <a:cubicBezTo>
                    <a:pt x="1718" y="1"/>
                    <a:pt x="1710" y="1"/>
                    <a:pt x="1703" y="2"/>
                  </a:cubicBezTo>
                  <a:cubicBezTo>
                    <a:pt x="1545" y="27"/>
                    <a:pt x="1311" y="331"/>
                    <a:pt x="1393" y="710"/>
                  </a:cubicBezTo>
                  <a:cubicBezTo>
                    <a:pt x="1469" y="1134"/>
                    <a:pt x="1551" y="1362"/>
                    <a:pt x="1817" y="1590"/>
                  </a:cubicBezTo>
                  <a:cubicBezTo>
                    <a:pt x="1868" y="1628"/>
                    <a:pt x="1868" y="1691"/>
                    <a:pt x="1849" y="1742"/>
                  </a:cubicBezTo>
                  <a:cubicBezTo>
                    <a:pt x="1838" y="1816"/>
                    <a:pt x="1778" y="1882"/>
                    <a:pt x="1699" y="1882"/>
                  </a:cubicBezTo>
                  <a:cubicBezTo>
                    <a:pt x="1684" y="1882"/>
                    <a:pt x="1668" y="1880"/>
                    <a:pt x="1652" y="1875"/>
                  </a:cubicBezTo>
                  <a:cubicBezTo>
                    <a:pt x="1646" y="1875"/>
                    <a:pt x="1646" y="1875"/>
                    <a:pt x="1646" y="1868"/>
                  </a:cubicBezTo>
                  <a:lnTo>
                    <a:pt x="1627" y="1868"/>
                  </a:lnTo>
                  <a:cubicBezTo>
                    <a:pt x="1526" y="1843"/>
                    <a:pt x="1425" y="1818"/>
                    <a:pt x="1323" y="1805"/>
                  </a:cubicBezTo>
                  <a:lnTo>
                    <a:pt x="1304" y="1805"/>
                  </a:lnTo>
                  <a:cubicBezTo>
                    <a:pt x="1292" y="1805"/>
                    <a:pt x="1279" y="1805"/>
                    <a:pt x="1266" y="1792"/>
                  </a:cubicBezTo>
                  <a:lnTo>
                    <a:pt x="1260" y="1792"/>
                  </a:lnTo>
                  <a:cubicBezTo>
                    <a:pt x="1221" y="1791"/>
                    <a:pt x="1183" y="1790"/>
                    <a:pt x="1145" y="1790"/>
                  </a:cubicBezTo>
                  <a:cubicBezTo>
                    <a:pt x="1042" y="1790"/>
                    <a:pt x="943" y="1796"/>
                    <a:pt x="836" y="1805"/>
                  </a:cubicBezTo>
                  <a:cubicBezTo>
                    <a:pt x="824" y="1805"/>
                    <a:pt x="773" y="1811"/>
                    <a:pt x="748" y="1811"/>
                  </a:cubicBezTo>
                  <a:cubicBezTo>
                    <a:pt x="488" y="1862"/>
                    <a:pt x="431" y="1893"/>
                    <a:pt x="336" y="1938"/>
                  </a:cubicBezTo>
                  <a:cubicBezTo>
                    <a:pt x="197" y="2039"/>
                    <a:pt x="191" y="2033"/>
                    <a:pt x="96" y="2210"/>
                  </a:cubicBezTo>
                  <a:cubicBezTo>
                    <a:pt x="52" y="2286"/>
                    <a:pt x="1" y="2539"/>
                    <a:pt x="134" y="2691"/>
                  </a:cubicBezTo>
                  <a:cubicBezTo>
                    <a:pt x="191" y="2754"/>
                    <a:pt x="286" y="2881"/>
                    <a:pt x="400" y="2925"/>
                  </a:cubicBezTo>
                  <a:cubicBezTo>
                    <a:pt x="412" y="2925"/>
                    <a:pt x="419" y="2938"/>
                    <a:pt x="431" y="2938"/>
                  </a:cubicBezTo>
                  <a:cubicBezTo>
                    <a:pt x="558" y="2969"/>
                    <a:pt x="526" y="2957"/>
                    <a:pt x="608" y="2969"/>
                  </a:cubicBezTo>
                  <a:cubicBezTo>
                    <a:pt x="620" y="2972"/>
                    <a:pt x="643" y="2973"/>
                    <a:pt x="669" y="2973"/>
                  </a:cubicBezTo>
                  <a:cubicBezTo>
                    <a:pt x="742" y="2973"/>
                    <a:pt x="849" y="2966"/>
                    <a:pt x="873" y="2966"/>
                  </a:cubicBezTo>
                  <a:cubicBezTo>
                    <a:pt x="882" y="2966"/>
                    <a:pt x="880" y="2966"/>
                    <a:pt x="862" y="2969"/>
                  </a:cubicBezTo>
                  <a:cubicBezTo>
                    <a:pt x="917" y="2969"/>
                    <a:pt x="1006" y="2935"/>
                    <a:pt x="1045" y="2935"/>
                  </a:cubicBezTo>
                  <a:cubicBezTo>
                    <a:pt x="1050" y="2935"/>
                    <a:pt x="1054" y="2936"/>
                    <a:pt x="1058" y="2938"/>
                  </a:cubicBezTo>
                  <a:cubicBezTo>
                    <a:pt x="1064" y="2925"/>
                    <a:pt x="1077" y="2925"/>
                    <a:pt x="1083" y="2925"/>
                  </a:cubicBezTo>
                  <a:cubicBezTo>
                    <a:pt x="1127" y="2906"/>
                    <a:pt x="1172" y="2881"/>
                    <a:pt x="1216" y="2862"/>
                  </a:cubicBezTo>
                  <a:lnTo>
                    <a:pt x="1222" y="2855"/>
                  </a:lnTo>
                  <a:cubicBezTo>
                    <a:pt x="1262" y="2832"/>
                    <a:pt x="1310" y="2819"/>
                    <a:pt x="1356" y="2819"/>
                  </a:cubicBezTo>
                  <a:cubicBezTo>
                    <a:pt x="1435" y="2819"/>
                    <a:pt x="1511" y="2856"/>
                    <a:pt x="1539" y="2944"/>
                  </a:cubicBezTo>
                  <a:cubicBezTo>
                    <a:pt x="1595" y="3051"/>
                    <a:pt x="1507" y="3172"/>
                    <a:pt x="1463" y="3267"/>
                  </a:cubicBezTo>
                  <a:cubicBezTo>
                    <a:pt x="1298" y="3551"/>
                    <a:pt x="1254" y="3634"/>
                    <a:pt x="1178" y="3899"/>
                  </a:cubicBezTo>
                  <a:cubicBezTo>
                    <a:pt x="1089" y="4222"/>
                    <a:pt x="1108" y="4488"/>
                    <a:pt x="1266" y="4741"/>
                  </a:cubicBezTo>
                  <a:cubicBezTo>
                    <a:pt x="1302" y="4792"/>
                    <a:pt x="1347" y="4819"/>
                    <a:pt x="1397" y="4819"/>
                  </a:cubicBezTo>
                  <a:cubicBezTo>
                    <a:pt x="1534" y="4819"/>
                    <a:pt x="1720" y="4623"/>
                    <a:pt x="1918" y="4184"/>
                  </a:cubicBezTo>
                  <a:cubicBezTo>
                    <a:pt x="1994" y="4026"/>
                    <a:pt x="2108" y="3621"/>
                    <a:pt x="2184" y="3450"/>
                  </a:cubicBezTo>
                  <a:cubicBezTo>
                    <a:pt x="2244" y="3369"/>
                    <a:pt x="2304" y="3336"/>
                    <a:pt x="2364" y="3336"/>
                  </a:cubicBezTo>
                  <a:cubicBezTo>
                    <a:pt x="2530" y="3336"/>
                    <a:pt x="2687" y="3588"/>
                    <a:pt x="2804" y="3709"/>
                  </a:cubicBezTo>
                  <a:cubicBezTo>
                    <a:pt x="3144" y="4101"/>
                    <a:pt x="3483" y="4317"/>
                    <a:pt x="3752" y="4317"/>
                  </a:cubicBezTo>
                  <a:cubicBezTo>
                    <a:pt x="3980" y="4317"/>
                    <a:pt x="4156" y="4163"/>
                    <a:pt x="4240" y="3830"/>
                  </a:cubicBezTo>
                  <a:cubicBezTo>
                    <a:pt x="4348" y="3463"/>
                    <a:pt x="4070" y="3083"/>
                    <a:pt x="3810" y="2912"/>
                  </a:cubicBezTo>
                  <a:cubicBezTo>
                    <a:pt x="3595" y="2760"/>
                    <a:pt x="3557" y="2779"/>
                    <a:pt x="3336" y="2684"/>
                  </a:cubicBezTo>
                  <a:cubicBezTo>
                    <a:pt x="3228" y="2621"/>
                    <a:pt x="3203" y="2463"/>
                    <a:pt x="3298" y="2368"/>
                  </a:cubicBezTo>
                  <a:cubicBezTo>
                    <a:pt x="3367" y="2305"/>
                    <a:pt x="3462" y="2279"/>
                    <a:pt x="3544" y="2229"/>
                  </a:cubicBezTo>
                  <a:cubicBezTo>
                    <a:pt x="3779" y="2096"/>
                    <a:pt x="3880" y="2026"/>
                    <a:pt x="4006" y="1906"/>
                  </a:cubicBezTo>
                  <a:cubicBezTo>
                    <a:pt x="4259" y="1672"/>
                    <a:pt x="4285" y="1577"/>
                    <a:pt x="4291" y="1280"/>
                  </a:cubicBezTo>
                  <a:lnTo>
                    <a:pt x="4291" y="1273"/>
                  </a:lnTo>
                  <a:cubicBezTo>
                    <a:pt x="4266" y="1273"/>
                    <a:pt x="4247" y="1248"/>
                    <a:pt x="4240" y="1235"/>
                  </a:cubicBezTo>
                  <a:cubicBezTo>
                    <a:pt x="4221" y="1216"/>
                    <a:pt x="4215" y="1204"/>
                    <a:pt x="4202" y="1197"/>
                  </a:cubicBezTo>
                  <a:cubicBezTo>
                    <a:pt x="4191" y="1186"/>
                    <a:pt x="4179" y="1180"/>
                    <a:pt x="4172" y="1174"/>
                  </a:cubicBezTo>
                  <a:lnTo>
                    <a:pt x="4172" y="1174"/>
                  </a:lnTo>
                  <a:cubicBezTo>
                    <a:pt x="4173" y="1174"/>
                    <a:pt x="4173" y="1174"/>
                    <a:pt x="4173" y="1174"/>
                  </a:cubicBezTo>
                  <a:cubicBezTo>
                    <a:pt x="4174" y="1174"/>
                    <a:pt x="4173" y="1173"/>
                    <a:pt x="4171" y="1172"/>
                  </a:cubicBezTo>
                  <a:lnTo>
                    <a:pt x="4171" y="1172"/>
                  </a:lnTo>
                  <a:cubicBezTo>
                    <a:pt x="4171" y="1173"/>
                    <a:pt x="4172" y="1173"/>
                    <a:pt x="4172" y="1174"/>
                  </a:cubicBezTo>
                  <a:lnTo>
                    <a:pt x="4172" y="1174"/>
                  </a:lnTo>
                  <a:cubicBezTo>
                    <a:pt x="4167" y="1173"/>
                    <a:pt x="4140" y="1162"/>
                    <a:pt x="4120" y="1147"/>
                  </a:cubicBezTo>
                  <a:cubicBezTo>
                    <a:pt x="4095" y="1132"/>
                    <a:pt x="4029" y="1124"/>
                    <a:pt x="3943" y="1124"/>
                  </a:cubicBezTo>
                  <a:cubicBezTo>
                    <a:pt x="3767" y="1124"/>
                    <a:pt x="3512" y="1159"/>
                    <a:pt x="3367" y="1248"/>
                  </a:cubicBezTo>
                  <a:cubicBezTo>
                    <a:pt x="3190" y="1343"/>
                    <a:pt x="3013" y="1463"/>
                    <a:pt x="2848" y="1590"/>
                  </a:cubicBezTo>
                  <a:cubicBezTo>
                    <a:pt x="2829" y="1609"/>
                    <a:pt x="2823" y="1615"/>
                    <a:pt x="2817" y="1615"/>
                  </a:cubicBezTo>
                  <a:cubicBezTo>
                    <a:pt x="2767" y="1665"/>
                    <a:pt x="2697" y="1698"/>
                    <a:pt x="2631" y="1698"/>
                  </a:cubicBezTo>
                  <a:cubicBezTo>
                    <a:pt x="2571" y="1698"/>
                    <a:pt x="2514" y="1672"/>
                    <a:pt x="2475" y="1609"/>
                  </a:cubicBezTo>
                  <a:cubicBezTo>
                    <a:pt x="2374" y="1330"/>
                    <a:pt x="2405" y="1134"/>
                    <a:pt x="2348" y="932"/>
                  </a:cubicBezTo>
                  <a:cubicBezTo>
                    <a:pt x="2219" y="358"/>
                    <a:pt x="2005" y="1"/>
                    <a:pt x="1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7"/>
            <p:cNvSpPr/>
            <p:nvPr/>
          </p:nvSpPr>
          <p:spPr>
            <a:xfrm>
              <a:off x="1726525" y="1137907"/>
              <a:ext cx="113155" cy="120829"/>
            </a:xfrm>
            <a:custGeom>
              <a:avLst/>
              <a:gdLst/>
              <a:ahLst/>
              <a:cxnLst/>
              <a:rect l="l" t="t" r="r" b="b"/>
              <a:pathLst>
                <a:path w="5190" h="5542" extrusionOk="0">
                  <a:moveTo>
                    <a:pt x="1264" y="3411"/>
                  </a:moveTo>
                  <a:cubicBezTo>
                    <a:pt x="1263" y="3411"/>
                    <a:pt x="1258" y="3411"/>
                    <a:pt x="1248" y="3412"/>
                  </a:cubicBezTo>
                  <a:cubicBezTo>
                    <a:pt x="1249" y="3412"/>
                    <a:pt x="1250" y="3412"/>
                    <a:pt x="1251" y="3412"/>
                  </a:cubicBezTo>
                  <a:lnTo>
                    <a:pt x="1251" y="3412"/>
                  </a:lnTo>
                  <a:cubicBezTo>
                    <a:pt x="1261" y="3411"/>
                    <a:pt x="1266" y="3411"/>
                    <a:pt x="1264" y="3411"/>
                  </a:cubicBezTo>
                  <a:close/>
                  <a:moveTo>
                    <a:pt x="2104" y="444"/>
                  </a:moveTo>
                  <a:cubicBezTo>
                    <a:pt x="2388" y="444"/>
                    <a:pt x="2604" y="796"/>
                    <a:pt x="2741" y="1381"/>
                  </a:cubicBezTo>
                  <a:cubicBezTo>
                    <a:pt x="2791" y="1577"/>
                    <a:pt x="2760" y="1773"/>
                    <a:pt x="2867" y="2051"/>
                  </a:cubicBezTo>
                  <a:cubicBezTo>
                    <a:pt x="2903" y="2114"/>
                    <a:pt x="2959" y="2140"/>
                    <a:pt x="3018" y="2140"/>
                  </a:cubicBezTo>
                  <a:cubicBezTo>
                    <a:pt x="3083" y="2140"/>
                    <a:pt x="3153" y="2108"/>
                    <a:pt x="3203" y="2058"/>
                  </a:cubicBezTo>
                  <a:cubicBezTo>
                    <a:pt x="3215" y="2058"/>
                    <a:pt x="3222" y="2051"/>
                    <a:pt x="3234" y="2039"/>
                  </a:cubicBezTo>
                  <a:cubicBezTo>
                    <a:pt x="3405" y="1912"/>
                    <a:pt x="3576" y="1792"/>
                    <a:pt x="3760" y="1697"/>
                  </a:cubicBezTo>
                  <a:cubicBezTo>
                    <a:pt x="3904" y="1608"/>
                    <a:pt x="4153" y="1567"/>
                    <a:pt x="4329" y="1567"/>
                  </a:cubicBezTo>
                  <a:cubicBezTo>
                    <a:pt x="4415" y="1567"/>
                    <a:pt x="4483" y="1577"/>
                    <a:pt x="4513" y="1596"/>
                  </a:cubicBezTo>
                  <a:cubicBezTo>
                    <a:pt x="4527" y="1605"/>
                    <a:pt x="4555" y="1622"/>
                    <a:pt x="4560" y="1622"/>
                  </a:cubicBezTo>
                  <a:cubicBezTo>
                    <a:pt x="4561" y="1622"/>
                    <a:pt x="4561" y="1621"/>
                    <a:pt x="4561" y="1621"/>
                  </a:cubicBezTo>
                  <a:lnTo>
                    <a:pt x="4561" y="1621"/>
                  </a:lnTo>
                  <a:cubicBezTo>
                    <a:pt x="4570" y="1630"/>
                    <a:pt x="4583" y="1635"/>
                    <a:pt x="4588" y="1640"/>
                  </a:cubicBezTo>
                  <a:cubicBezTo>
                    <a:pt x="4607" y="1659"/>
                    <a:pt x="4620" y="1665"/>
                    <a:pt x="4626" y="1678"/>
                  </a:cubicBezTo>
                  <a:cubicBezTo>
                    <a:pt x="4639" y="1697"/>
                    <a:pt x="4652" y="1722"/>
                    <a:pt x="4658" y="1735"/>
                  </a:cubicBezTo>
                  <a:lnTo>
                    <a:pt x="4658" y="1741"/>
                  </a:lnTo>
                  <a:cubicBezTo>
                    <a:pt x="4677" y="2020"/>
                    <a:pt x="4652" y="2115"/>
                    <a:pt x="4399" y="2355"/>
                  </a:cubicBezTo>
                  <a:cubicBezTo>
                    <a:pt x="4272" y="2469"/>
                    <a:pt x="4171" y="2545"/>
                    <a:pt x="3930" y="2678"/>
                  </a:cubicBezTo>
                  <a:cubicBezTo>
                    <a:pt x="3854" y="2722"/>
                    <a:pt x="3760" y="2754"/>
                    <a:pt x="3690" y="2811"/>
                  </a:cubicBezTo>
                  <a:cubicBezTo>
                    <a:pt x="3601" y="2899"/>
                    <a:pt x="3614" y="3064"/>
                    <a:pt x="3728" y="3127"/>
                  </a:cubicBezTo>
                  <a:cubicBezTo>
                    <a:pt x="3949" y="3222"/>
                    <a:pt x="3987" y="3197"/>
                    <a:pt x="4202" y="3355"/>
                  </a:cubicBezTo>
                  <a:cubicBezTo>
                    <a:pt x="4462" y="3532"/>
                    <a:pt x="4734" y="3912"/>
                    <a:pt x="4626" y="4272"/>
                  </a:cubicBezTo>
                  <a:cubicBezTo>
                    <a:pt x="4542" y="4606"/>
                    <a:pt x="4366" y="4760"/>
                    <a:pt x="4140" y="4760"/>
                  </a:cubicBezTo>
                  <a:cubicBezTo>
                    <a:pt x="3873" y="4760"/>
                    <a:pt x="3536" y="4546"/>
                    <a:pt x="3196" y="4158"/>
                  </a:cubicBezTo>
                  <a:cubicBezTo>
                    <a:pt x="3085" y="4028"/>
                    <a:pt x="2922" y="3776"/>
                    <a:pt x="2753" y="3776"/>
                  </a:cubicBezTo>
                  <a:cubicBezTo>
                    <a:pt x="2692" y="3776"/>
                    <a:pt x="2631" y="3809"/>
                    <a:pt x="2570" y="3893"/>
                  </a:cubicBezTo>
                  <a:cubicBezTo>
                    <a:pt x="2500" y="4064"/>
                    <a:pt x="2380" y="4462"/>
                    <a:pt x="2311" y="4633"/>
                  </a:cubicBezTo>
                  <a:cubicBezTo>
                    <a:pt x="2108" y="5070"/>
                    <a:pt x="1923" y="5263"/>
                    <a:pt x="1785" y="5263"/>
                  </a:cubicBezTo>
                  <a:cubicBezTo>
                    <a:pt x="1734" y="5263"/>
                    <a:pt x="1689" y="5235"/>
                    <a:pt x="1652" y="5184"/>
                  </a:cubicBezTo>
                  <a:cubicBezTo>
                    <a:pt x="1494" y="4930"/>
                    <a:pt x="1482" y="4671"/>
                    <a:pt x="1564" y="4348"/>
                  </a:cubicBezTo>
                  <a:cubicBezTo>
                    <a:pt x="1646" y="4076"/>
                    <a:pt x="1684" y="4000"/>
                    <a:pt x="1849" y="3716"/>
                  </a:cubicBezTo>
                  <a:cubicBezTo>
                    <a:pt x="1899" y="3608"/>
                    <a:pt x="1988" y="3500"/>
                    <a:pt x="1931" y="3387"/>
                  </a:cubicBezTo>
                  <a:cubicBezTo>
                    <a:pt x="1898" y="3304"/>
                    <a:pt x="1820" y="3267"/>
                    <a:pt x="1739" y="3267"/>
                  </a:cubicBezTo>
                  <a:cubicBezTo>
                    <a:pt x="1696" y="3267"/>
                    <a:pt x="1652" y="3278"/>
                    <a:pt x="1615" y="3298"/>
                  </a:cubicBezTo>
                  <a:lnTo>
                    <a:pt x="1608" y="3311"/>
                  </a:lnTo>
                  <a:cubicBezTo>
                    <a:pt x="1558" y="3336"/>
                    <a:pt x="1520" y="3355"/>
                    <a:pt x="1469" y="3374"/>
                  </a:cubicBezTo>
                  <a:cubicBezTo>
                    <a:pt x="1463" y="3374"/>
                    <a:pt x="1456" y="3380"/>
                    <a:pt x="1450" y="3380"/>
                  </a:cubicBezTo>
                  <a:cubicBezTo>
                    <a:pt x="1427" y="3380"/>
                    <a:pt x="1328" y="3413"/>
                    <a:pt x="1263" y="3413"/>
                  </a:cubicBezTo>
                  <a:cubicBezTo>
                    <a:pt x="1259" y="3413"/>
                    <a:pt x="1255" y="3412"/>
                    <a:pt x="1251" y="3412"/>
                  </a:cubicBezTo>
                  <a:lnTo>
                    <a:pt x="1251" y="3412"/>
                  </a:lnTo>
                  <a:cubicBezTo>
                    <a:pt x="1221" y="3414"/>
                    <a:pt x="1149" y="3419"/>
                    <a:pt x="1087" y="3419"/>
                  </a:cubicBezTo>
                  <a:cubicBezTo>
                    <a:pt x="1047" y="3419"/>
                    <a:pt x="1012" y="3417"/>
                    <a:pt x="994" y="3412"/>
                  </a:cubicBezTo>
                  <a:cubicBezTo>
                    <a:pt x="918" y="3405"/>
                    <a:pt x="950" y="3412"/>
                    <a:pt x="824" y="3380"/>
                  </a:cubicBezTo>
                  <a:cubicBezTo>
                    <a:pt x="817" y="3374"/>
                    <a:pt x="798" y="3374"/>
                    <a:pt x="792" y="3374"/>
                  </a:cubicBezTo>
                  <a:cubicBezTo>
                    <a:pt x="672" y="3323"/>
                    <a:pt x="577" y="3209"/>
                    <a:pt x="526" y="3133"/>
                  </a:cubicBezTo>
                  <a:cubicBezTo>
                    <a:pt x="387" y="2988"/>
                    <a:pt x="444" y="2735"/>
                    <a:pt x="482" y="2653"/>
                  </a:cubicBezTo>
                  <a:cubicBezTo>
                    <a:pt x="577" y="2482"/>
                    <a:pt x="589" y="2488"/>
                    <a:pt x="729" y="2387"/>
                  </a:cubicBezTo>
                  <a:cubicBezTo>
                    <a:pt x="824" y="2336"/>
                    <a:pt x="887" y="2311"/>
                    <a:pt x="1140" y="2260"/>
                  </a:cubicBezTo>
                  <a:cubicBezTo>
                    <a:pt x="1172" y="2260"/>
                    <a:pt x="1210" y="2248"/>
                    <a:pt x="1229" y="2248"/>
                  </a:cubicBezTo>
                  <a:cubicBezTo>
                    <a:pt x="1327" y="2243"/>
                    <a:pt x="1425" y="2239"/>
                    <a:pt x="1524" y="2239"/>
                  </a:cubicBezTo>
                  <a:cubicBezTo>
                    <a:pt x="1565" y="2239"/>
                    <a:pt x="1605" y="2239"/>
                    <a:pt x="1646" y="2241"/>
                  </a:cubicBezTo>
                  <a:lnTo>
                    <a:pt x="1652" y="2241"/>
                  </a:lnTo>
                  <a:cubicBezTo>
                    <a:pt x="1671" y="2241"/>
                    <a:pt x="1678" y="2248"/>
                    <a:pt x="1697" y="2248"/>
                  </a:cubicBezTo>
                  <a:lnTo>
                    <a:pt x="1709" y="2248"/>
                  </a:lnTo>
                  <a:cubicBezTo>
                    <a:pt x="1811" y="2267"/>
                    <a:pt x="1918" y="2279"/>
                    <a:pt x="2019" y="2311"/>
                  </a:cubicBezTo>
                  <a:lnTo>
                    <a:pt x="2032" y="2311"/>
                  </a:lnTo>
                  <a:lnTo>
                    <a:pt x="2045" y="2323"/>
                  </a:lnTo>
                  <a:cubicBezTo>
                    <a:pt x="2058" y="2327"/>
                    <a:pt x="2071" y="2328"/>
                    <a:pt x="2084" y="2328"/>
                  </a:cubicBezTo>
                  <a:cubicBezTo>
                    <a:pt x="2165" y="2328"/>
                    <a:pt x="2224" y="2261"/>
                    <a:pt x="2241" y="2184"/>
                  </a:cubicBezTo>
                  <a:cubicBezTo>
                    <a:pt x="2254" y="2134"/>
                    <a:pt x="2254" y="2077"/>
                    <a:pt x="2209" y="2039"/>
                  </a:cubicBezTo>
                  <a:cubicBezTo>
                    <a:pt x="1937" y="1805"/>
                    <a:pt x="1861" y="1577"/>
                    <a:pt x="1779" y="1159"/>
                  </a:cubicBezTo>
                  <a:cubicBezTo>
                    <a:pt x="1709" y="773"/>
                    <a:pt x="1931" y="470"/>
                    <a:pt x="2089" y="444"/>
                  </a:cubicBezTo>
                  <a:cubicBezTo>
                    <a:pt x="2094" y="444"/>
                    <a:pt x="2099" y="444"/>
                    <a:pt x="2104" y="444"/>
                  </a:cubicBezTo>
                  <a:close/>
                  <a:moveTo>
                    <a:pt x="2156" y="1"/>
                  </a:moveTo>
                  <a:cubicBezTo>
                    <a:pt x="1848" y="1"/>
                    <a:pt x="1560" y="216"/>
                    <a:pt x="1456" y="539"/>
                  </a:cubicBezTo>
                  <a:cubicBezTo>
                    <a:pt x="1330" y="982"/>
                    <a:pt x="1456" y="1476"/>
                    <a:pt x="1697" y="1862"/>
                  </a:cubicBezTo>
                  <a:cubicBezTo>
                    <a:pt x="1589" y="1849"/>
                    <a:pt x="1475" y="1836"/>
                    <a:pt x="1254" y="1830"/>
                  </a:cubicBezTo>
                  <a:cubicBezTo>
                    <a:pt x="988" y="1836"/>
                    <a:pt x="501" y="1963"/>
                    <a:pt x="279" y="2387"/>
                  </a:cubicBezTo>
                  <a:cubicBezTo>
                    <a:pt x="1" y="2899"/>
                    <a:pt x="317" y="3507"/>
                    <a:pt x="912" y="3652"/>
                  </a:cubicBezTo>
                  <a:cubicBezTo>
                    <a:pt x="1005" y="3675"/>
                    <a:pt x="1100" y="3684"/>
                    <a:pt x="1195" y="3684"/>
                  </a:cubicBezTo>
                  <a:cubicBezTo>
                    <a:pt x="1263" y="3684"/>
                    <a:pt x="1331" y="3679"/>
                    <a:pt x="1399" y="3671"/>
                  </a:cubicBezTo>
                  <a:lnTo>
                    <a:pt x="1399" y="3671"/>
                  </a:lnTo>
                  <a:cubicBezTo>
                    <a:pt x="1399" y="3684"/>
                    <a:pt x="1393" y="3690"/>
                    <a:pt x="1393" y="3697"/>
                  </a:cubicBezTo>
                  <a:cubicBezTo>
                    <a:pt x="1210" y="4102"/>
                    <a:pt x="1102" y="4557"/>
                    <a:pt x="1229" y="4994"/>
                  </a:cubicBezTo>
                  <a:cubicBezTo>
                    <a:pt x="1332" y="5368"/>
                    <a:pt x="1548" y="5541"/>
                    <a:pt x="1778" y="5541"/>
                  </a:cubicBezTo>
                  <a:cubicBezTo>
                    <a:pt x="1971" y="5541"/>
                    <a:pt x="2173" y="5418"/>
                    <a:pt x="2323" y="5190"/>
                  </a:cubicBezTo>
                  <a:cubicBezTo>
                    <a:pt x="2526" y="4924"/>
                    <a:pt x="2659" y="4614"/>
                    <a:pt x="2785" y="4304"/>
                  </a:cubicBezTo>
                  <a:cubicBezTo>
                    <a:pt x="3139" y="4734"/>
                    <a:pt x="3576" y="5171"/>
                    <a:pt x="4152" y="5171"/>
                  </a:cubicBezTo>
                  <a:cubicBezTo>
                    <a:pt x="4740" y="5139"/>
                    <a:pt x="5038" y="4456"/>
                    <a:pt x="4880" y="3842"/>
                  </a:cubicBezTo>
                  <a:cubicBezTo>
                    <a:pt x="4785" y="3507"/>
                    <a:pt x="4519" y="3197"/>
                    <a:pt x="4209" y="2963"/>
                  </a:cubicBezTo>
                  <a:cubicBezTo>
                    <a:pt x="4316" y="2906"/>
                    <a:pt x="4430" y="2842"/>
                    <a:pt x="4487" y="2804"/>
                  </a:cubicBezTo>
                  <a:cubicBezTo>
                    <a:pt x="4506" y="2779"/>
                    <a:pt x="4601" y="2716"/>
                    <a:pt x="4626" y="2690"/>
                  </a:cubicBezTo>
                  <a:cubicBezTo>
                    <a:pt x="4759" y="2577"/>
                    <a:pt x="4899" y="2437"/>
                    <a:pt x="4968" y="2273"/>
                  </a:cubicBezTo>
                  <a:cubicBezTo>
                    <a:pt x="5190" y="1786"/>
                    <a:pt x="5057" y="1355"/>
                    <a:pt x="4671" y="1229"/>
                  </a:cubicBezTo>
                  <a:cubicBezTo>
                    <a:pt x="4572" y="1208"/>
                    <a:pt x="4494" y="1199"/>
                    <a:pt x="4427" y="1199"/>
                  </a:cubicBezTo>
                  <a:cubicBezTo>
                    <a:pt x="4291" y="1199"/>
                    <a:pt x="4194" y="1233"/>
                    <a:pt x="4038" y="1267"/>
                  </a:cubicBezTo>
                  <a:cubicBezTo>
                    <a:pt x="3791" y="1355"/>
                    <a:pt x="3633" y="1425"/>
                    <a:pt x="3374" y="1596"/>
                  </a:cubicBezTo>
                  <a:cubicBezTo>
                    <a:pt x="3329" y="1627"/>
                    <a:pt x="3196" y="1710"/>
                    <a:pt x="3133" y="1760"/>
                  </a:cubicBezTo>
                  <a:cubicBezTo>
                    <a:pt x="3108" y="1204"/>
                    <a:pt x="3095" y="520"/>
                    <a:pt x="2532" y="115"/>
                  </a:cubicBezTo>
                  <a:cubicBezTo>
                    <a:pt x="2411" y="36"/>
                    <a:pt x="2282" y="1"/>
                    <a:pt x="2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47"/>
          <p:cNvGrpSpPr/>
          <p:nvPr/>
        </p:nvGrpSpPr>
        <p:grpSpPr>
          <a:xfrm>
            <a:off x="1220814" y="808526"/>
            <a:ext cx="1798623" cy="3700255"/>
            <a:chOff x="-2103462" y="1086675"/>
            <a:chExt cx="1543088" cy="3174550"/>
          </a:xfrm>
        </p:grpSpPr>
        <p:sp>
          <p:nvSpPr>
            <p:cNvPr id="637" name="Google Shape;637;p47"/>
            <p:cNvSpPr/>
            <p:nvPr/>
          </p:nvSpPr>
          <p:spPr>
            <a:xfrm>
              <a:off x="-2103462" y="1086725"/>
              <a:ext cx="1539175" cy="3174450"/>
            </a:xfrm>
            <a:custGeom>
              <a:avLst/>
              <a:gdLst/>
              <a:ahLst/>
              <a:cxnLst/>
              <a:rect l="l" t="t" r="r" b="b"/>
              <a:pathLst>
                <a:path w="61567" h="126978" extrusionOk="0">
                  <a:moveTo>
                    <a:pt x="23710" y="1"/>
                  </a:moveTo>
                  <a:cubicBezTo>
                    <a:pt x="23256" y="1"/>
                    <a:pt x="22731" y="221"/>
                    <a:pt x="22352" y="434"/>
                  </a:cubicBezTo>
                  <a:cubicBezTo>
                    <a:pt x="20646" y="1571"/>
                    <a:pt x="19537" y="3818"/>
                    <a:pt x="20873" y="5637"/>
                  </a:cubicBezTo>
                  <a:cubicBezTo>
                    <a:pt x="20930" y="5694"/>
                    <a:pt x="20987" y="5780"/>
                    <a:pt x="21015" y="5808"/>
                  </a:cubicBezTo>
                  <a:lnTo>
                    <a:pt x="20987" y="5837"/>
                  </a:lnTo>
                  <a:cubicBezTo>
                    <a:pt x="20959" y="5837"/>
                    <a:pt x="20873" y="5922"/>
                    <a:pt x="20845" y="5950"/>
                  </a:cubicBezTo>
                  <a:cubicBezTo>
                    <a:pt x="20020" y="6462"/>
                    <a:pt x="19281" y="7173"/>
                    <a:pt x="18883" y="8055"/>
                  </a:cubicBezTo>
                  <a:cubicBezTo>
                    <a:pt x="18456" y="8993"/>
                    <a:pt x="18143" y="10557"/>
                    <a:pt x="19451" y="10955"/>
                  </a:cubicBezTo>
                  <a:cubicBezTo>
                    <a:pt x="19557" y="10983"/>
                    <a:pt x="19664" y="10994"/>
                    <a:pt x="19769" y="10994"/>
                  </a:cubicBezTo>
                  <a:cubicBezTo>
                    <a:pt x="20198" y="10994"/>
                    <a:pt x="20588" y="10802"/>
                    <a:pt x="20703" y="10756"/>
                  </a:cubicBezTo>
                  <a:cubicBezTo>
                    <a:pt x="20873" y="10671"/>
                    <a:pt x="21044" y="10557"/>
                    <a:pt x="21243" y="10472"/>
                  </a:cubicBezTo>
                  <a:lnTo>
                    <a:pt x="21243" y="10472"/>
                  </a:lnTo>
                  <a:cubicBezTo>
                    <a:pt x="21186" y="10642"/>
                    <a:pt x="21186" y="10785"/>
                    <a:pt x="21158" y="11040"/>
                  </a:cubicBezTo>
                  <a:cubicBezTo>
                    <a:pt x="21044" y="12036"/>
                    <a:pt x="21442" y="13202"/>
                    <a:pt x="21726" y="13628"/>
                  </a:cubicBezTo>
                  <a:cubicBezTo>
                    <a:pt x="22124" y="14225"/>
                    <a:pt x="22608" y="14823"/>
                    <a:pt x="23120" y="14993"/>
                  </a:cubicBezTo>
                  <a:cubicBezTo>
                    <a:pt x="23120" y="15022"/>
                    <a:pt x="23120" y="15022"/>
                    <a:pt x="23091" y="15050"/>
                  </a:cubicBezTo>
                  <a:cubicBezTo>
                    <a:pt x="22665" y="16785"/>
                    <a:pt x="22466" y="18605"/>
                    <a:pt x="22409" y="20396"/>
                  </a:cubicBezTo>
                  <a:cubicBezTo>
                    <a:pt x="22437" y="20851"/>
                    <a:pt x="22409" y="20680"/>
                    <a:pt x="22466" y="20936"/>
                  </a:cubicBezTo>
                  <a:lnTo>
                    <a:pt x="22466" y="21050"/>
                  </a:lnTo>
                  <a:cubicBezTo>
                    <a:pt x="22437" y="21135"/>
                    <a:pt x="22380" y="21391"/>
                    <a:pt x="22267" y="21562"/>
                  </a:cubicBezTo>
                  <a:cubicBezTo>
                    <a:pt x="21414" y="23154"/>
                    <a:pt x="20703" y="24889"/>
                    <a:pt x="20873" y="27221"/>
                  </a:cubicBezTo>
                  <a:cubicBezTo>
                    <a:pt x="21158" y="30662"/>
                    <a:pt x="23091" y="33960"/>
                    <a:pt x="26362" y="35325"/>
                  </a:cubicBezTo>
                  <a:cubicBezTo>
                    <a:pt x="26703" y="35496"/>
                    <a:pt x="27072" y="35610"/>
                    <a:pt x="27414" y="35752"/>
                  </a:cubicBezTo>
                  <a:cubicBezTo>
                    <a:pt x="26816" y="35667"/>
                    <a:pt x="26134" y="35610"/>
                    <a:pt x="25508" y="35610"/>
                  </a:cubicBezTo>
                  <a:cubicBezTo>
                    <a:pt x="21044" y="35752"/>
                    <a:pt x="18968" y="39193"/>
                    <a:pt x="17290" y="42150"/>
                  </a:cubicBezTo>
                  <a:cubicBezTo>
                    <a:pt x="16864" y="42804"/>
                    <a:pt x="15897" y="43743"/>
                    <a:pt x="14788" y="44738"/>
                  </a:cubicBezTo>
                  <a:cubicBezTo>
                    <a:pt x="13906" y="45563"/>
                    <a:pt x="12883" y="46558"/>
                    <a:pt x="11859" y="47724"/>
                  </a:cubicBezTo>
                  <a:cubicBezTo>
                    <a:pt x="10721" y="49003"/>
                    <a:pt x="9612" y="50340"/>
                    <a:pt x="8930" y="51961"/>
                  </a:cubicBezTo>
                  <a:cubicBezTo>
                    <a:pt x="8788" y="52274"/>
                    <a:pt x="8816" y="52160"/>
                    <a:pt x="8731" y="52444"/>
                  </a:cubicBezTo>
                  <a:cubicBezTo>
                    <a:pt x="8674" y="52530"/>
                    <a:pt x="8646" y="52615"/>
                    <a:pt x="8646" y="52700"/>
                  </a:cubicBezTo>
                  <a:cubicBezTo>
                    <a:pt x="8304" y="53127"/>
                    <a:pt x="7963" y="53553"/>
                    <a:pt x="7736" y="53951"/>
                  </a:cubicBezTo>
                  <a:cubicBezTo>
                    <a:pt x="7025" y="55060"/>
                    <a:pt x="7053" y="56653"/>
                    <a:pt x="7167" y="57677"/>
                  </a:cubicBezTo>
                  <a:cubicBezTo>
                    <a:pt x="7224" y="58217"/>
                    <a:pt x="7224" y="58274"/>
                    <a:pt x="7394" y="58871"/>
                  </a:cubicBezTo>
                  <a:cubicBezTo>
                    <a:pt x="7593" y="59298"/>
                    <a:pt x="7480" y="59184"/>
                    <a:pt x="7792" y="59696"/>
                  </a:cubicBezTo>
                  <a:cubicBezTo>
                    <a:pt x="7906" y="59838"/>
                    <a:pt x="8048" y="59952"/>
                    <a:pt x="8191" y="60037"/>
                  </a:cubicBezTo>
                  <a:cubicBezTo>
                    <a:pt x="8875" y="60556"/>
                    <a:pt x="9894" y="60841"/>
                    <a:pt x="10382" y="60841"/>
                  </a:cubicBezTo>
                  <a:cubicBezTo>
                    <a:pt x="10482" y="60841"/>
                    <a:pt x="10559" y="60829"/>
                    <a:pt x="10608" y="60805"/>
                  </a:cubicBezTo>
                  <a:cubicBezTo>
                    <a:pt x="10636" y="60805"/>
                    <a:pt x="10636" y="60805"/>
                    <a:pt x="10665" y="60748"/>
                  </a:cubicBezTo>
                  <a:lnTo>
                    <a:pt x="10721" y="60748"/>
                  </a:lnTo>
                  <a:cubicBezTo>
                    <a:pt x="10750" y="60748"/>
                    <a:pt x="10750" y="60748"/>
                    <a:pt x="10778" y="60719"/>
                  </a:cubicBezTo>
                  <a:cubicBezTo>
                    <a:pt x="11176" y="61089"/>
                    <a:pt x="11631" y="61373"/>
                    <a:pt x="12143" y="61572"/>
                  </a:cubicBezTo>
                  <a:cubicBezTo>
                    <a:pt x="12854" y="61857"/>
                    <a:pt x="13082" y="61857"/>
                    <a:pt x="13650" y="61885"/>
                  </a:cubicBezTo>
                  <a:cubicBezTo>
                    <a:pt x="13731" y="61893"/>
                    <a:pt x="13812" y="61897"/>
                    <a:pt x="13892" y="61897"/>
                  </a:cubicBezTo>
                  <a:cubicBezTo>
                    <a:pt x="14665" y="61897"/>
                    <a:pt x="15437" y="61531"/>
                    <a:pt x="16210" y="60862"/>
                  </a:cubicBezTo>
                  <a:cubicBezTo>
                    <a:pt x="16466" y="60662"/>
                    <a:pt x="16693" y="60378"/>
                    <a:pt x="16892" y="60122"/>
                  </a:cubicBezTo>
                  <a:cubicBezTo>
                    <a:pt x="17347" y="60151"/>
                    <a:pt x="17859" y="60151"/>
                    <a:pt x="18314" y="60151"/>
                  </a:cubicBezTo>
                  <a:cubicBezTo>
                    <a:pt x="18200" y="60577"/>
                    <a:pt x="18058" y="61004"/>
                    <a:pt x="17973" y="61430"/>
                  </a:cubicBezTo>
                  <a:cubicBezTo>
                    <a:pt x="17489" y="62937"/>
                    <a:pt x="17063" y="64388"/>
                    <a:pt x="16608" y="65866"/>
                  </a:cubicBezTo>
                  <a:cubicBezTo>
                    <a:pt x="16124" y="67516"/>
                    <a:pt x="15612" y="69193"/>
                    <a:pt x="15157" y="70814"/>
                  </a:cubicBezTo>
                  <a:cubicBezTo>
                    <a:pt x="15015" y="71326"/>
                    <a:pt x="14902" y="71810"/>
                    <a:pt x="14788" y="72322"/>
                  </a:cubicBezTo>
                  <a:cubicBezTo>
                    <a:pt x="14759" y="72521"/>
                    <a:pt x="14702" y="72748"/>
                    <a:pt x="14702" y="72919"/>
                  </a:cubicBezTo>
                  <a:cubicBezTo>
                    <a:pt x="14702" y="72976"/>
                    <a:pt x="14646" y="73175"/>
                    <a:pt x="14646" y="73231"/>
                  </a:cubicBezTo>
                  <a:lnTo>
                    <a:pt x="14646" y="73317"/>
                  </a:lnTo>
                  <a:lnTo>
                    <a:pt x="14560" y="74170"/>
                  </a:lnTo>
                  <a:cubicBezTo>
                    <a:pt x="14503" y="74312"/>
                    <a:pt x="14503" y="74397"/>
                    <a:pt x="14503" y="74540"/>
                  </a:cubicBezTo>
                  <a:cubicBezTo>
                    <a:pt x="14447" y="74767"/>
                    <a:pt x="14447" y="75023"/>
                    <a:pt x="14503" y="75222"/>
                  </a:cubicBezTo>
                  <a:cubicBezTo>
                    <a:pt x="14759" y="75762"/>
                    <a:pt x="15328" y="76160"/>
                    <a:pt x="15755" y="76530"/>
                  </a:cubicBezTo>
                  <a:cubicBezTo>
                    <a:pt x="16409" y="77042"/>
                    <a:pt x="17120" y="77525"/>
                    <a:pt x="17774" y="77952"/>
                  </a:cubicBezTo>
                  <a:cubicBezTo>
                    <a:pt x="17603" y="78777"/>
                    <a:pt x="17603" y="79146"/>
                    <a:pt x="17461" y="80056"/>
                  </a:cubicBezTo>
                  <a:cubicBezTo>
                    <a:pt x="17148" y="82360"/>
                    <a:pt x="17006" y="83782"/>
                    <a:pt x="16579" y="86426"/>
                  </a:cubicBezTo>
                  <a:cubicBezTo>
                    <a:pt x="16210" y="88559"/>
                    <a:pt x="15783" y="90692"/>
                    <a:pt x="15357" y="92824"/>
                  </a:cubicBezTo>
                  <a:lnTo>
                    <a:pt x="15357" y="92881"/>
                  </a:lnTo>
                  <a:lnTo>
                    <a:pt x="15357" y="92967"/>
                  </a:lnTo>
                  <a:cubicBezTo>
                    <a:pt x="15357" y="92995"/>
                    <a:pt x="15357" y="93023"/>
                    <a:pt x="15328" y="93080"/>
                  </a:cubicBezTo>
                  <a:cubicBezTo>
                    <a:pt x="15300" y="93137"/>
                    <a:pt x="15300" y="93251"/>
                    <a:pt x="15300" y="93365"/>
                  </a:cubicBezTo>
                  <a:cubicBezTo>
                    <a:pt x="15186" y="93820"/>
                    <a:pt x="15157" y="93734"/>
                    <a:pt x="15157" y="94132"/>
                  </a:cubicBezTo>
                  <a:cubicBezTo>
                    <a:pt x="15157" y="94161"/>
                    <a:pt x="15157" y="94246"/>
                    <a:pt x="15129" y="94388"/>
                  </a:cubicBezTo>
                  <a:cubicBezTo>
                    <a:pt x="15044" y="94872"/>
                    <a:pt x="15072" y="95554"/>
                    <a:pt x="15157" y="96237"/>
                  </a:cubicBezTo>
                  <a:cubicBezTo>
                    <a:pt x="15300" y="98995"/>
                    <a:pt x="14930" y="100758"/>
                    <a:pt x="14418" y="103261"/>
                  </a:cubicBezTo>
                  <a:cubicBezTo>
                    <a:pt x="13849" y="106019"/>
                    <a:pt x="13025" y="108635"/>
                    <a:pt x="12285" y="111337"/>
                  </a:cubicBezTo>
                  <a:cubicBezTo>
                    <a:pt x="12143" y="111877"/>
                    <a:pt x="12001" y="112360"/>
                    <a:pt x="11887" y="112901"/>
                  </a:cubicBezTo>
                  <a:cubicBezTo>
                    <a:pt x="11887" y="113071"/>
                    <a:pt x="11802" y="113128"/>
                    <a:pt x="11859" y="113213"/>
                  </a:cubicBezTo>
                  <a:cubicBezTo>
                    <a:pt x="11774" y="113213"/>
                    <a:pt x="11717" y="113213"/>
                    <a:pt x="11603" y="113270"/>
                  </a:cubicBezTo>
                  <a:cubicBezTo>
                    <a:pt x="10892" y="113356"/>
                    <a:pt x="10494" y="113981"/>
                    <a:pt x="10380" y="114607"/>
                  </a:cubicBezTo>
                  <a:cubicBezTo>
                    <a:pt x="10380" y="114749"/>
                    <a:pt x="10352" y="114891"/>
                    <a:pt x="10323" y="115033"/>
                  </a:cubicBezTo>
                  <a:cubicBezTo>
                    <a:pt x="9897" y="114834"/>
                    <a:pt x="9470" y="114692"/>
                    <a:pt x="8816" y="114493"/>
                  </a:cubicBezTo>
                  <a:cubicBezTo>
                    <a:pt x="7718" y="114197"/>
                    <a:pt x="5991" y="113832"/>
                    <a:pt x="4359" y="113832"/>
                  </a:cubicBezTo>
                  <a:cubicBezTo>
                    <a:pt x="2696" y="113832"/>
                    <a:pt x="1131" y="114212"/>
                    <a:pt x="427" y="115432"/>
                  </a:cubicBezTo>
                  <a:cubicBezTo>
                    <a:pt x="143" y="115972"/>
                    <a:pt x="1" y="116683"/>
                    <a:pt x="342" y="117195"/>
                  </a:cubicBezTo>
                  <a:cubicBezTo>
                    <a:pt x="939" y="118275"/>
                    <a:pt x="1991" y="118986"/>
                    <a:pt x="2958" y="119725"/>
                  </a:cubicBezTo>
                  <a:cubicBezTo>
                    <a:pt x="4636" y="120977"/>
                    <a:pt x="6627" y="122285"/>
                    <a:pt x="7878" y="122683"/>
                  </a:cubicBezTo>
                  <a:cubicBezTo>
                    <a:pt x="8446" y="122882"/>
                    <a:pt x="9044" y="122967"/>
                    <a:pt x="9641" y="122996"/>
                  </a:cubicBezTo>
                  <a:cubicBezTo>
                    <a:pt x="9726" y="122996"/>
                    <a:pt x="9783" y="123024"/>
                    <a:pt x="9954" y="123024"/>
                  </a:cubicBezTo>
                  <a:cubicBezTo>
                    <a:pt x="10010" y="123024"/>
                    <a:pt x="10010" y="123081"/>
                    <a:pt x="10039" y="123081"/>
                  </a:cubicBezTo>
                  <a:cubicBezTo>
                    <a:pt x="10039" y="123081"/>
                    <a:pt x="10067" y="123081"/>
                    <a:pt x="10067" y="123109"/>
                  </a:cubicBezTo>
                  <a:cubicBezTo>
                    <a:pt x="11631" y="124105"/>
                    <a:pt x="13167" y="125015"/>
                    <a:pt x="14873" y="125583"/>
                  </a:cubicBezTo>
                  <a:cubicBezTo>
                    <a:pt x="15982" y="125982"/>
                    <a:pt x="16608" y="126209"/>
                    <a:pt x="17546" y="126237"/>
                  </a:cubicBezTo>
                  <a:cubicBezTo>
                    <a:pt x="18058" y="126209"/>
                    <a:pt x="17887" y="126237"/>
                    <a:pt x="18485" y="126067"/>
                  </a:cubicBezTo>
                  <a:cubicBezTo>
                    <a:pt x="18712" y="125982"/>
                    <a:pt x="18911" y="125868"/>
                    <a:pt x="19110" y="125697"/>
                  </a:cubicBezTo>
                  <a:cubicBezTo>
                    <a:pt x="19565" y="125214"/>
                    <a:pt x="19906" y="124560"/>
                    <a:pt x="20077" y="123877"/>
                  </a:cubicBezTo>
                  <a:cubicBezTo>
                    <a:pt x="20248" y="123849"/>
                    <a:pt x="20390" y="123707"/>
                    <a:pt x="20447" y="123564"/>
                  </a:cubicBezTo>
                  <a:cubicBezTo>
                    <a:pt x="20589" y="123564"/>
                    <a:pt x="20703" y="123536"/>
                    <a:pt x="20816" y="123422"/>
                  </a:cubicBezTo>
                  <a:cubicBezTo>
                    <a:pt x="21527" y="122541"/>
                    <a:pt x="22068" y="121403"/>
                    <a:pt x="21925" y="120237"/>
                  </a:cubicBezTo>
                  <a:cubicBezTo>
                    <a:pt x="21869" y="119953"/>
                    <a:pt x="21783" y="119697"/>
                    <a:pt x="21641" y="119441"/>
                  </a:cubicBezTo>
                  <a:cubicBezTo>
                    <a:pt x="21641" y="119441"/>
                    <a:pt x="21641" y="119413"/>
                    <a:pt x="21584" y="119413"/>
                  </a:cubicBezTo>
                  <a:lnTo>
                    <a:pt x="21584" y="119384"/>
                  </a:lnTo>
                  <a:cubicBezTo>
                    <a:pt x="21726" y="119015"/>
                    <a:pt x="21840" y="118702"/>
                    <a:pt x="21954" y="118332"/>
                  </a:cubicBezTo>
                  <a:cubicBezTo>
                    <a:pt x="22210" y="117621"/>
                    <a:pt x="22437" y="116910"/>
                    <a:pt x="22665" y="116171"/>
                  </a:cubicBezTo>
                  <a:cubicBezTo>
                    <a:pt x="23916" y="112133"/>
                    <a:pt x="23575" y="107896"/>
                    <a:pt x="24428" y="104085"/>
                  </a:cubicBezTo>
                  <a:cubicBezTo>
                    <a:pt x="24542" y="103630"/>
                    <a:pt x="24627" y="103118"/>
                    <a:pt x="24826" y="102663"/>
                  </a:cubicBezTo>
                  <a:cubicBezTo>
                    <a:pt x="25224" y="101839"/>
                    <a:pt x="25651" y="100986"/>
                    <a:pt x="25793" y="100104"/>
                  </a:cubicBezTo>
                  <a:cubicBezTo>
                    <a:pt x="25764" y="99990"/>
                    <a:pt x="25793" y="99962"/>
                    <a:pt x="25679" y="99535"/>
                  </a:cubicBezTo>
                  <a:cubicBezTo>
                    <a:pt x="25537" y="99080"/>
                    <a:pt x="25480" y="98796"/>
                    <a:pt x="25508" y="98682"/>
                  </a:cubicBezTo>
                  <a:cubicBezTo>
                    <a:pt x="25508" y="98199"/>
                    <a:pt x="25850" y="96720"/>
                    <a:pt x="26049" y="95782"/>
                  </a:cubicBezTo>
                  <a:cubicBezTo>
                    <a:pt x="26561" y="92540"/>
                    <a:pt x="27186" y="89298"/>
                    <a:pt x="27812" y="86113"/>
                  </a:cubicBezTo>
                  <a:cubicBezTo>
                    <a:pt x="28039" y="84862"/>
                    <a:pt x="28466" y="82274"/>
                    <a:pt x="28921" y="80853"/>
                  </a:cubicBezTo>
                  <a:cubicBezTo>
                    <a:pt x="29120" y="80170"/>
                    <a:pt x="29234" y="79800"/>
                    <a:pt x="29376" y="79345"/>
                  </a:cubicBezTo>
                  <a:cubicBezTo>
                    <a:pt x="29376" y="79324"/>
                    <a:pt x="29376" y="79319"/>
                    <a:pt x="29387" y="79306"/>
                  </a:cubicBezTo>
                  <a:lnTo>
                    <a:pt x="29387" y="79306"/>
                  </a:lnTo>
                  <a:cubicBezTo>
                    <a:pt x="29381" y="79321"/>
                    <a:pt x="29376" y="79333"/>
                    <a:pt x="29376" y="79345"/>
                  </a:cubicBezTo>
                  <a:cubicBezTo>
                    <a:pt x="29404" y="79317"/>
                    <a:pt x="29404" y="79317"/>
                    <a:pt x="29404" y="79288"/>
                  </a:cubicBezTo>
                  <a:lnTo>
                    <a:pt x="29404" y="79288"/>
                  </a:lnTo>
                  <a:cubicBezTo>
                    <a:pt x="29397" y="79296"/>
                    <a:pt x="29391" y="79301"/>
                    <a:pt x="29387" y="79306"/>
                  </a:cubicBezTo>
                  <a:lnTo>
                    <a:pt x="29387" y="79306"/>
                  </a:lnTo>
                  <a:cubicBezTo>
                    <a:pt x="29395" y="79287"/>
                    <a:pt x="29404" y="79264"/>
                    <a:pt x="29404" y="79232"/>
                  </a:cubicBezTo>
                  <a:cubicBezTo>
                    <a:pt x="29461" y="79089"/>
                    <a:pt x="29490" y="79004"/>
                    <a:pt x="29518" y="78862"/>
                  </a:cubicBezTo>
                  <a:cubicBezTo>
                    <a:pt x="29916" y="78947"/>
                    <a:pt x="30257" y="79061"/>
                    <a:pt x="30655" y="79175"/>
                  </a:cubicBezTo>
                  <a:cubicBezTo>
                    <a:pt x="30627" y="79459"/>
                    <a:pt x="30655" y="79743"/>
                    <a:pt x="30769" y="80028"/>
                  </a:cubicBezTo>
                  <a:cubicBezTo>
                    <a:pt x="30911" y="80284"/>
                    <a:pt x="30826" y="80312"/>
                    <a:pt x="31025" y="80511"/>
                  </a:cubicBezTo>
                  <a:cubicBezTo>
                    <a:pt x="31025" y="80511"/>
                    <a:pt x="31082" y="80597"/>
                    <a:pt x="31196" y="80739"/>
                  </a:cubicBezTo>
                  <a:cubicBezTo>
                    <a:pt x="31224" y="80767"/>
                    <a:pt x="31253" y="80853"/>
                    <a:pt x="31309" y="80881"/>
                  </a:cubicBezTo>
                  <a:cubicBezTo>
                    <a:pt x="31309" y="80909"/>
                    <a:pt x="31338" y="80909"/>
                    <a:pt x="31338" y="80938"/>
                  </a:cubicBezTo>
                  <a:cubicBezTo>
                    <a:pt x="31338" y="80938"/>
                    <a:pt x="31338" y="80995"/>
                    <a:pt x="31366" y="80995"/>
                  </a:cubicBezTo>
                  <a:cubicBezTo>
                    <a:pt x="31395" y="81023"/>
                    <a:pt x="31452" y="81137"/>
                    <a:pt x="31480" y="81194"/>
                  </a:cubicBezTo>
                  <a:cubicBezTo>
                    <a:pt x="31878" y="82360"/>
                    <a:pt x="31964" y="83895"/>
                    <a:pt x="32191" y="85033"/>
                  </a:cubicBezTo>
                  <a:cubicBezTo>
                    <a:pt x="32646" y="87535"/>
                    <a:pt x="33101" y="90038"/>
                    <a:pt x="33442" y="92568"/>
                  </a:cubicBezTo>
                  <a:cubicBezTo>
                    <a:pt x="33613" y="93848"/>
                    <a:pt x="34153" y="96919"/>
                    <a:pt x="34182" y="97118"/>
                  </a:cubicBezTo>
                  <a:cubicBezTo>
                    <a:pt x="34238" y="97659"/>
                    <a:pt x="34324" y="98199"/>
                    <a:pt x="34352" y="98711"/>
                  </a:cubicBezTo>
                  <a:cubicBezTo>
                    <a:pt x="34352" y="98796"/>
                    <a:pt x="34352" y="98853"/>
                    <a:pt x="34381" y="98938"/>
                  </a:cubicBezTo>
                  <a:cubicBezTo>
                    <a:pt x="34295" y="99251"/>
                    <a:pt x="34182" y="99479"/>
                    <a:pt x="34153" y="100047"/>
                  </a:cubicBezTo>
                  <a:cubicBezTo>
                    <a:pt x="34295" y="101384"/>
                    <a:pt x="35006" y="102607"/>
                    <a:pt x="35291" y="103886"/>
                  </a:cubicBezTo>
                  <a:cubicBezTo>
                    <a:pt x="35632" y="105536"/>
                    <a:pt x="35859" y="107242"/>
                    <a:pt x="36144" y="108948"/>
                  </a:cubicBezTo>
                  <a:cubicBezTo>
                    <a:pt x="36656" y="111849"/>
                    <a:pt x="37452" y="115858"/>
                    <a:pt x="37708" y="117706"/>
                  </a:cubicBezTo>
                  <a:lnTo>
                    <a:pt x="37708" y="117735"/>
                  </a:lnTo>
                  <a:lnTo>
                    <a:pt x="37708" y="118304"/>
                  </a:lnTo>
                  <a:cubicBezTo>
                    <a:pt x="37622" y="118787"/>
                    <a:pt x="37594" y="118958"/>
                    <a:pt x="37566" y="119185"/>
                  </a:cubicBezTo>
                  <a:cubicBezTo>
                    <a:pt x="37509" y="119725"/>
                    <a:pt x="37566" y="120522"/>
                    <a:pt x="37566" y="120607"/>
                  </a:cubicBezTo>
                  <a:lnTo>
                    <a:pt x="37566" y="120806"/>
                  </a:lnTo>
                  <a:cubicBezTo>
                    <a:pt x="37622" y="121034"/>
                    <a:pt x="37651" y="121318"/>
                    <a:pt x="37793" y="121574"/>
                  </a:cubicBezTo>
                  <a:cubicBezTo>
                    <a:pt x="37509" y="122256"/>
                    <a:pt x="37708" y="123081"/>
                    <a:pt x="37850" y="123763"/>
                  </a:cubicBezTo>
                  <a:cubicBezTo>
                    <a:pt x="38077" y="124645"/>
                    <a:pt x="38646" y="125527"/>
                    <a:pt x="39186" y="125527"/>
                  </a:cubicBezTo>
                  <a:cubicBezTo>
                    <a:pt x="39357" y="125925"/>
                    <a:pt x="39784" y="126181"/>
                    <a:pt x="40210" y="126294"/>
                  </a:cubicBezTo>
                  <a:cubicBezTo>
                    <a:pt x="40979" y="126474"/>
                    <a:pt x="41917" y="126551"/>
                    <a:pt x="42721" y="126551"/>
                  </a:cubicBezTo>
                  <a:cubicBezTo>
                    <a:pt x="43315" y="126551"/>
                    <a:pt x="43837" y="126509"/>
                    <a:pt x="44163" y="126437"/>
                  </a:cubicBezTo>
                  <a:cubicBezTo>
                    <a:pt x="44447" y="126493"/>
                    <a:pt x="44902" y="126550"/>
                    <a:pt x="45613" y="126692"/>
                  </a:cubicBezTo>
                  <a:cubicBezTo>
                    <a:pt x="46888" y="126957"/>
                    <a:pt x="48591" y="126978"/>
                    <a:pt x="50239" y="126978"/>
                  </a:cubicBezTo>
                  <a:cubicBezTo>
                    <a:pt x="50539" y="126978"/>
                    <a:pt x="50837" y="126977"/>
                    <a:pt x="51130" y="126977"/>
                  </a:cubicBezTo>
                  <a:cubicBezTo>
                    <a:pt x="52011" y="126977"/>
                    <a:pt x="52864" y="126948"/>
                    <a:pt x="53774" y="126920"/>
                  </a:cubicBezTo>
                  <a:cubicBezTo>
                    <a:pt x="54372" y="126835"/>
                    <a:pt x="55139" y="126920"/>
                    <a:pt x="55623" y="126522"/>
                  </a:cubicBezTo>
                  <a:cubicBezTo>
                    <a:pt x="55680" y="126493"/>
                    <a:pt x="55708" y="126408"/>
                    <a:pt x="55793" y="126380"/>
                  </a:cubicBezTo>
                  <a:cubicBezTo>
                    <a:pt x="55936" y="126437"/>
                    <a:pt x="56106" y="126493"/>
                    <a:pt x="56277" y="126493"/>
                  </a:cubicBezTo>
                  <a:cubicBezTo>
                    <a:pt x="56308" y="126495"/>
                    <a:pt x="56340" y="126496"/>
                    <a:pt x="56371" y="126496"/>
                  </a:cubicBezTo>
                  <a:cubicBezTo>
                    <a:pt x="57317" y="126496"/>
                    <a:pt x="57995" y="125671"/>
                    <a:pt x="58353" y="124873"/>
                  </a:cubicBezTo>
                  <a:cubicBezTo>
                    <a:pt x="59348" y="122569"/>
                    <a:pt x="59775" y="120095"/>
                    <a:pt x="60514" y="117706"/>
                  </a:cubicBezTo>
                  <a:cubicBezTo>
                    <a:pt x="60741" y="116967"/>
                    <a:pt x="60940" y="116228"/>
                    <a:pt x="61225" y="115517"/>
                  </a:cubicBezTo>
                  <a:cubicBezTo>
                    <a:pt x="61481" y="115176"/>
                    <a:pt x="61566" y="114948"/>
                    <a:pt x="61509" y="114692"/>
                  </a:cubicBezTo>
                  <a:lnTo>
                    <a:pt x="61509" y="114578"/>
                  </a:lnTo>
                  <a:cubicBezTo>
                    <a:pt x="61509" y="114465"/>
                    <a:pt x="61481" y="114408"/>
                    <a:pt x="61395" y="114323"/>
                  </a:cubicBezTo>
                  <a:cubicBezTo>
                    <a:pt x="61225" y="113668"/>
                    <a:pt x="61054" y="113014"/>
                    <a:pt x="60827" y="112332"/>
                  </a:cubicBezTo>
                  <a:cubicBezTo>
                    <a:pt x="57784" y="102095"/>
                    <a:pt x="55139" y="91772"/>
                    <a:pt x="52438" y="81421"/>
                  </a:cubicBezTo>
                  <a:cubicBezTo>
                    <a:pt x="50931" y="75421"/>
                    <a:pt x="49395" y="69449"/>
                    <a:pt x="47831" y="63421"/>
                  </a:cubicBezTo>
                  <a:cubicBezTo>
                    <a:pt x="47575" y="62426"/>
                    <a:pt x="47319" y="61430"/>
                    <a:pt x="47035" y="60407"/>
                  </a:cubicBezTo>
                  <a:cubicBezTo>
                    <a:pt x="46978" y="60236"/>
                    <a:pt x="46950" y="60008"/>
                    <a:pt x="46893" y="59809"/>
                  </a:cubicBezTo>
                  <a:cubicBezTo>
                    <a:pt x="47803" y="57904"/>
                    <a:pt x="48542" y="55999"/>
                    <a:pt x="49310" y="54065"/>
                  </a:cubicBezTo>
                  <a:cubicBezTo>
                    <a:pt x="49736" y="52899"/>
                    <a:pt x="50106" y="51705"/>
                    <a:pt x="50305" y="50482"/>
                  </a:cubicBezTo>
                  <a:cubicBezTo>
                    <a:pt x="50476" y="49430"/>
                    <a:pt x="50589" y="48065"/>
                    <a:pt x="50675" y="47070"/>
                  </a:cubicBezTo>
                  <a:cubicBezTo>
                    <a:pt x="50874" y="46387"/>
                    <a:pt x="51585" y="43288"/>
                    <a:pt x="51386" y="41553"/>
                  </a:cubicBezTo>
                  <a:cubicBezTo>
                    <a:pt x="51101" y="38624"/>
                    <a:pt x="48997" y="36776"/>
                    <a:pt x="46068" y="36548"/>
                  </a:cubicBezTo>
                  <a:cubicBezTo>
                    <a:pt x="45723" y="36506"/>
                    <a:pt x="45373" y="36484"/>
                    <a:pt x="45022" y="36484"/>
                  </a:cubicBezTo>
                  <a:cubicBezTo>
                    <a:pt x="44188" y="36484"/>
                    <a:pt x="43351" y="36609"/>
                    <a:pt x="42570" y="36889"/>
                  </a:cubicBezTo>
                  <a:cubicBezTo>
                    <a:pt x="42513" y="36633"/>
                    <a:pt x="42485" y="36463"/>
                    <a:pt x="42343" y="35979"/>
                  </a:cubicBezTo>
                  <a:cubicBezTo>
                    <a:pt x="42343" y="35951"/>
                    <a:pt x="42314" y="35866"/>
                    <a:pt x="42286" y="35837"/>
                  </a:cubicBezTo>
                  <a:cubicBezTo>
                    <a:pt x="42286" y="35809"/>
                    <a:pt x="42229" y="35780"/>
                    <a:pt x="42229" y="35780"/>
                  </a:cubicBezTo>
                  <a:cubicBezTo>
                    <a:pt x="42229" y="35752"/>
                    <a:pt x="42201" y="35695"/>
                    <a:pt x="42201" y="35695"/>
                  </a:cubicBezTo>
                  <a:lnTo>
                    <a:pt x="42172" y="35667"/>
                  </a:lnTo>
                  <a:cubicBezTo>
                    <a:pt x="41916" y="35354"/>
                    <a:pt x="41604" y="35069"/>
                    <a:pt x="41205" y="34927"/>
                  </a:cubicBezTo>
                  <a:lnTo>
                    <a:pt x="41205" y="34927"/>
                  </a:lnTo>
                  <a:cubicBezTo>
                    <a:pt x="41248" y="34941"/>
                    <a:pt x="41284" y="34949"/>
                    <a:pt x="41294" y="34949"/>
                  </a:cubicBezTo>
                  <a:cubicBezTo>
                    <a:pt x="41305" y="34949"/>
                    <a:pt x="41291" y="34941"/>
                    <a:pt x="41234" y="34927"/>
                  </a:cubicBezTo>
                  <a:cubicBezTo>
                    <a:pt x="40807" y="34700"/>
                    <a:pt x="40381" y="34558"/>
                    <a:pt x="39926" y="34529"/>
                  </a:cubicBezTo>
                  <a:cubicBezTo>
                    <a:pt x="39973" y="34513"/>
                    <a:pt x="40011" y="34498"/>
                    <a:pt x="40055" y="34477"/>
                  </a:cubicBezTo>
                  <a:lnTo>
                    <a:pt x="40055" y="34477"/>
                  </a:lnTo>
                  <a:cubicBezTo>
                    <a:pt x="40055" y="34478"/>
                    <a:pt x="40055" y="34478"/>
                    <a:pt x="40055" y="34478"/>
                  </a:cubicBezTo>
                  <a:cubicBezTo>
                    <a:pt x="40056" y="34478"/>
                    <a:pt x="40060" y="34476"/>
                    <a:pt x="40068" y="34472"/>
                  </a:cubicBezTo>
                  <a:cubicBezTo>
                    <a:pt x="40949" y="34103"/>
                    <a:pt x="41888" y="33704"/>
                    <a:pt x="42656" y="33193"/>
                  </a:cubicBezTo>
                  <a:cubicBezTo>
                    <a:pt x="43651" y="32482"/>
                    <a:pt x="44589" y="31714"/>
                    <a:pt x="45499" y="30520"/>
                  </a:cubicBezTo>
                  <a:cubicBezTo>
                    <a:pt x="45642" y="30292"/>
                    <a:pt x="45841" y="30093"/>
                    <a:pt x="45926" y="29866"/>
                  </a:cubicBezTo>
                  <a:cubicBezTo>
                    <a:pt x="46433" y="30098"/>
                    <a:pt x="46984" y="30205"/>
                    <a:pt x="47539" y="30205"/>
                  </a:cubicBezTo>
                  <a:cubicBezTo>
                    <a:pt x="48476" y="30205"/>
                    <a:pt x="49423" y="29900"/>
                    <a:pt x="50191" y="29382"/>
                  </a:cubicBezTo>
                  <a:cubicBezTo>
                    <a:pt x="51443" y="28501"/>
                    <a:pt x="52182" y="27221"/>
                    <a:pt x="52040" y="25657"/>
                  </a:cubicBezTo>
                  <a:cubicBezTo>
                    <a:pt x="52040" y="24804"/>
                    <a:pt x="51841" y="23894"/>
                    <a:pt x="51272" y="23240"/>
                  </a:cubicBezTo>
                  <a:cubicBezTo>
                    <a:pt x="51130" y="23041"/>
                    <a:pt x="50959" y="22870"/>
                    <a:pt x="50817" y="22699"/>
                  </a:cubicBezTo>
                  <a:cubicBezTo>
                    <a:pt x="52409" y="21135"/>
                    <a:pt x="55139" y="17126"/>
                    <a:pt x="54883" y="14737"/>
                  </a:cubicBezTo>
                  <a:cubicBezTo>
                    <a:pt x="54855" y="14254"/>
                    <a:pt x="54741" y="13827"/>
                    <a:pt x="54542" y="13458"/>
                  </a:cubicBezTo>
                  <a:cubicBezTo>
                    <a:pt x="54439" y="13277"/>
                    <a:pt x="54382" y="13119"/>
                    <a:pt x="54224" y="12986"/>
                  </a:cubicBezTo>
                  <a:lnTo>
                    <a:pt x="54224" y="12986"/>
                  </a:lnTo>
                  <a:cubicBezTo>
                    <a:pt x="54222" y="12976"/>
                    <a:pt x="54192" y="12937"/>
                    <a:pt x="54144" y="12889"/>
                  </a:cubicBezTo>
                  <a:cubicBezTo>
                    <a:pt x="54599" y="12775"/>
                    <a:pt x="54969" y="12690"/>
                    <a:pt x="55310" y="12519"/>
                  </a:cubicBezTo>
                  <a:cubicBezTo>
                    <a:pt x="55395" y="12491"/>
                    <a:pt x="55452" y="12462"/>
                    <a:pt x="55509" y="12405"/>
                  </a:cubicBezTo>
                  <a:cubicBezTo>
                    <a:pt x="55708" y="12263"/>
                    <a:pt x="55936" y="12093"/>
                    <a:pt x="56021" y="11837"/>
                  </a:cubicBezTo>
                  <a:cubicBezTo>
                    <a:pt x="56220" y="11495"/>
                    <a:pt x="56163" y="11069"/>
                    <a:pt x="55992" y="10756"/>
                  </a:cubicBezTo>
                  <a:cubicBezTo>
                    <a:pt x="55793" y="10415"/>
                    <a:pt x="55850" y="10557"/>
                    <a:pt x="55708" y="10358"/>
                  </a:cubicBezTo>
                  <a:cubicBezTo>
                    <a:pt x="55395" y="10017"/>
                    <a:pt x="54940" y="9818"/>
                    <a:pt x="54457" y="9675"/>
                  </a:cubicBezTo>
                  <a:cubicBezTo>
                    <a:pt x="53954" y="9558"/>
                    <a:pt x="53639" y="9520"/>
                    <a:pt x="53278" y="9520"/>
                  </a:cubicBezTo>
                  <a:cubicBezTo>
                    <a:pt x="53027" y="9520"/>
                    <a:pt x="52754" y="9538"/>
                    <a:pt x="52381" y="9562"/>
                  </a:cubicBezTo>
                  <a:cubicBezTo>
                    <a:pt x="52267" y="9562"/>
                    <a:pt x="52182" y="9562"/>
                    <a:pt x="52097" y="9619"/>
                  </a:cubicBezTo>
                  <a:cubicBezTo>
                    <a:pt x="52040" y="9619"/>
                    <a:pt x="51898" y="9619"/>
                    <a:pt x="51755" y="9647"/>
                  </a:cubicBezTo>
                  <a:cubicBezTo>
                    <a:pt x="50732" y="6718"/>
                    <a:pt x="48570" y="4244"/>
                    <a:pt x="45869" y="2708"/>
                  </a:cubicBezTo>
                  <a:cubicBezTo>
                    <a:pt x="43817" y="1633"/>
                    <a:pt x="41528" y="1227"/>
                    <a:pt x="39246" y="1227"/>
                  </a:cubicBezTo>
                  <a:cubicBezTo>
                    <a:pt x="38271" y="1227"/>
                    <a:pt x="37297" y="1301"/>
                    <a:pt x="36343" y="1429"/>
                  </a:cubicBezTo>
                  <a:cubicBezTo>
                    <a:pt x="34836" y="1599"/>
                    <a:pt x="33357" y="1941"/>
                    <a:pt x="31907" y="2367"/>
                  </a:cubicBezTo>
                  <a:cubicBezTo>
                    <a:pt x="30115" y="2851"/>
                    <a:pt x="28608" y="3391"/>
                    <a:pt x="27101" y="3391"/>
                  </a:cubicBezTo>
                  <a:cubicBezTo>
                    <a:pt x="25764" y="3391"/>
                    <a:pt x="24854" y="2879"/>
                    <a:pt x="24655" y="2140"/>
                  </a:cubicBezTo>
                  <a:cubicBezTo>
                    <a:pt x="24542" y="1713"/>
                    <a:pt x="24542" y="1855"/>
                    <a:pt x="24570" y="1258"/>
                  </a:cubicBezTo>
                  <a:lnTo>
                    <a:pt x="24570" y="1230"/>
                  </a:lnTo>
                  <a:cubicBezTo>
                    <a:pt x="24598" y="1088"/>
                    <a:pt x="24655" y="1088"/>
                    <a:pt x="24598" y="661"/>
                  </a:cubicBezTo>
                  <a:cubicBezTo>
                    <a:pt x="24452" y="170"/>
                    <a:pt x="24108" y="1"/>
                    <a:pt x="23710" y="1"/>
                  </a:cubicBezTo>
                  <a:close/>
                </a:path>
              </a:pathLst>
            </a:custGeom>
            <a:solidFill>
              <a:srgbClr val="9699BC"/>
            </a:solidFill>
            <a:ln w="76200" cap="flat" cmpd="sng">
              <a:solidFill>
                <a:schemeClr val="dk2"/>
              </a:solidFill>
              <a:prstDash val="solid"/>
              <a:round/>
              <a:headEnd type="none" w="sm" len="sm"/>
              <a:tailEnd type="none" w="sm" len="sm"/>
            </a:ln>
            <a:effectLst>
              <a:outerShdw dist="66675" dir="8100000" algn="bl" rotWithShape="0">
                <a:srgbClr val="000000">
                  <a:alpha val="3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7"/>
            <p:cNvSpPr/>
            <p:nvPr/>
          </p:nvSpPr>
          <p:spPr>
            <a:xfrm>
              <a:off x="-1058750" y="2030075"/>
              <a:ext cx="220400" cy="195775"/>
            </a:xfrm>
            <a:custGeom>
              <a:avLst/>
              <a:gdLst/>
              <a:ahLst/>
              <a:cxnLst/>
              <a:rect l="l" t="t" r="r" b="b"/>
              <a:pathLst>
                <a:path w="8816" h="7831" extrusionOk="0">
                  <a:moveTo>
                    <a:pt x="3377" y="0"/>
                  </a:moveTo>
                  <a:cubicBezTo>
                    <a:pt x="3220" y="0"/>
                    <a:pt x="3061" y="4"/>
                    <a:pt x="2901" y="11"/>
                  </a:cubicBezTo>
                  <a:cubicBezTo>
                    <a:pt x="2048" y="39"/>
                    <a:pt x="1735" y="182"/>
                    <a:pt x="1109" y="295"/>
                  </a:cubicBezTo>
                  <a:lnTo>
                    <a:pt x="1109" y="836"/>
                  </a:lnTo>
                  <a:cubicBezTo>
                    <a:pt x="1024" y="2314"/>
                    <a:pt x="597" y="3793"/>
                    <a:pt x="256" y="5243"/>
                  </a:cubicBezTo>
                  <a:cubicBezTo>
                    <a:pt x="171" y="5585"/>
                    <a:pt x="114" y="5926"/>
                    <a:pt x="0" y="6239"/>
                  </a:cubicBezTo>
                  <a:lnTo>
                    <a:pt x="0" y="6267"/>
                  </a:lnTo>
                  <a:cubicBezTo>
                    <a:pt x="114" y="6096"/>
                    <a:pt x="171" y="5954"/>
                    <a:pt x="284" y="5840"/>
                  </a:cubicBezTo>
                  <a:cubicBezTo>
                    <a:pt x="354" y="5714"/>
                    <a:pt x="479" y="5657"/>
                    <a:pt x="605" y="5657"/>
                  </a:cubicBezTo>
                  <a:cubicBezTo>
                    <a:pt x="790" y="5657"/>
                    <a:pt x="978" y="5780"/>
                    <a:pt x="995" y="5983"/>
                  </a:cubicBezTo>
                  <a:cubicBezTo>
                    <a:pt x="995" y="6068"/>
                    <a:pt x="967" y="6125"/>
                    <a:pt x="967" y="6210"/>
                  </a:cubicBezTo>
                  <a:cubicBezTo>
                    <a:pt x="967" y="6267"/>
                    <a:pt x="910" y="6466"/>
                    <a:pt x="910" y="6494"/>
                  </a:cubicBezTo>
                  <a:lnTo>
                    <a:pt x="910" y="6523"/>
                  </a:lnTo>
                  <a:lnTo>
                    <a:pt x="910" y="6580"/>
                  </a:lnTo>
                  <a:lnTo>
                    <a:pt x="910" y="6665"/>
                  </a:lnTo>
                  <a:cubicBezTo>
                    <a:pt x="1450" y="6210"/>
                    <a:pt x="1991" y="5727"/>
                    <a:pt x="2559" y="5300"/>
                  </a:cubicBezTo>
                  <a:cubicBezTo>
                    <a:pt x="3128" y="4930"/>
                    <a:pt x="3725" y="4504"/>
                    <a:pt x="4436" y="4362"/>
                  </a:cubicBezTo>
                  <a:cubicBezTo>
                    <a:pt x="4565" y="4335"/>
                    <a:pt x="4695" y="4322"/>
                    <a:pt x="4825" y="4322"/>
                  </a:cubicBezTo>
                  <a:cubicBezTo>
                    <a:pt x="5242" y="4322"/>
                    <a:pt x="5660" y="4451"/>
                    <a:pt x="6029" y="4646"/>
                  </a:cubicBezTo>
                  <a:cubicBezTo>
                    <a:pt x="6256" y="4788"/>
                    <a:pt x="6455" y="4959"/>
                    <a:pt x="6654" y="5130"/>
                  </a:cubicBezTo>
                  <a:cubicBezTo>
                    <a:pt x="6882" y="5385"/>
                    <a:pt x="7109" y="5670"/>
                    <a:pt x="7308" y="5954"/>
                  </a:cubicBezTo>
                  <a:cubicBezTo>
                    <a:pt x="7706" y="6523"/>
                    <a:pt x="7962" y="7177"/>
                    <a:pt x="8161" y="7831"/>
                  </a:cubicBezTo>
                  <a:cubicBezTo>
                    <a:pt x="8247" y="7518"/>
                    <a:pt x="8304" y="7177"/>
                    <a:pt x="8360" y="6836"/>
                  </a:cubicBezTo>
                  <a:cubicBezTo>
                    <a:pt x="8815" y="4276"/>
                    <a:pt x="8645" y="1660"/>
                    <a:pt x="6285" y="523"/>
                  </a:cubicBezTo>
                  <a:cubicBezTo>
                    <a:pt x="6228" y="466"/>
                    <a:pt x="6171" y="466"/>
                    <a:pt x="6114" y="437"/>
                  </a:cubicBezTo>
                  <a:cubicBezTo>
                    <a:pt x="5420" y="165"/>
                    <a:pt x="4444" y="0"/>
                    <a:pt x="33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7"/>
            <p:cNvSpPr/>
            <p:nvPr/>
          </p:nvSpPr>
          <p:spPr>
            <a:xfrm>
              <a:off x="-1483875" y="2625975"/>
              <a:ext cx="213275" cy="337825"/>
            </a:xfrm>
            <a:custGeom>
              <a:avLst/>
              <a:gdLst/>
              <a:ahLst/>
              <a:cxnLst/>
              <a:rect l="l" t="t" r="r" b="b"/>
              <a:pathLst>
                <a:path w="8531" h="13513" extrusionOk="0">
                  <a:moveTo>
                    <a:pt x="3436" y="0"/>
                  </a:moveTo>
                  <a:cubicBezTo>
                    <a:pt x="3390" y="0"/>
                    <a:pt x="3333" y="5"/>
                    <a:pt x="3185" y="5"/>
                  </a:cubicBezTo>
                  <a:lnTo>
                    <a:pt x="2787" y="5"/>
                  </a:lnTo>
                  <a:cubicBezTo>
                    <a:pt x="2502" y="1256"/>
                    <a:pt x="2247" y="2450"/>
                    <a:pt x="1962" y="3702"/>
                  </a:cubicBezTo>
                  <a:cubicBezTo>
                    <a:pt x="1792" y="4469"/>
                    <a:pt x="1621" y="5294"/>
                    <a:pt x="1422" y="6090"/>
                  </a:cubicBezTo>
                  <a:cubicBezTo>
                    <a:pt x="967" y="8081"/>
                    <a:pt x="341" y="10725"/>
                    <a:pt x="0" y="12574"/>
                  </a:cubicBezTo>
                  <a:cubicBezTo>
                    <a:pt x="540" y="12688"/>
                    <a:pt x="1109" y="12858"/>
                    <a:pt x="1848" y="13057"/>
                  </a:cubicBezTo>
                  <a:cubicBezTo>
                    <a:pt x="3640" y="13427"/>
                    <a:pt x="5318" y="13512"/>
                    <a:pt x="7763" y="13512"/>
                  </a:cubicBezTo>
                  <a:cubicBezTo>
                    <a:pt x="8048" y="13512"/>
                    <a:pt x="8304" y="13484"/>
                    <a:pt x="8531" y="13484"/>
                  </a:cubicBezTo>
                  <a:cubicBezTo>
                    <a:pt x="7934" y="11294"/>
                    <a:pt x="7365" y="9133"/>
                    <a:pt x="6768" y="6972"/>
                  </a:cubicBezTo>
                  <a:cubicBezTo>
                    <a:pt x="6228" y="4896"/>
                    <a:pt x="5687" y="2820"/>
                    <a:pt x="5147" y="744"/>
                  </a:cubicBezTo>
                  <a:cubicBezTo>
                    <a:pt x="4607" y="431"/>
                    <a:pt x="4266" y="204"/>
                    <a:pt x="3839" y="62"/>
                  </a:cubicBezTo>
                  <a:cubicBezTo>
                    <a:pt x="3549" y="11"/>
                    <a:pt x="3505" y="0"/>
                    <a:pt x="34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7"/>
            <p:cNvSpPr/>
            <p:nvPr/>
          </p:nvSpPr>
          <p:spPr>
            <a:xfrm>
              <a:off x="-1698575" y="2331400"/>
              <a:ext cx="440775" cy="337375"/>
            </a:xfrm>
            <a:custGeom>
              <a:avLst/>
              <a:gdLst/>
              <a:ahLst/>
              <a:cxnLst/>
              <a:rect l="l" t="t" r="r" b="b"/>
              <a:pathLst>
                <a:path w="17631" h="13495" extrusionOk="0">
                  <a:moveTo>
                    <a:pt x="3638" y="0"/>
                  </a:moveTo>
                  <a:cubicBezTo>
                    <a:pt x="3480" y="0"/>
                    <a:pt x="3349" y="6"/>
                    <a:pt x="3270" y="15"/>
                  </a:cubicBezTo>
                  <a:cubicBezTo>
                    <a:pt x="2901" y="100"/>
                    <a:pt x="2559" y="186"/>
                    <a:pt x="2190" y="328"/>
                  </a:cubicBezTo>
                  <a:cubicBezTo>
                    <a:pt x="2133" y="328"/>
                    <a:pt x="2104" y="385"/>
                    <a:pt x="2048" y="385"/>
                  </a:cubicBezTo>
                  <a:cubicBezTo>
                    <a:pt x="1991" y="413"/>
                    <a:pt x="1877" y="470"/>
                    <a:pt x="1763" y="527"/>
                  </a:cubicBezTo>
                  <a:cubicBezTo>
                    <a:pt x="1507" y="669"/>
                    <a:pt x="1280" y="811"/>
                    <a:pt x="1024" y="982"/>
                  </a:cubicBezTo>
                  <a:cubicBezTo>
                    <a:pt x="427" y="1380"/>
                    <a:pt x="341" y="1408"/>
                    <a:pt x="0" y="1721"/>
                  </a:cubicBezTo>
                  <a:cubicBezTo>
                    <a:pt x="540" y="2034"/>
                    <a:pt x="1450" y="2603"/>
                    <a:pt x="2417" y="3228"/>
                  </a:cubicBezTo>
                  <a:cubicBezTo>
                    <a:pt x="5375" y="5020"/>
                    <a:pt x="8161" y="7010"/>
                    <a:pt x="10948" y="9058"/>
                  </a:cubicBezTo>
                  <a:cubicBezTo>
                    <a:pt x="13053" y="10537"/>
                    <a:pt x="15185" y="11930"/>
                    <a:pt x="17261" y="13409"/>
                  </a:cubicBezTo>
                  <a:cubicBezTo>
                    <a:pt x="17261" y="13437"/>
                    <a:pt x="17318" y="13437"/>
                    <a:pt x="17346" y="13494"/>
                  </a:cubicBezTo>
                  <a:cubicBezTo>
                    <a:pt x="17546" y="12527"/>
                    <a:pt x="17602" y="12129"/>
                    <a:pt x="17602" y="11049"/>
                  </a:cubicBezTo>
                  <a:lnTo>
                    <a:pt x="17602" y="10821"/>
                  </a:lnTo>
                  <a:cubicBezTo>
                    <a:pt x="17631" y="9769"/>
                    <a:pt x="17517" y="8830"/>
                    <a:pt x="17290" y="8006"/>
                  </a:cubicBezTo>
                  <a:cubicBezTo>
                    <a:pt x="17147" y="7266"/>
                    <a:pt x="17005" y="6556"/>
                    <a:pt x="16721" y="5845"/>
                  </a:cubicBezTo>
                  <a:cubicBezTo>
                    <a:pt x="16579" y="5560"/>
                    <a:pt x="16437" y="5304"/>
                    <a:pt x="16294" y="5020"/>
                  </a:cubicBezTo>
                  <a:cubicBezTo>
                    <a:pt x="16285" y="5039"/>
                    <a:pt x="16272" y="5045"/>
                    <a:pt x="16256" y="5045"/>
                  </a:cubicBezTo>
                  <a:cubicBezTo>
                    <a:pt x="16225" y="5045"/>
                    <a:pt x="16181" y="5020"/>
                    <a:pt x="16124" y="5020"/>
                  </a:cubicBezTo>
                  <a:lnTo>
                    <a:pt x="15697" y="4935"/>
                  </a:lnTo>
                  <a:cubicBezTo>
                    <a:pt x="15242" y="4792"/>
                    <a:pt x="14787" y="4593"/>
                    <a:pt x="14332" y="4423"/>
                  </a:cubicBezTo>
                  <a:cubicBezTo>
                    <a:pt x="11659" y="3399"/>
                    <a:pt x="9157" y="1977"/>
                    <a:pt x="6597" y="754"/>
                  </a:cubicBezTo>
                  <a:cubicBezTo>
                    <a:pt x="6029" y="555"/>
                    <a:pt x="5687" y="328"/>
                    <a:pt x="4834" y="129"/>
                  </a:cubicBezTo>
                  <a:cubicBezTo>
                    <a:pt x="4481" y="31"/>
                    <a:pt x="3991" y="0"/>
                    <a:pt x="3638" y="0"/>
                  </a:cubicBezTo>
                  <a:close/>
                </a:path>
              </a:pathLst>
            </a:custGeom>
            <a:solidFill>
              <a:srgbClr val="FFD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7"/>
            <p:cNvSpPr/>
            <p:nvPr/>
          </p:nvSpPr>
          <p:spPr>
            <a:xfrm>
              <a:off x="-1368725" y="2355300"/>
              <a:ext cx="217575" cy="73175"/>
            </a:xfrm>
            <a:custGeom>
              <a:avLst/>
              <a:gdLst/>
              <a:ahLst/>
              <a:cxnLst/>
              <a:rect l="l" t="t" r="r" b="b"/>
              <a:pathLst>
                <a:path w="8703" h="2927" extrusionOk="0">
                  <a:moveTo>
                    <a:pt x="4844" y="1"/>
                  </a:moveTo>
                  <a:cubicBezTo>
                    <a:pt x="4653" y="1"/>
                    <a:pt x="4497" y="34"/>
                    <a:pt x="4181" y="140"/>
                  </a:cubicBezTo>
                  <a:cubicBezTo>
                    <a:pt x="3186" y="367"/>
                    <a:pt x="2190" y="1050"/>
                    <a:pt x="1366" y="1334"/>
                  </a:cubicBezTo>
                  <a:cubicBezTo>
                    <a:pt x="655" y="1590"/>
                    <a:pt x="513" y="1618"/>
                    <a:pt x="1" y="1704"/>
                  </a:cubicBezTo>
                  <a:cubicBezTo>
                    <a:pt x="911" y="2130"/>
                    <a:pt x="1593" y="2443"/>
                    <a:pt x="2588" y="2784"/>
                  </a:cubicBezTo>
                  <a:cubicBezTo>
                    <a:pt x="2731" y="2870"/>
                    <a:pt x="2873" y="2898"/>
                    <a:pt x="2987" y="2926"/>
                  </a:cubicBezTo>
                  <a:cubicBezTo>
                    <a:pt x="3157" y="2699"/>
                    <a:pt x="3470" y="2329"/>
                    <a:pt x="3783" y="2301"/>
                  </a:cubicBezTo>
                  <a:lnTo>
                    <a:pt x="3754" y="2301"/>
                  </a:lnTo>
                  <a:cubicBezTo>
                    <a:pt x="4124" y="2187"/>
                    <a:pt x="3897" y="2216"/>
                    <a:pt x="4295" y="2187"/>
                  </a:cubicBezTo>
                  <a:cubicBezTo>
                    <a:pt x="4337" y="2185"/>
                    <a:pt x="4378" y="2184"/>
                    <a:pt x="4418" y="2184"/>
                  </a:cubicBezTo>
                  <a:cubicBezTo>
                    <a:pt x="4910" y="2184"/>
                    <a:pt x="5195" y="2340"/>
                    <a:pt x="5432" y="2471"/>
                  </a:cubicBezTo>
                  <a:cubicBezTo>
                    <a:pt x="5461" y="2500"/>
                    <a:pt x="5631" y="2614"/>
                    <a:pt x="5745" y="2642"/>
                  </a:cubicBezTo>
                  <a:cubicBezTo>
                    <a:pt x="5773" y="2585"/>
                    <a:pt x="5859" y="2471"/>
                    <a:pt x="5916" y="2443"/>
                  </a:cubicBezTo>
                  <a:lnTo>
                    <a:pt x="6029" y="2329"/>
                  </a:lnTo>
                  <a:cubicBezTo>
                    <a:pt x="6171" y="2187"/>
                    <a:pt x="6115" y="2272"/>
                    <a:pt x="6456" y="2016"/>
                  </a:cubicBezTo>
                  <a:cubicBezTo>
                    <a:pt x="6484" y="2016"/>
                    <a:pt x="6484" y="1988"/>
                    <a:pt x="6484" y="1988"/>
                  </a:cubicBezTo>
                  <a:cubicBezTo>
                    <a:pt x="6541" y="1931"/>
                    <a:pt x="6570" y="1931"/>
                    <a:pt x="6598" y="1903"/>
                  </a:cubicBezTo>
                  <a:cubicBezTo>
                    <a:pt x="6115" y="1761"/>
                    <a:pt x="5631" y="1647"/>
                    <a:pt x="5318" y="1647"/>
                  </a:cubicBezTo>
                  <a:cubicBezTo>
                    <a:pt x="4977" y="1647"/>
                    <a:pt x="4863" y="1163"/>
                    <a:pt x="5205" y="1050"/>
                  </a:cubicBezTo>
                  <a:cubicBezTo>
                    <a:pt x="5271" y="1040"/>
                    <a:pt x="5335" y="1036"/>
                    <a:pt x="5397" y="1036"/>
                  </a:cubicBezTo>
                  <a:cubicBezTo>
                    <a:pt x="5705" y="1036"/>
                    <a:pt x="5953" y="1135"/>
                    <a:pt x="6143" y="1135"/>
                  </a:cubicBezTo>
                  <a:cubicBezTo>
                    <a:pt x="6200" y="1135"/>
                    <a:pt x="6484" y="1163"/>
                    <a:pt x="6484" y="1163"/>
                  </a:cubicBezTo>
                  <a:cubicBezTo>
                    <a:pt x="7025" y="1220"/>
                    <a:pt x="7593" y="1306"/>
                    <a:pt x="8105" y="1476"/>
                  </a:cubicBezTo>
                  <a:cubicBezTo>
                    <a:pt x="8276" y="1505"/>
                    <a:pt x="8333" y="1476"/>
                    <a:pt x="8560" y="1590"/>
                  </a:cubicBezTo>
                  <a:cubicBezTo>
                    <a:pt x="8589" y="1476"/>
                    <a:pt x="8674" y="1334"/>
                    <a:pt x="8702" y="1220"/>
                  </a:cubicBezTo>
                  <a:cubicBezTo>
                    <a:pt x="8276" y="851"/>
                    <a:pt x="7736" y="509"/>
                    <a:pt x="7053" y="339"/>
                  </a:cubicBezTo>
                  <a:cubicBezTo>
                    <a:pt x="6598" y="197"/>
                    <a:pt x="6143" y="140"/>
                    <a:pt x="5688" y="54"/>
                  </a:cubicBezTo>
                  <a:lnTo>
                    <a:pt x="5574" y="54"/>
                  </a:lnTo>
                  <a:cubicBezTo>
                    <a:pt x="5212" y="28"/>
                    <a:pt x="5015" y="1"/>
                    <a:pt x="4844" y="1"/>
                  </a:cubicBezTo>
                  <a:close/>
                </a:path>
              </a:pathLst>
            </a:custGeom>
            <a:solidFill>
              <a:srgbClr val="FFD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7"/>
            <p:cNvSpPr/>
            <p:nvPr/>
          </p:nvSpPr>
          <p:spPr>
            <a:xfrm>
              <a:off x="-945725" y="1369175"/>
              <a:ext cx="25" cy="25"/>
            </a:xfrm>
            <a:custGeom>
              <a:avLst/>
              <a:gdLst/>
              <a:ahLst/>
              <a:cxnLst/>
              <a:rect l="l" t="t" r="r" b="b"/>
              <a:pathLst>
                <a:path w="1" h="1" extrusionOk="0">
                  <a:moveTo>
                    <a:pt x="1" y="1"/>
                  </a:moveTo>
                  <a:lnTo>
                    <a:pt x="1" y="1"/>
                  </a:lnTo>
                  <a:lnTo>
                    <a:pt x="1" y="1"/>
                  </a:lnTo>
                  <a:close/>
                </a:path>
              </a:pathLst>
            </a:custGeom>
            <a:solidFill>
              <a:srgbClr val="F29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7"/>
            <p:cNvSpPr/>
            <p:nvPr/>
          </p:nvSpPr>
          <p:spPr>
            <a:xfrm>
              <a:off x="-1601200" y="1110400"/>
              <a:ext cx="878725" cy="550275"/>
            </a:xfrm>
            <a:custGeom>
              <a:avLst/>
              <a:gdLst/>
              <a:ahLst/>
              <a:cxnLst/>
              <a:rect l="l" t="t" r="r" b="b"/>
              <a:pathLst>
                <a:path w="35149" h="22011" extrusionOk="0">
                  <a:moveTo>
                    <a:pt x="30630" y="8242"/>
                  </a:moveTo>
                  <a:lnTo>
                    <a:pt x="30630" y="8242"/>
                  </a:lnTo>
                  <a:cubicBezTo>
                    <a:pt x="30648" y="8282"/>
                    <a:pt x="30666" y="8321"/>
                    <a:pt x="30684" y="8361"/>
                  </a:cubicBezTo>
                  <a:cubicBezTo>
                    <a:pt x="30684" y="8339"/>
                    <a:pt x="30666" y="8280"/>
                    <a:pt x="30630" y="8242"/>
                  </a:cubicBezTo>
                  <a:close/>
                  <a:moveTo>
                    <a:pt x="33585" y="12940"/>
                  </a:moveTo>
                  <a:cubicBezTo>
                    <a:pt x="33593" y="12952"/>
                    <a:pt x="33600" y="12963"/>
                    <a:pt x="33606" y="12972"/>
                  </a:cubicBezTo>
                  <a:lnTo>
                    <a:pt x="33606" y="12972"/>
                  </a:lnTo>
                  <a:cubicBezTo>
                    <a:pt x="33598" y="12960"/>
                    <a:pt x="33591" y="12949"/>
                    <a:pt x="33585" y="12940"/>
                  </a:cubicBezTo>
                  <a:close/>
                  <a:moveTo>
                    <a:pt x="33606" y="12972"/>
                  </a:moveTo>
                  <a:cubicBezTo>
                    <a:pt x="33617" y="12993"/>
                    <a:pt x="33628" y="13017"/>
                    <a:pt x="33640" y="13045"/>
                  </a:cubicBezTo>
                  <a:lnTo>
                    <a:pt x="33640" y="13045"/>
                  </a:lnTo>
                  <a:cubicBezTo>
                    <a:pt x="33637" y="13034"/>
                    <a:pt x="33629" y="13011"/>
                    <a:pt x="33606" y="12972"/>
                  </a:cubicBezTo>
                  <a:close/>
                  <a:moveTo>
                    <a:pt x="3811" y="1"/>
                  </a:moveTo>
                  <a:cubicBezTo>
                    <a:pt x="3157" y="200"/>
                    <a:pt x="2105" y="1280"/>
                    <a:pt x="1878" y="2048"/>
                  </a:cubicBezTo>
                  <a:cubicBezTo>
                    <a:pt x="1593" y="2788"/>
                    <a:pt x="1963" y="3641"/>
                    <a:pt x="2162" y="3925"/>
                  </a:cubicBezTo>
                  <a:cubicBezTo>
                    <a:pt x="2361" y="4124"/>
                    <a:pt x="2589" y="4266"/>
                    <a:pt x="2702" y="4551"/>
                  </a:cubicBezTo>
                  <a:cubicBezTo>
                    <a:pt x="2873" y="4920"/>
                    <a:pt x="2589" y="5375"/>
                    <a:pt x="2247" y="5489"/>
                  </a:cubicBezTo>
                  <a:cubicBezTo>
                    <a:pt x="2162" y="5518"/>
                    <a:pt x="2134" y="5546"/>
                    <a:pt x="2105" y="5546"/>
                  </a:cubicBezTo>
                  <a:cubicBezTo>
                    <a:pt x="1537" y="5802"/>
                    <a:pt x="1508" y="5887"/>
                    <a:pt x="1281" y="6058"/>
                  </a:cubicBezTo>
                  <a:cubicBezTo>
                    <a:pt x="740" y="6541"/>
                    <a:pt x="712" y="6598"/>
                    <a:pt x="399" y="7195"/>
                  </a:cubicBezTo>
                  <a:cubicBezTo>
                    <a:pt x="371" y="7309"/>
                    <a:pt x="143" y="7593"/>
                    <a:pt x="29" y="8219"/>
                  </a:cubicBezTo>
                  <a:cubicBezTo>
                    <a:pt x="1" y="8617"/>
                    <a:pt x="1" y="8361"/>
                    <a:pt x="1" y="8902"/>
                  </a:cubicBezTo>
                  <a:lnTo>
                    <a:pt x="1" y="8958"/>
                  </a:lnTo>
                  <a:cubicBezTo>
                    <a:pt x="58" y="8977"/>
                    <a:pt x="102" y="8984"/>
                    <a:pt x="141" y="8984"/>
                  </a:cubicBezTo>
                  <a:cubicBezTo>
                    <a:pt x="219" y="8984"/>
                    <a:pt x="276" y="8958"/>
                    <a:pt x="371" y="8958"/>
                  </a:cubicBezTo>
                  <a:cubicBezTo>
                    <a:pt x="712" y="8902"/>
                    <a:pt x="968" y="8759"/>
                    <a:pt x="1423" y="8390"/>
                  </a:cubicBezTo>
                  <a:cubicBezTo>
                    <a:pt x="1609" y="8245"/>
                    <a:pt x="1840" y="8085"/>
                    <a:pt x="2083" y="8085"/>
                  </a:cubicBezTo>
                  <a:cubicBezTo>
                    <a:pt x="2175" y="8085"/>
                    <a:pt x="2268" y="8108"/>
                    <a:pt x="2361" y="8162"/>
                  </a:cubicBezTo>
                  <a:cubicBezTo>
                    <a:pt x="2674" y="8333"/>
                    <a:pt x="2674" y="8759"/>
                    <a:pt x="2560" y="9044"/>
                  </a:cubicBezTo>
                  <a:cubicBezTo>
                    <a:pt x="2418" y="9612"/>
                    <a:pt x="2390" y="9612"/>
                    <a:pt x="2390" y="10039"/>
                  </a:cubicBezTo>
                  <a:cubicBezTo>
                    <a:pt x="2447" y="10835"/>
                    <a:pt x="2418" y="10721"/>
                    <a:pt x="2702" y="11432"/>
                  </a:cubicBezTo>
                  <a:cubicBezTo>
                    <a:pt x="2702" y="11461"/>
                    <a:pt x="2731" y="11489"/>
                    <a:pt x="2731" y="11546"/>
                  </a:cubicBezTo>
                  <a:cubicBezTo>
                    <a:pt x="3015" y="12086"/>
                    <a:pt x="3214" y="12456"/>
                    <a:pt x="3442" y="12655"/>
                  </a:cubicBezTo>
                  <a:cubicBezTo>
                    <a:pt x="3527" y="12769"/>
                    <a:pt x="3584" y="12854"/>
                    <a:pt x="3669" y="12911"/>
                  </a:cubicBezTo>
                  <a:cubicBezTo>
                    <a:pt x="3811" y="12485"/>
                    <a:pt x="3954" y="12143"/>
                    <a:pt x="4124" y="11745"/>
                  </a:cubicBezTo>
                  <a:cubicBezTo>
                    <a:pt x="4295" y="11347"/>
                    <a:pt x="4494" y="10949"/>
                    <a:pt x="4721" y="10466"/>
                  </a:cubicBezTo>
                  <a:cubicBezTo>
                    <a:pt x="5546" y="8930"/>
                    <a:pt x="6570" y="7366"/>
                    <a:pt x="8105" y="6456"/>
                  </a:cubicBezTo>
                  <a:cubicBezTo>
                    <a:pt x="8105" y="6293"/>
                    <a:pt x="8258" y="6149"/>
                    <a:pt x="8422" y="6149"/>
                  </a:cubicBezTo>
                  <a:cubicBezTo>
                    <a:pt x="8459" y="6149"/>
                    <a:pt x="8496" y="6156"/>
                    <a:pt x="8532" y="6172"/>
                  </a:cubicBezTo>
                  <a:cubicBezTo>
                    <a:pt x="8674" y="6200"/>
                    <a:pt x="8759" y="6342"/>
                    <a:pt x="8816" y="6456"/>
                  </a:cubicBezTo>
                  <a:cubicBezTo>
                    <a:pt x="8845" y="6456"/>
                    <a:pt x="8845" y="6484"/>
                    <a:pt x="8845" y="6484"/>
                  </a:cubicBezTo>
                  <a:cubicBezTo>
                    <a:pt x="8930" y="6598"/>
                    <a:pt x="9072" y="6769"/>
                    <a:pt x="9328" y="6968"/>
                  </a:cubicBezTo>
                  <a:cubicBezTo>
                    <a:pt x="11177" y="8646"/>
                    <a:pt x="14361" y="9755"/>
                    <a:pt x="16722" y="9954"/>
                  </a:cubicBezTo>
                  <a:cubicBezTo>
                    <a:pt x="17050" y="9964"/>
                    <a:pt x="17335" y="9970"/>
                    <a:pt x="17590" y="9970"/>
                  </a:cubicBezTo>
                  <a:cubicBezTo>
                    <a:pt x="18705" y="9970"/>
                    <a:pt x="19251" y="9862"/>
                    <a:pt x="20362" y="9584"/>
                  </a:cubicBezTo>
                  <a:cubicBezTo>
                    <a:pt x="21186" y="9356"/>
                    <a:pt x="22153" y="9072"/>
                    <a:pt x="22551" y="8873"/>
                  </a:cubicBezTo>
                  <a:cubicBezTo>
                    <a:pt x="22637" y="8788"/>
                    <a:pt x="22864" y="8759"/>
                    <a:pt x="23006" y="8759"/>
                  </a:cubicBezTo>
                  <a:cubicBezTo>
                    <a:pt x="23177" y="8759"/>
                    <a:pt x="23319" y="8759"/>
                    <a:pt x="23461" y="8816"/>
                  </a:cubicBezTo>
                  <a:cubicBezTo>
                    <a:pt x="23461" y="8816"/>
                    <a:pt x="23746" y="8902"/>
                    <a:pt x="23831" y="8930"/>
                  </a:cubicBezTo>
                  <a:cubicBezTo>
                    <a:pt x="24968" y="9356"/>
                    <a:pt x="25423" y="9783"/>
                    <a:pt x="26248" y="10437"/>
                  </a:cubicBezTo>
                  <a:lnTo>
                    <a:pt x="26276" y="10437"/>
                  </a:lnTo>
                  <a:cubicBezTo>
                    <a:pt x="26646" y="10721"/>
                    <a:pt x="26959" y="11006"/>
                    <a:pt x="27272" y="11319"/>
                  </a:cubicBezTo>
                  <a:cubicBezTo>
                    <a:pt x="27414" y="11461"/>
                    <a:pt x="27584" y="11631"/>
                    <a:pt x="27584" y="11887"/>
                  </a:cubicBezTo>
                  <a:cubicBezTo>
                    <a:pt x="27584" y="12143"/>
                    <a:pt x="27442" y="12342"/>
                    <a:pt x="27243" y="12428"/>
                  </a:cubicBezTo>
                  <a:cubicBezTo>
                    <a:pt x="26817" y="12740"/>
                    <a:pt x="26788" y="12854"/>
                    <a:pt x="26362" y="13480"/>
                  </a:cubicBezTo>
                  <a:cubicBezTo>
                    <a:pt x="25310" y="15072"/>
                    <a:pt x="24826" y="18342"/>
                    <a:pt x="25167" y="20418"/>
                  </a:cubicBezTo>
                  <a:cubicBezTo>
                    <a:pt x="25281" y="20959"/>
                    <a:pt x="25395" y="21471"/>
                    <a:pt x="25594" y="21982"/>
                  </a:cubicBezTo>
                  <a:lnTo>
                    <a:pt x="25594" y="22011"/>
                  </a:lnTo>
                  <a:cubicBezTo>
                    <a:pt x="26483" y="21249"/>
                    <a:pt x="27532" y="20827"/>
                    <a:pt x="28678" y="20827"/>
                  </a:cubicBezTo>
                  <a:cubicBezTo>
                    <a:pt x="28814" y="20827"/>
                    <a:pt x="28952" y="20833"/>
                    <a:pt x="29092" y="20845"/>
                  </a:cubicBezTo>
                  <a:cubicBezTo>
                    <a:pt x="29376" y="20873"/>
                    <a:pt x="29660" y="20987"/>
                    <a:pt x="29945" y="21101"/>
                  </a:cubicBezTo>
                  <a:cubicBezTo>
                    <a:pt x="30115" y="20845"/>
                    <a:pt x="30286" y="20674"/>
                    <a:pt x="30542" y="20333"/>
                  </a:cubicBezTo>
                  <a:cubicBezTo>
                    <a:pt x="31082" y="19707"/>
                    <a:pt x="32106" y="18342"/>
                    <a:pt x="32845" y="16921"/>
                  </a:cubicBezTo>
                  <a:cubicBezTo>
                    <a:pt x="32874" y="16921"/>
                    <a:pt x="32874" y="16892"/>
                    <a:pt x="32874" y="16892"/>
                  </a:cubicBezTo>
                  <a:cubicBezTo>
                    <a:pt x="33556" y="15470"/>
                    <a:pt x="33897" y="15072"/>
                    <a:pt x="33784" y="13622"/>
                  </a:cubicBezTo>
                  <a:lnTo>
                    <a:pt x="33784" y="13594"/>
                  </a:lnTo>
                  <a:cubicBezTo>
                    <a:pt x="33784" y="13503"/>
                    <a:pt x="33712" y="13216"/>
                    <a:pt x="33640" y="13045"/>
                  </a:cubicBezTo>
                  <a:lnTo>
                    <a:pt x="33640" y="13045"/>
                  </a:lnTo>
                  <a:cubicBezTo>
                    <a:pt x="33641" y="13051"/>
                    <a:pt x="33641" y="13053"/>
                    <a:pt x="33641" y="13053"/>
                  </a:cubicBezTo>
                  <a:cubicBezTo>
                    <a:pt x="33613" y="13053"/>
                    <a:pt x="33613" y="13025"/>
                    <a:pt x="33556" y="12940"/>
                  </a:cubicBezTo>
                  <a:cubicBezTo>
                    <a:pt x="33528" y="12854"/>
                    <a:pt x="33471" y="12769"/>
                    <a:pt x="33414" y="12712"/>
                  </a:cubicBezTo>
                  <a:cubicBezTo>
                    <a:pt x="33414" y="12712"/>
                    <a:pt x="33386" y="12712"/>
                    <a:pt x="33386" y="12655"/>
                  </a:cubicBezTo>
                  <a:cubicBezTo>
                    <a:pt x="33357" y="12570"/>
                    <a:pt x="33272" y="12456"/>
                    <a:pt x="33215" y="12342"/>
                  </a:cubicBezTo>
                  <a:cubicBezTo>
                    <a:pt x="33187" y="12314"/>
                    <a:pt x="33187" y="12285"/>
                    <a:pt x="33130" y="12200"/>
                  </a:cubicBezTo>
                  <a:cubicBezTo>
                    <a:pt x="33101" y="12172"/>
                    <a:pt x="33101" y="12143"/>
                    <a:pt x="33073" y="12058"/>
                  </a:cubicBezTo>
                  <a:cubicBezTo>
                    <a:pt x="32931" y="11603"/>
                    <a:pt x="33130" y="11376"/>
                    <a:pt x="33414" y="11205"/>
                  </a:cubicBezTo>
                  <a:cubicBezTo>
                    <a:pt x="33641" y="11063"/>
                    <a:pt x="33897" y="11063"/>
                    <a:pt x="34125" y="11006"/>
                  </a:cubicBezTo>
                  <a:cubicBezTo>
                    <a:pt x="34495" y="10864"/>
                    <a:pt x="34381" y="10892"/>
                    <a:pt x="34608" y="10807"/>
                  </a:cubicBezTo>
                  <a:cubicBezTo>
                    <a:pt x="34637" y="10778"/>
                    <a:pt x="34751" y="10750"/>
                    <a:pt x="34751" y="10750"/>
                  </a:cubicBezTo>
                  <a:cubicBezTo>
                    <a:pt x="34779" y="10721"/>
                    <a:pt x="34807" y="10721"/>
                    <a:pt x="34836" y="10665"/>
                  </a:cubicBezTo>
                  <a:cubicBezTo>
                    <a:pt x="34836" y="10636"/>
                    <a:pt x="34893" y="10636"/>
                    <a:pt x="34893" y="10636"/>
                  </a:cubicBezTo>
                  <a:cubicBezTo>
                    <a:pt x="34921" y="10636"/>
                    <a:pt x="34921" y="10636"/>
                    <a:pt x="34950" y="10608"/>
                  </a:cubicBezTo>
                  <a:lnTo>
                    <a:pt x="35063" y="10494"/>
                  </a:lnTo>
                  <a:cubicBezTo>
                    <a:pt x="35092" y="10466"/>
                    <a:pt x="35092" y="10437"/>
                    <a:pt x="35120" y="10409"/>
                  </a:cubicBezTo>
                  <a:lnTo>
                    <a:pt x="35120" y="10323"/>
                  </a:lnTo>
                  <a:lnTo>
                    <a:pt x="35120" y="10295"/>
                  </a:lnTo>
                  <a:cubicBezTo>
                    <a:pt x="35120" y="10266"/>
                    <a:pt x="35092" y="10210"/>
                    <a:pt x="35149" y="10067"/>
                  </a:cubicBezTo>
                  <a:lnTo>
                    <a:pt x="34978" y="9897"/>
                  </a:lnTo>
                  <a:cubicBezTo>
                    <a:pt x="34921" y="9868"/>
                    <a:pt x="34722" y="9755"/>
                    <a:pt x="34665" y="9726"/>
                  </a:cubicBezTo>
                  <a:cubicBezTo>
                    <a:pt x="34011" y="9499"/>
                    <a:pt x="34495" y="9641"/>
                    <a:pt x="33841" y="9527"/>
                  </a:cubicBezTo>
                  <a:cubicBezTo>
                    <a:pt x="33449" y="9504"/>
                    <a:pt x="32965" y="9462"/>
                    <a:pt x="32373" y="9462"/>
                  </a:cubicBezTo>
                  <a:cubicBezTo>
                    <a:pt x="32233" y="9462"/>
                    <a:pt x="32087" y="9465"/>
                    <a:pt x="31935" y="9470"/>
                  </a:cubicBezTo>
                  <a:cubicBezTo>
                    <a:pt x="31819" y="9548"/>
                    <a:pt x="31673" y="9596"/>
                    <a:pt x="31530" y="9596"/>
                  </a:cubicBezTo>
                  <a:cubicBezTo>
                    <a:pt x="31358" y="9596"/>
                    <a:pt x="31191" y="9527"/>
                    <a:pt x="31082" y="9356"/>
                  </a:cubicBezTo>
                  <a:cubicBezTo>
                    <a:pt x="30855" y="9015"/>
                    <a:pt x="30798" y="8589"/>
                    <a:pt x="30599" y="8219"/>
                  </a:cubicBezTo>
                  <a:lnTo>
                    <a:pt x="30599" y="8219"/>
                  </a:lnTo>
                  <a:cubicBezTo>
                    <a:pt x="30610" y="8225"/>
                    <a:pt x="30621" y="8233"/>
                    <a:pt x="30630" y="8242"/>
                  </a:cubicBezTo>
                  <a:lnTo>
                    <a:pt x="30630" y="8242"/>
                  </a:lnTo>
                  <a:cubicBezTo>
                    <a:pt x="29827" y="6497"/>
                    <a:pt x="29089" y="5517"/>
                    <a:pt x="27727" y="4238"/>
                  </a:cubicBezTo>
                  <a:cubicBezTo>
                    <a:pt x="26163" y="2816"/>
                    <a:pt x="24428" y="1935"/>
                    <a:pt x="22011" y="1536"/>
                  </a:cubicBezTo>
                  <a:cubicBezTo>
                    <a:pt x="21301" y="1430"/>
                    <a:pt x="20507" y="1379"/>
                    <a:pt x="19674" y="1379"/>
                  </a:cubicBezTo>
                  <a:cubicBezTo>
                    <a:pt x="17838" y="1379"/>
                    <a:pt x="15809" y="1627"/>
                    <a:pt x="14049" y="2077"/>
                  </a:cubicBezTo>
                  <a:cubicBezTo>
                    <a:pt x="11989" y="2529"/>
                    <a:pt x="9642" y="3558"/>
                    <a:pt x="7450" y="3558"/>
                  </a:cubicBezTo>
                  <a:cubicBezTo>
                    <a:pt x="6888" y="3558"/>
                    <a:pt x="6336" y="3490"/>
                    <a:pt x="5802" y="3328"/>
                  </a:cubicBezTo>
                  <a:cubicBezTo>
                    <a:pt x="4778" y="3044"/>
                    <a:pt x="3840" y="2134"/>
                    <a:pt x="3726" y="1053"/>
                  </a:cubicBezTo>
                  <a:cubicBezTo>
                    <a:pt x="3698" y="712"/>
                    <a:pt x="3726" y="371"/>
                    <a:pt x="3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7"/>
            <p:cNvSpPr/>
            <p:nvPr/>
          </p:nvSpPr>
          <p:spPr>
            <a:xfrm>
              <a:off x="-1432000" y="2000475"/>
              <a:ext cx="104550" cy="154300"/>
            </a:xfrm>
            <a:custGeom>
              <a:avLst/>
              <a:gdLst/>
              <a:ahLst/>
              <a:cxnLst/>
              <a:rect l="l" t="t" r="r" b="b"/>
              <a:pathLst>
                <a:path w="4182" h="6172" extrusionOk="0">
                  <a:moveTo>
                    <a:pt x="3669" y="1"/>
                  </a:moveTo>
                  <a:cubicBezTo>
                    <a:pt x="2845" y="569"/>
                    <a:pt x="1195" y="1451"/>
                    <a:pt x="1" y="2133"/>
                  </a:cubicBezTo>
                  <a:cubicBezTo>
                    <a:pt x="58" y="2190"/>
                    <a:pt x="143" y="2304"/>
                    <a:pt x="257" y="2389"/>
                  </a:cubicBezTo>
                  <a:cubicBezTo>
                    <a:pt x="769" y="2844"/>
                    <a:pt x="1252" y="3328"/>
                    <a:pt x="1622" y="3896"/>
                  </a:cubicBezTo>
                  <a:cubicBezTo>
                    <a:pt x="2105" y="4550"/>
                    <a:pt x="2475" y="5432"/>
                    <a:pt x="2731" y="6171"/>
                  </a:cubicBezTo>
                  <a:cubicBezTo>
                    <a:pt x="3186" y="4863"/>
                    <a:pt x="3840" y="3555"/>
                    <a:pt x="4181" y="2588"/>
                  </a:cubicBezTo>
                  <a:cubicBezTo>
                    <a:pt x="4153" y="1991"/>
                    <a:pt x="4124" y="1451"/>
                    <a:pt x="4010" y="1024"/>
                  </a:cubicBezTo>
                  <a:cubicBezTo>
                    <a:pt x="3868" y="569"/>
                    <a:pt x="3755" y="256"/>
                    <a:pt x="36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7"/>
            <p:cNvSpPr/>
            <p:nvPr/>
          </p:nvSpPr>
          <p:spPr>
            <a:xfrm>
              <a:off x="-1545725" y="1286725"/>
              <a:ext cx="717325" cy="854550"/>
            </a:xfrm>
            <a:custGeom>
              <a:avLst/>
              <a:gdLst/>
              <a:ahLst/>
              <a:cxnLst/>
              <a:rect l="l" t="t" r="r" b="b"/>
              <a:pathLst>
                <a:path w="28693" h="34182" extrusionOk="0">
                  <a:moveTo>
                    <a:pt x="6603" y="4072"/>
                  </a:moveTo>
                  <a:cubicBezTo>
                    <a:pt x="6677" y="4072"/>
                    <a:pt x="6751" y="4079"/>
                    <a:pt x="6825" y="4095"/>
                  </a:cubicBezTo>
                  <a:cubicBezTo>
                    <a:pt x="7109" y="4152"/>
                    <a:pt x="7308" y="4493"/>
                    <a:pt x="7251" y="4777"/>
                  </a:cubicBezTo>
                  <a:cubicBezTo>
                    <a:pt x="7166" y="5375"/>
                    <a:pt x="6427" y="5289"/>
                    <a:pt x="5943" y="5517"/>
                  </a:cubicBezTo>
                  <a:cubicBezTo>
                    <a:pt x="5886" y="5545"/>
                    <a:pt x="5289" y="5830"/>
                    <a:pt x="5176" y="5943"/>
                  </a:cubicBezTo>
                  <a:cubicBezTo>
                    <a:pt x="5090" y="6000"/>
                    <a:pt x="4976" y="6057"/>
                    <a:pt x="4863" y="6086"/>
                  </a:cubicBezTo>
                  <a:lnTo>
                    <a:pt x="4834" y="6086"/>
                  </a:lnTo>
                  <a:cubicBezTo>
                    <a:pt x="4749" y="6148"/>
                    <a:pt x="4659" y="6175"/>
                    <a:pt x="4572" y="6175"/>
                  </a:cubicBezTo>
                  <a:cubicBezTo>
                    <a:pt x="4226" y="6175"/>
                    <a:pt x="3930" y="5739"/>
                    <a:pt x="4180" y="5375"/>
                  </a:cubicBezTo>
                  <a:cubicBezTo>
                    <a:pt x="4521" y="4834"/>
                    <a:pt x="5119" y="4550"/>
                    <a:pt x="5659" y="4323"/>
                  </a:cubicBezTo>
                  <a:cubicBezTo>
                    <a:pt x="5960" y="4207"/>
                    <a:pt x="6280" y="4072"/>
                    <a:pt x="6603" y="4072"/>
                  </a:cubicBezTo>
                  <a:close/>
                  <a:moveTo>
                    <a:pt x="15911" y="5216"/>
                  </a:moveTo>
                  <a:cubicBezTo>
                    <a:pt x="16201" y="5216"/>
                    <a:pt x="16505" y="5383"/>
                    <a:pt x="16778" y="5488"/>
                  </a:cubicBezTo>
                  <a:cubicBezTo>
                    <a:pt x="17233" y="5659"/>
                    <a:pt x="17659" y="5915"/>
                    <a:pt x="18057" y="6199"/>
                  </a:cubicBezTo>
                  <a:cubicBezTo>
                    <a:pt x="18313" y="6398"/>
                    <a:pt x="18541" y="6654"/>
                    <a:pt x="18683" y="6967"/>
                  </a:cubicBezTo>
                  <a:lnTo>
                    <a:pt x="18740" y="6996"/>
                  </a:lnTo>
                  <a:cubicBezTo>
                    <a:pt x="18879" y="7274"/>
                    <a:pt x="18658" y="7553"/>
                    <a:pt x="18402" y="7553"/>
                  </a:cubicBezTo>
                  <a:cubicBezTo>
                    <a:pt x="18345" y="7553"/>
                    <a:pt x="18285" y="7539"/>
                    <a:pt x="18228" y="7507"/>
                  </a:cubicBezTo>
                  <a:cubicBezTo>
                    <a:pt x="18199" y="7507"/>
                    <a:pt x="18171" y="7479"/>
                    <a:pt x="18114" y="7479"/>
                  </a:cubicBezTo>
                  <a:cubicBezTo>
                    <a:pt x="18086" y="7479"/>
                    <a:pt x="18086" y="7479"/>
                    <a:pt x="18057" y="7422"/>
                  </a:cubicBezTo>
                  <a:cubicBezTo>
                    <a:pt x="17773" y="7337"/>
                    <a:pt x="17489" y="7195"/>
                    <a:pt x="17204" y="6996"/>
                  </a:cubicBezTo>
                  <a:cubicBezTo>
                    <a:pt x="16920" y="6853"/>
                    <a:pt x="16664" y="6711"/>
                    <a:pt x="16380" y="6626"/>
                  </a:cubicBezTo>
                  <a:cubicBezTo>
                    <a:pt x="16095" y="6484"/>
                    <a:pt x="15754" y="6484"/>
                    <a:pt x="15526" y="6256"/>
                  </a:cubicBezTo>
                  <a:cubicBezTo>
                    <a:pt x="15185" y="5972"/>
                    <a:pt x="15242" y="5488"/>
                    <a:pt x="15612" y="5289"/>
                  </a:cubicBezTo>
                  <a:cubicBezTo>
                    <a:pt x="15708" y="5237"/>
                    <a:pt x="15809" y="5216"/>
                    <a:pt x="15911" y="5216"/>
                  </a:cubicBezTo>
                  <a:close/>
                  <a:moveTo>
                    <a:pt x="5659" y="10408"/>
                  </a:moveTo>
                  <a:cubicBezTo>
                    <a:pt x="6455" y="10664"/>
                    <a:pt x="6171" y="11972"/>
                    <a:pt x="5659" y="12370"/>
                  </a:cubicBezTo>
                  <a:cubicBezTo>
                    <a:pt x="5558" y="12437"/>
                    <a:pt x="5439" y="12469"/>
                    <a:pt x="5320" y="12469"/>
                  </a:cubicBezTo>
                  <a:cubicBezTo>
                    <a:pt x="5138" y="12469"/>
                    <a:pt x="4955" y="12394"/>
                    <a:pt x="4834" y="12256"/>
                  </a:cubicBezTo>
                  <a:cubicBezTo>
                    <a:pt x="4664" y="12086"/>
                    <a:pt x="4578" y="11830"/>
                    <a:pt x="4578" y="11602"/>
                  </a:cubicBezTo>
                  <a:cubicBezTo>
                    <a:pt x="4578" y="11346"/>
                    <a:pt x="4664" y="11119"/>
                    <a:pt x="4806" y="10920"/>
                  </a:cubicBezTo>
                  <a:lnTo>
                    <a:pt x="4806" y="10891"/>
                  </a:lnTo>
                  <a:cubicBezTo>
                    <a:pt x="4834" y="10721"/>
                    <a:pt x="4976" y="10579"/>
                    <a:pt x="5119" y="10522"/>
                  </a:cubicBezTo>
                  <a:cubicBezTo>
                    <a:pt x="5119" y="10522"/>
                    <a:pt x="5147" y="10522"/>
                    <a:pt x="5147" y="10493"/>
                  </a:cubicBezTo>
                  <a:cubicBezTo>
                    <a:pt x="5176" y="10465"/>
                    <a:pt x="5232" y="10465"/>
                    <a:pt x="5289" y="10465"/>
                  </a:cubicBezTo>
                  <a:cubicBezTo>
                    <a:pt x="5403" y="10408"/>
                    <a:pt x="5545" y="10408"/>
                    <a:pt x="5659" y="10408"/>
                  </a:cubicBezTo>
                  <a:close/>
                  <a:moveTo>
                    <a:pt x="15555" y="11062"/>
                  </a:moveTo>
                  <a:cubicBezTo>
                    <a:pt x="16380" y="11318"/>
                    <a:pt x="16095" y="12626"/>
                    <a:pt x="15555" y="13024"/>
                  </a:cubicBezTo>
                  <a:cubicBezTo>
                    <a:pt x="15470" y="13088"/>
                    <a:pt x="15366" y="13116"/>
                    <a:pt x="15260" y="13116"/>
                  </a:cubicBezTo>
                  <a:cubicBezTo>
                    <a:pt x="15080" y="13116"/>
                    <a:pt x="14894" y="13035"/>
                    <a:pt x="14787" y="12910"/>
                  </a:cubicBezTo>
                  <a:cubicBezTo>
                    <a:pt x="14616" y="12740"/>
                    <a:pt x="14560" y="12455"/>
                    <a:pt x="14531" y="12199"/>
                  </a:cubicBezTo>
                  <a:cubicBezTo>
                    <a:pt x="14503" y="11944"/>
                    <a:pt x="14560" y="11744"/>
                    <a:pt x="14702" y="11517"/>
                  </a:cubicBezTo>
                  <a:cubicBezTo>
                    <a:pt x="14787" y="11346"/>
                    <a:pt x="14901" y="11233"/>
                    <a:pt x="15015" y="11176"/>
                  </a:cubicBezTo>
                  <a:lnTo>
                    <a:pt x="15071" y="11119"/>
                  </a:lnTo>
                  <a:cubicBezTo>
                    <a:pt x="15100" y="11090"/>
                    <a:pt x="15128" y="11090"/>
                    <a:pt x="15214" y="11090"/>
                  </a:cubicBezTo>
                  <a:cubicBezTo>
                    <a:pt x="15327" y="11062"/>
                    <a:pt x="15441" y="11062"/>
                    <a:pt x="15555" y="11062"/>
                  </a:cubicBezTo>
                  <a:close/>
                  <a:moveTo>
                    <a:pt x="8127" y="13282"/>
                  </a:moveTo>
                  <a:cubicBezTo>
                    <a:pt x="8382" y="13282"/>
                    <a:pt x="8535" y="13688"/>
                    <a:pt x="8275" y="13877"/>
                  </a:cubicBezTo>
                  <a:cubicBezTo>
                    <a:pt x="8133" y="13934"/>
                    <a:pt x="8019" y="14162"/>
                    <a:pt x="8019" y="14332"/>
                  </a:cubicBezTo>
                  <a:lnTo>
                    <a:pt x="8019" y="14389"/>
                  </a:lnTo>
                  <a:lnTo>
                    <a:pt x="8019" y="14446"/>
                  </a:lnTo>
                  <a:lnTo>
                    <a:pt x="8019" y="14474"/>
                  </a:lnTo>
                  <a:cubicBezTo>
                    <a:pt x="8076" y="14503"/>
                    <a:pt x="8076" y="14531"/>
                    <a:pt x="8104" y="14531"/>
                  </a:cubicBezTo>
                  <a:cubicBezTo>
                    <a:pt x="8133" y="14531"/>
                    <a:pt x="8133" y="14560"/>
                    <a:pt x="8161" y="14560"/>
                  </a:cubicBezTo>
                  <a:cubicBezTo>
                    <a:pt x="8531" y="14816"/>
                    <a:pt x="8417" y="14759"/>
                    <a:pt x="8815" y="14844"/>
                  </a:cubicBezTo>
                  <a:lnTo>
                    <a:pt x="9100" y="14844"/>
                  </a:lnTo>
                  <a:cubicBezTo>
                    <a:pt x="9128" y="14844"/>
                    <a:pt x="9157" y="14816"/>
                    <a:pt x="9157" y="14816"/>
                  </a:cubicBezTo>
                  <a:cubicBezTo>
                    <a:pt x="9225" y="14778"/>
                    <a:pt x="9298" y="14761"/>
                    <a:pt x="9370" y="14761"/>
                  </a:cubicBezTo>
                  <a:cubicBezTo>
                    <a:pt x="9625" y="14761"/>
                    <a:pt x="9868" y="14976"/>
                    <a:pt x="9868" y="15242"/>
                  </a:cubicBezTo>
                  <a:cubicBezTo>
                    <a:pt x="9868" y="15555"/>
                    <a:pt x="9583" y="15754"/>
                    <a:pt x="9270" y="15754"/>
                  </a:cubicBezTo>
                  <a:lnTo>
                    <a:pt x="9157" y="15754"/>
                  </a:lnTo>
                  <a:cubicBezTo>
                    <a:pt x="9086" y="15762"/>
                    <a:pt x="9014" y="15766"/>
                    <a:pt x="8940" y="15766"/>
                  </a:cubicBezTo>
                  <a:cubicBezTo>
                    <a:pt x="8511" y="15766"/>
                    <a:pt x="8046" y="15627"/>
                    <a:pt x="7706" y="15384"/>
                  </a:cubicBezTo>
                  <a:cubicBezTo>
                    <a:pt x="7024" y="14873"/>
                    <a:pt x="7223" y="13678"/>
                    <a:pt x="7962" y="13337"/>
                  </a:cubicBezTo>
                  <a:cubicBezTo>
                    <a:pt x="8020" y="13299"/>
                    <a:pt x="8075" y="13282"/>
                    <a:pt x="8127" y="13282"/>
                  </a:cubicBezTo>
                  <a:close/>
                  <a:moveTo>
                    <a:pt x="14247" y="17204"/>
                  </a:moveTo>
                  <a:cubicBezTo>
                    <a:pt x="14503" y="17204"/>
                    <a:pt x="14759" y="17432"/>
                    <a:pt x="14702" y="17716"/>
                  </a:cubicBezTo>
                  <a:cubicBezTo>
                    <a:pt x="14673" y="17915"/>
                    <a:pt x="14645" y="18143"/>
                    <a:pt x="14560" y="18342"/>
                  </a:cubicBezTo>
                  <a:cubicBezTo>
                    <a:pt x="14503" y="18854"/>
                    <a:pt x="14247" y="19309"/>
                    <a:pt x="13934" y="19707"/>
                  </a:cubicBezTo>
                  <a:cubicBezTo>
                    <a:pt x="13280" y="20361"/>
                    <a:pt x="12569" y="20475"/>
                    <a:pt x="11943" y="20475"/>
                  </a:cubicBezTo>
                  <a:cubicBezTo>
                    <a:pt x="10948" y="20446"/>
                    <a:pt x="9924" y="19508"/>
                    <a:pt x="9583" y="18996"/>
                  </a:cubicBezTo>
                  <a:cubicBezTo>
                    <a:pt x="9462" y="18734"/>
                    <a:pt x="9713" y="18486"/>
                    <a:pt x="9961" y="18486"/>
                  </a:cubicBezTo>
                  <a:cubicBezTo>
                    <a:pt x="10062" y="18486"/>
                    <a:pt x="10163" y="18527"/>
                    <a:pt x="10237" y="18626"/>
                  </a:cubicBezTo>
                  <a:cubicBezTo>
                    <a:pt x="10795" y="19091"/>
                    <a:pt x="11582" y="19519"/>
                    <a:pt x="12177" y="19519"/>
                  </a:cubicBezTo>
                  <a:cubicBezTo>
                    <a:pt x="12309" y="19519"/>
                    <a:pt x="12432" y="19497"/>
                    <a:pt x="12541" y="19451"/>
                  </a:cubicBezTo>
                  <a:cubicBezTo>
                    <a:pt x="13195" y="19195"/>
                    <a:pt x="13507" y="18996"/>
                    <a:pt x="13706" y="18171"/>
                  </a:cubicBezTo>
                  <a:cubicBezTo>
                    <a:pt x="13792" y="18029"/>
                    <a:pt x="13621" y="17233"/>
                    <a:pt x="14247" y="17204"/>
                  </a:cubicBezTo>
                  <a:close/>
                  <a:moveTo>
                    <a:pt x="6228" y="0"/>
                  </a:moveTo>
                  <a:cubicBezTo>
                    <a:pt x="6171" y="0"/>
                    <a:pt x="6171" y="29"/>
                    <a:pt x="6142" y="29"/>
                  </a:cubicBezTo>
                  <a:cubicBezTo>
                    <a:pt x="6085" y="57"/>
                    <a:pt x="5545" y="540"/>
                    <a:pt x="5261" y="853"/>
                  </a:cubicBezTo>
                  <a:cubicBezTo>
                    <a:pt x="4436" y="1706"/>
                    <a:pt x="3896" y="2645"/>
                    <a:pt x="3299" y="3839"/>
                  </a:cubicBezTo>
                  <a:cubicBezTo>
                    <a:pt x="2190" y="6370"/>
                    <a:pt x="1820" y="9071"/>
                    <a:pt x="1621" y="12484"/>
                  </a:cubicBezTo>
                  <a:lnTo>
                    <a:pt x="1621" y="12541"/>
                  </a:lnTo>
                  <a:lnTo>
                    <a:pt x="1592" y="12683"/>
                  </a:lnTo>
                  <a:lnTo>
                    <a:pt x="1592" y="12711"/>
                  </a:lnTo>
                  <a:cubicBezTo>
                    <a:pt x="1564" y="12939"/>
                    <a:pt x="1450" y="13138"/>
                    <a:pt x="1280" y="13337"/>
                  </a:cubicBezTo>
                  <a:cubicBezTo>
                    <a:pt x="1109" y="13707"/>
                    <a:pt x="882" y="14076"/>
                    <a:pt x="739" y="14418"/>
                  </a:cubicBezTo>
                  <a:cubicBezTo>
                    <a:pt x="284" y="15498"/>
                    <a:pt x="0" y="17176"/>
                    <a:pt x="57" y="18683"/>
                  </a:cubicBezTo>
                  <a:cubicBezTo>
                    <a:pt x="313" y="22010"/>
                    <a:pt x="1820" y="24712"/>
                    <a:pt x="4692" y="26048"/>
                  </a:cubicBezTo>
                  <a:cubicBezTo>
                    <a:pt x="5289" y="26333"/>
                    <a:pt x="5943" y="26560"/>
                    <a:pt x="6683" y="26731"/>
                  </a:cubicBezTo>
                  <a:cubicBezTo>
                    <a:pt x="7962" y="27015"/>
                    <a:pt x="8702" y="27043"/>
                    <a:pt x="10209" y="27157"/>
                  </a:cubicBezTo>
                  <a:cubicBezTo>
                    <a:pt x="11261" y="27129"/>
                    <a:pt x="11574" y="27129"/>
                    <a:pt x="11943" y="27072"/>
                  </a:cubicBezTo>
                  <a:cubicBezTo>
                    <a:pt x="12569" y="26987"/>
                    <a:pt x="12797" y="26901"/>
                    <a:pt x="13365" y="26617"/>
                  </a:cubicBezTo>
                  <a:cubicBezTo>
                    <a:pt x="13678" y="26446"/>
                    <a:pt x="13564" y="26361"/>
                    <a:pt x="13934" y="26333"/>
                  </a:cubicBezTo>
                  <a:cubicBezTo>
                    <a:pt x="14361" y="26333"/>
                    <a:pt x="14503" y="26901"/>
                    <a:pt x="14133" y="27129"/>
                  </a:cubicBezTo>
                  <a:cubicBezTo>
                    <a:pt x="14048" y="27186"/>
                    <a:pt x="13849" y="27299"/>
                    <a:pt x="13621" y="27413"/>
                  </a:cubicBezTo>
                  <a:cubicBezTo>
                    <a:pt x="12768" y="28181"/>
                    <a:pt x="11773" y="28892"/>
                    <a:pt x="10692" y="29404"/>
                  </a:cubicBezTo>
                  <a:cubicBezTo>
                    <a:pt x="10379" y="29546"/>
                    <a:pt x="10095" y="29688"/>
                    <a:pt x="9782" y="29745"/>
                  </a:cubicBezTo>
                  <a:cubicBezTo>
                    <a:pt x="9981" y="30570"/>
                    <a:pt x="10010" y="31451"/>
                    <a:pt x="9981" y="32304"/>
                  </a:cubicBezTo>
                  <a:cubicBezTo>
                    <a:pt x="9981" y="32560"/>
                    <a:pt x="9953" y="32816"/>
                    <a:pt x="9839" y="33015"/>
                  </a:cubicBezTo>
                  <a:lnTo>
                    <a:pt x="9839" y="33044"/>
                  </a:lnTo>
                  <a:cubicBezTo>
                    <a:pt x="9811" y="33100"/>
                    <a:pt x="9811" y="33129"/>
                    <a:pt x="9782" y="33157"/>
                  </a:cubicBezTo>
                  <a:lnTo>
                    <a:pt x="9782" y="33186"/>
                  </a:lnTo>
                  <a:lnTo>
                    <a:pt x="9782" y="33243"/>
                  </a:lnTo>
                  <a:lnTo>
                    <a:pt x="9981" y="33442"/>
                  </a:lnTo>
                  <a:cubicBezTo>
                    <a:pt x="10067" y="33470"/>
                    <a:pt x="10152" y="33584"/>
                    <a:pt x="10237" y="33612"/>
                  </a:cubicBezTo>
                  <a:cubicBezTo>
                    <a:pt x="10408" y="33726"/>
                    <a:pt x="10578" y="33840"/>
                    <a:pt x="10806" y="33954"/>
                  </a:cubicBezTo>
                  <a:cubicBezTo>
                    <a:pt x="10948" y="34010"/>
                    <a:pt x="11090" y="34096"/>
                    <a:pt x="11147" y="34181"/>
                  </a:cubicBezTo>
                  <a:cubicBezTo>
                    <a:pt x="11801" y="34039"/>
                    <a:pt x="12484" y="33897"/>
                    <a:pt x="13109" y="33811"/>
                  </a:cubicBezTo>
                  <a:lnTo>
                    <a:pt x="13109" y="33584"/>
                  </a:lnTo>
                  <a:cubicBezTo>
                    <a:pt x="13109" y="33527"/>
                    <a:pt x="13138" y="33413"/>
                    <a:pt x="13195" y="33129"/>
                  </a:cubicBezTo>
                  <a:cubicBezTo>
                    <a:pt x="13223" y="32873"/>
                    <a:pt x="13251" y="32617"/>
                    <a:pt x="13337" y="32390"/>
                  </a:cubicBezTo>
                  <a:cubicBezTo>
                    <a:pt x="13337" y="32304"/>
                    <a:pt x="13365" y="32276"/>
                    <a:pt x="13365" y="32190"/>
                  </a:cubicBezTo>
                  <a:lnTo>
                    <a:pt x="13365" y="32162"/>
                  </a:lnTo>
                  <a:cubicBezTo>
                    <a:pt x="13365" y="32162"/>
                    <a:pt x="13365" y="32134"/>
                    <a:pt x="13394" y="32105"/>
                  </a:cubicBezTo>
                  <a:cubicBezTo>
                    <a:pt x="13422" y="32020"/>
                    <a:pt x="13507" y="31963"/>
                    <a:pt x="13564" y="31878"/>
                  </a:cubicBezTo>
                  <a:cubicBezTo>
                    <a:pt x="13820" y="31679"/>
                    <a:pt x="14133" y="31536"/>
                    <a:pt x="14417" y="31337"/>
                  </a:cubicBezTo>
                  <a:cubicBezTo>
                    <a:pt x="15071" y="30911"/>
                    <a:pt x="15555" y="30541"/>
                    <a:pt x="15754" y="30427"/>
                  </a:cubicBezTo>
                  <a:cubicBezTo>
                    <a:pt x="15896" y="30314"/>
                    <a:pt x="16038" y="30171"/>
                    <a:pt x="16209" y="30058"/>
                  </a:cubicBezTo>
                  <a:lnTo>
                    <a:pt x="16209" y="29830"/>
                  </a:lnTo>
                  <a:cubicBezTo>
                    <a:pt x="16180" y="29176"/>
                    <a:pt x="16209" y="28551"/>
                    <a:pt x="16209" y="27868"/>
                  </a:cubicBezTo>
                  <a:lnTo>
                    <a:pt x="16209" y="27840"/>
                  </a:lnTo>
                  <a:cubicBezTo>
                    <a:pt x="16209" y="27413"/>
                    <a:pt x="16209" y="26987"/>
                    <a:pt x="16266" y="26560"/>
                  </a:cubicBezTo>
                  <a:lnTo>
                    <a:pt x="16266" y="26361"/>
                  </a:lnTo>
                  <a:lnTo>
                    <a:pt x="16266" y="26304"/>
                  </a:lnTo>
                  <a:cubicBezTo>
                    <a:pt x="16237" y="26077"/>
                    <a:pt x="16323" y="25878"/>
                    <a:pt x="16465" y="25735"/>
                  </a:cubicBezTo>
                  <a:cubicBezTo>
                    <a:pt x="16778" y="25479"/>
                    <a:pt x="16692" y="25593"/>
                    <a:pt x="17233" y="25366"/>
                  </a:cubicBezTo>
                  <a:cubicBezTo>
                    <a:pt x="17460" y="25309"/>
                    <a:pt x="17830" y="25081"/>
                    <a:pt x="18342" y="24854"/>
                  </a:cubicBezTo>
                  <a:cubicBezTo>
                    <a:pt x="19337" y="24370"/>
                    <a:pt x="20873" y="23404"/>
                    <a:pt x="21299" y="23005"/>
                  </a:cubicBezTo>
                  <a:cubicBezTo>
                    <a:pt x="22038" y="22408"/>
                    <a:pt x="22607" y="21868"/>
                    <a:pt x="23005" y="21271"/>
                  </a:cubicBezTo>
                  <a:cubicBezTo>
                    <a:pt x="22948" y="21214"/>
                    <a:pt x="22920" y="21214"/>
                    <a:pt x="22920" y="21185"/>
                  </a:cubicBezTo>
                  <a:cubicBezTo>
                    <a:pt x="22778" y="21072"/>
                    <a:pt x="22607" y="20930"/>
                    <a:pt x="22579" y="20759"/>
                  </a:cubicBezTo>
                  <a:cubicBezTo>
                    <a:pt x="22485" y="20429"/>
                    <a:pt x="22761" y="20119"/>
                    <a:pt x="23052" y="20119"/>
                  </a:cubicBezTo>
                  <a:cubicBezTo>
                    <a:pt x="23113" y="20119"/>
                    <a:pt x="23174" y="20132"/>
                    <a:pt x="23233" y="20162"/>
                  </a:cubicBezTo>
                  <a:cubicBezTo>
                    <a:pt x="23375" y="20190"/>
                    <a:pt x="23460" y="20332"/>
                    <a:pt x="23602" y="20418"/>
                  </a:cubicBezTo>
                  <a:cubicBezTo>
                    <a:pt x="23631" y="20446"/>
                    <a:pt x="23887" y="20617"/>
                    <a:pt x="24001" y="20645"/>
                  </a:cubicBezTo>
                  <a:cubicBezTo>
                    <a:pt x="24029" y="20645"/>
                    <a:pt x="24057" y="20702"/>
                    <a:pt x="24086" y="20702"/>
                  </a:cubicBezTo>
                  <a:cubicBezTo>
                    <a:pt x="24200" y="20759"/>
                    <a:pt x="24598" y="20844"/>
                    <a:pt x="24711" y="20873"/>
                  </a:cubicBezTo>
                  <a:lnTo>
                    <a:pt x="24768" y="20873"/>
                  </a:lnTo>
                  <a:cubicBezTo>
                    <a:pt x="24843" y="20881"/>
                    <a:pt x="24918" y="20884"/>
                    <a:pt x="24992" y="20884"/>
                  </a:cubicBezTo>
                  <a:cubicBezTo>
                    <a:pt x="25172" y="20884"/>
                    <a:pt x="25347" y="20864"/>
                    <a:pt x="25508" y="20844"/>
                  </a:cubicBezTo>
                  <a:cubicBezTo>
                    <a:pt x="26332" y="20702"/>
                    <a:pt x="26588" y="20617"/>
                    <a:pt x="27129" y="20332"/>
                  </a:cubicBezTo>
                  <a:cubicBezTo>
                    <a:pt x="27896" y="19849"/>
                    <a:pt x="28408" y="19309"/>
                    <a:pt x="28607" y="18456"/>
                  </a:cubicBezTo>
                  <a:cubicBezTo>
                    <a:pt x="28636" y="18427"/>
                    <a:pt x="28693" y="17858"/>
                    <a:pt x="28636" y="17290"/>
                  </a:cubicBezTo>
                  <a:cubicBezTo>
                    <a:pt x="28636" y="17176"/>
                    <a:pt x="28636" y="17091"/>
                    <a:pt x="28607" y="17005"/>
                  </a:cubicBezTo>
                  <a:cubicBezTo>
                    <a:pt x="28408" y="16181"/>
                    <a:pt x="28323" y="16038"/>
                    <a:pt x="27555" y="15356"/>
                  </a:cubicBezTo>
                  <a:cubicBezTo>
                    <a:pt x="27470" y="15328"/>
                    <a:pt x="27356" y="15242"/>
                    <a:pt x="27328" y="15214"/>
                  </a:cubicBezTo>
                  <a:cubicBezTo>
                    <a:pt x="27271" y="15185"/>
                    <a:pt x="27157" y="15100"/>
                    <a:pt x="27072" y="15072"/>
                  </a:cubicBezTo>
                  <a:cubicBezTo>
                    <a:pt x="27015" y="15043"/>
                    <a:pt x="26986" y="15043"/>
                    <a:pt x="26901" y="14986"/>
                  </a:cubicBezTo>
                  <a:cubicBezTo>
                    <a:pt x="26631" y="14932"/>
                    <a:pt x="26520" y="14912"/>
                    <a:pt x="26302" y="14912"/>
                  </a:cubicBezTo>
                  <a:cubicBezTo>
                    <a:pt x="26176" y="14912"/>
                    <a:pt x="26013" y="14919"/>
                    <a:pt x="25764" y="14929"/>
                  </a:cubicBezTo>
                  <a:cubicBezTo>
                    <a:pt x="25053" y="15043"/>
                    <a:pt x="24001" y="15328"/>
                    <a:pt x="23375" y="16010"/>
                  </a:cubicBezTo>
                  <a:cubicBezTo>
                    <a:pt x="23300" y="16085"/>
                    <a:pt x="23209" y="16120"/>
                    <a:pt x="23119" y="16120"/>
                  </a:cubicBezTo>
                  <a:cubicBezTo>
                    <a:pt x="23038" y="16120"/>
                    <a:pt x="22959" y="16092"/>
                    <a:pt x="22892" y="16038"/>
                  </a:cubicBezTo>
                  <a:cubicBezTo>
                    <a:pt x="22579" y="15925"/>
                    <a:pt x="22380" y="15470"/>
                    <a:pt x="22209" y="15043"/>
                  </a:cubicBezTo>
                  <a:cubicBezTo>
                    <a:pt x="21640" y="13479"/>
                    <a:pt x="21441" y="11801"/>
                    <a:pt x="21669" y="10180"/>
                  </a:cubicBezTo>
                  <a:cubicBezTo>
                    <a:pt x="21925" y="8133"/>
                    <a:pt x="22636" y="6114"/>
                    <a:pt x="24143" y="4948"/>
                  </a:cubicBezTo>
                  <a:cubicBezTo>
                    <a:pt x="23204" y="4067"/>
                    <a:pt x="22607" y="3441"/>
                    <a:pt x="21669" y="2929"/>
                  </a:cubicBezTo>
                  <a:cubicBezTo>
                    <a:pt x="21384" y="2787"/>
                    <a:pt x="21384" y="2787"/>
                    <a:pt x="21072" y="2673"/>
                  </a:cubicBezTo>
                  <a:cubicBezTo>
                    <a:pt x="21043" y="2702"/>
                    <a:pt x="21015" y="2702"/>
                    <a:pt x="20958" y="2730"/>
                  </a:cubicBezTo>
                  <a:cubicBezTo>
                    <a:pt x="20474" y="2958"/>
                    <a:pt x="19963" y="3128"/>
                    <a:pt x="19479" y="3270"/>
                  </a:cubicBezTo>
                  <a:cubicBezTo>
                    <a:pt x="18013" y="3734"/>
                    <a:pt x="16556" y="4001"/>
                    <a:pt x="15085" y="4001"/>
                  </a:cubicBezTo>
                  <a:cubicBezTo>
                    <a:pt x="13759" y="4001"/>
                    <a:pt x="12423" y="3784"/>
                    <a:pt x="11062" y="3299"/>
                  </a:cubicBezTo>
                  <a:cubicBezTo>
                    <a:pt x="9839" y="2929"/>
                    <a:pt x="8730" y="2389"/>
                    <a:pt x="7536" y="1422"/>
                  </a:cubicBezTo>
                  <a:cubicBezTo>
                    <a:pt x="7251" y="1223"/>
                    <a:pt x="6967" y="939"/>
                    <a:pt x="6711" y="654"/>
                  </a:cubicBezTo>
                  <a:cubicBezTo>
                    <a:pt x="6540" y="427"/>
                    <a:pt x="6370" y="228"/>
                    <a:pt x="6228" y="0"/>
                  </a:cubicBezTo>
                  <a:close/>
                </a:path>
              </a:pathLst>
            </a:custGeom>
            <a:solidFill>
              <a:srgbClr val="FFD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7"/>
            <p:cNvSpPr/>
            <p:nvPr/>
          </p:nvSpPr>
          <p:spPr>
            <a:xfrm>
              <a:off x="-1272025" y="2419200"/>
              <a:ext cx="213300" cy="328475"/>
            </a:xfrm>
            <a:custGeom>
              <a:avLst/>
              <a:gdLst/>
              <a:ahLst/>
              <a:cxnLst/>
              <a:rect l="l" t="t" r="r" b="b"/>
              <a:pathLst>
                <a:path w="8532" h="13139" extrusionOk="0">
                  <a:moveTo>
                    <a:pt x="3270" y="58"/>
                  </a:moveTo>
                  <a:cubicBezTo>
                    <a:pt x="3257" y="71"/>
                    <a:pt x="3250" y="90"/>
                    <a:pt x="3246" y="107"/>
                  </a:cubicBezTo>
                  <a:lnTo>
                    <a:pt x="3246" y="107"/>
                  </a:lnTo>
                  <a:cubicBezTo>
                    <a:pt x="3256" y="92"/>
                    <a:pt x="3264" y="75"/>
                    <a:pt x="3270" y="58"/>
                  </a:cubicBezTo>
                  <a:close/>
                  <a:moveTo>
                    <a:pt x="57" y="11262"/>
                  </a:moveTo>
                  <a:cubicBezTo>
                    <a:pt x="72" y="11265"/>
                    <a:pt x="86" y="11269"/>
                    <a:pt x="101" y="11271"/>
                  </a:cubicBezTo>
                  <a:lnTo>
                    <a:pt x="101" y="11271"/>
                  </a:lnTo>
                  <a:cubicBezTo>
                    <a:pt x="93" y="11266"/>
                    <a:pt x="79" y="11262"/>
                    <a:pt x="57" y="11262"/>
                  </a:cubicBezTo>
                  <a:close/>
                  <a:moveTo>
                    <a:pt x="3555" y="1"/>
                  </a:moveTo>
                  <a:cubicBezTo>
                    <a:pt x="3526" y="1"/>
                    <a:pt x="3469" y="29"/>
                    <a:pt x="3441" y="29"/>
                  </a:cubicBezTo>
                  <a:cubicBezTo>
                    <a:pt x="3384" y="29"/>
                    <a:pt x="3327" y="58"/>
                    <a:pt x="3270" y="86"/>
                  </a:cubicBezTo>
                  <a:lnTo>
                    <a:pt x="3242" y="143"/>
                  </a:lnTo>
                  <a:cubicBezTo>
                    <a:pt x="3242" y="143"/>
                    <a:pt x="3242" y="127"/>
                    <a:pt x="3246" y="107"/>
                  </a:cubicBezTo>
                  <a:lnTo>
                    <a:pt x="3246" y="107"/>
                  </a:lnTo>
                  <a:cubicBezTo>
                    <a:pt x="3208" y="168"/>
                    <a:pt x="3145" y="217"/>
                    <a:pt x="3100" y="285"/>
                  </a:cubicBezTo>
                  <a:cubicBezTo>
                    <a:pt x="3043" y="285"/>
                    <a:pt x="3014" y="342"/>
                    <a:pt x="3014" y="342"/>
                  </a:cubicBezTo>
                  <a:cubicBezTo>
                    <a:pt x="2986" y="342"/>
                    <a:pt x="2986" y="370"/>
                    <a:pt x="2986" y="370"/>
                  </a:cubicBezTo>
                  <a:cubicBezTo>
                    <a:pt x="2958" y="427"/>
                    <a:pt x="2958" y="427"/>
                    <a:pt x="2958" y="456"/>
                  </a:cubicBezTo>
                  <a:cubicBezTo>
                    <a:pt x="2872" y="626"/>
                    <a:pt x="2758" y="769"/>
                    <a:pt x="2616" y="911"/>
                  </a:cubicBezTo>
                  <a:cubicBezTo>
                    <a:pt x="2588" y="939"/>
                    <a:pt x="2588" y="996"/>
                    <a:pt x="2559" y="996"/>
                  </a:cubicBezTo>
                  <a:cubicBezTo>
                    <a:pt x="2730" y="1423"/>
                    <a:pt x="2872" y="1764"/>
                    <a:pt x="3014" y="2048"/>
                  </a:cubicBezTo>
                  <a:cubicBezTo>
                    <a:pt x="3384" y="2901"/>
                    <a:pt x="3327" y="2873"/>
                    <a:pt x="3811" y="3754"/>
                  </a:cubicBezTo>
                  <a:cubicBezTo>
                    <a:pt x="3811" y="3754"/>
                    <a:pt x="4010" y="4266"/>
                    <a:pt x="4038" y="4352"/>
                  </a:cubicBezTo>
                  <a:cubicBezTo>
                    <a:pt x="4249" y="4746"/>
                    <a:pt x="3948" y="5214"/>
                    <a:pt x="3541" y="5214"/>
                  </a:cubicBezTo>
                  <a:cubicBezTo>
                    <a:pt x="3508" y="5214"/>
                    <a:pt x="3475" y="5211"/>
                    <a:pt x="3441" y="5205"/>
                  </a:cubicBezTo>
                  <a:cubicBezTo>
                    <a:pt x="3043" y="5205"/>
                    <a:pt x="2901" y="4835"/>
                    <a:pt x="2844" y="4494"/>
                  </a:cubicBezTo>
                  <a:cubicBezTo>
                    <a:pt x="2730" y="3982"/>
                    <a:pt x="2758" y="4010"/>
                    <a:pt x="2616" y="3328"/>
                  </a:cubicBezTo>
                  <a:cubicBezTo>
                    <a:pt x="2417" y="2446"/>
                    <a:pt x="2190" y="1764"/>
                    <a:pt x="1820" y="1025"/>
                  </a:cubicBezTo>
                  <a:cubicBezTo>
                    <a:pt x="1735" y="939"/>
                    <a:pt x="1706" y="911"/>
                    <a:pt x="1678" y="854"/>
                  </a:cubicBezTo>
                  <a:cubicBezTo>
                    <a:pt x="1621" y="854"/>
                    <a:pt x="1621" y="797"/>
                    <a:pt x="1593" y="797"/>
                  </a:cubicBezTo>
                  <a:cubicBezTo>
                    <a:pt x="1251" y="598"/>
                    <a:pt x="1109" y="513"/>
                    <a:pt x="825" y="513"/>
                  </a:cubicBezTo>
                  <a:lnTo>
                    <a:pt x="597" y="513"/>
                  </a:lnTo>
                  <a:cubicBezTo>
                    <a:pt x="597" y="570"/>
                    <a:pt x="569" y="570"/>
                    <a:pt x="540" y="570"/>
                  </a:cubicBezTo>
                  <a:lnTo>
                    <a:pt x="427" y="570"/>
                  </a:lnTo>
                  <a:lnTo>
                    <a:pt x="370" y="598"/>
                  </a:lnTo>
                  <a:cubicBezTo>
                    <a:pt x="313" y="626"/>
                    <a:pt x="284" y="655"/>
                    <a:pt x="199" y="712"/>
                  </a:cubicBezTo>
                  <a:cubicBezTo>
                    <a:pt x="199" y="712"/>
                    <a:pt x="199" y="740"/>
                    <a:pt x="171" y="740"/>
                  </a:cubicBezTo>
                  <a:lnTo>
                    <a:pt x="85" y="797"/>
                  </a:lnTo>
                  <a:cubicBezTo>
                    <a:pt x="85" y="769"/>
                    <a:pt x="142" y="769"/>
                    <a:pt x="142" y="740"/>
                  </a:cubicBezTo>
                  <a:lnTo>
                    <a:pt x="142" y="740"/>
                  </a:lnTo>
                  <a:cubicBezTo>
                    <a:pt x="114" y="769"/>
                    <a:pt x="57" y="769"/>
                    <a:pt x="57" y="797"/>
                  </a:cubicBezTo>
                  <a:cubicBezTo>
                    <a:pt x="29" y="854"/>
                    <a:pt x="29" y="882"/>
                    <a:pt x="0" y="911"/>
                  </a:cubicBezTo>
                  <a:cubicBezTo>
                    <a:pt x="0" y="939"/>
                    <a:pt x="29" y="939"/>
                    <a:pt x="29" y="996"/>
                  </a:cubicBezTo>
                  <a:cubicBezTo>
                    <a:pt x="256" y="1479"/>
                    <a:pt x="199" y="1394"/>
                    <a:pt x="427" y="1906"/>
                  </a:cubicBezTo>
                  <a:cubicBezTo>
                    <a:pt x="711" y="2731"/>
                    <a:pt x="995" y="3584"/>
                    <a:pt x="1138" y="4437"/>
                  </a:cubicBezTo>
                  <a:cubicBezTo>
                    <a:pt x="1308" y="5404"/>
                    <a:pt x="1479" y="6627"/>
                    <a:pt x="1564" y="7849"/>
                  </a:cubicBezTo>
                  <a:cubicBezTo>
                    <a:pt x="1593" y="8873"/>
                    <a:pt x="1536" y="9897"/>
                    <a:pt x="1251" y="10693"/>
                  </a:cubicBezTo>
                  <a:cubicBezTo>
                    <a:pt x="1251" y="10750"/>
                    <a:pt x="1194" y="10835"/>
                    <a:pt x="1166" y="10864"/>
                  </a:cubicBezTo>
                  <a:cubicBezTo>
                    <a:pt x="1138" y="10977"/>
                    <a:pt x="1052" y="11034"/>
                    <a:pt x="967" y="11120"/>
                  </a:cubicBezTo>
                  <a:cubicBezTo>
                    <a:pt x="887" y="11160"/>
                    <a:pt x="792" y="11200"/>
                    <a:pt x="693" y="11200"/>
                  </a:cubicBezTo>
                  <a:cubicBezTo>
                    <a:pt x="652" y="11200"/>
                    <a:pt x="611" y="11193"/>
                    <a:pt x="569" y="11176"/>
                  </a:cubicBezTo>
                  <a:cubicBezTo>
                    <a:pt x="512" y="11205"/>
                    <a:pt x="455" y="11205"/>
                    <a:pt x="398" y="11262"/>
                  </a:cubicBezTo>
                  <a:cubicBezTo>
                    <a:pt x="341" y="11276"/>
                    <a:pt x="284" y="11283"/>
                    <a:pt x="228" y="11283"/>
                  </a:cubicBezTo>
                  <a:cubicBezTo>
                    <a:pt x="185" y="11283"/>
                    <a:pt x="143" y="11279"/>
                    <a:pt x="101" y="11271"/>
                  </a:cubicBezTo>
                  <a:lnTo>
                    <a:pt x="101" y="11271"/>
                  </a:lnTo>
                  <a:cubicBezTo>
                    <a:pt x="114" y="11280"/>
                    <a:pt x="114" y="11290"/>
                    <a:pt x="114" y="11290"/>
                  </a:cubicBezTo>
                  <a:cubicBezTo>
                    <a:pt x="597" y="12314"/>
                    <a:pt x="1394" y="12285"/>
                    <a:pt x="1991" y="12371"/>
                  </a:cubicBezTo>
                  <a:cubicBezTo>
                    <a:pt x="2616" y="12371"/>
                    <a:pt x="3270" y="12314"/>
                    <a:pt x="3896" y="12285"/>
                  </a:cubicBezTo>
                  <a:cubicBezTo>
                    <a:pt x="4123" y="12285"/>
                    <a:pt x="4322" y="12314"/>
                    <a:pt x="4522" y="12399"/>
                  </a:cubicBezTo>
                  <a:lnTo>
                    <a:pt x="4607" y="12399"/>
                  </a:lnTo>
                  <a:lnTo>
                    <a:pt x="4692" y="12428"/>
                  </a:lnTo>
                  <a:lnTo>
                    <a:pt x="4721" y="12428"/>
                  </a:lnTo>
                  <a:cubicBezTo>
                    <a:pt x="4749" y="12428"/>
                    <a:pt x="4834" y="12456"/>
                    <a:pt x="4863" y="12456"/>
                  </a:cubicBezTo>
                  <a:cubicBezTo>
                    <a:pt x="4948" y="12513"/>
                    <a:pt x="5033" y="12541"/>
                    <a:pt x="5119" y="12541"/>
                  </a:cubicBezTo>
                  <a:lnTo>
                    <a:pt x="5147" y="12541"/>
                  </a:lnTo>
                  <a:cubicBezTo>
                    <a:pt x="5659" y="12598"/>
                    <a:pt x="6114" y="12826"/>
                    <a:pt x="6569" y="12968"/>
                  </a:cubicBezTo>
                  <a:cubicBezTo>
                    <a:pt x="6967" y="13110"/>
                    <a:pt x="7166" y="13110"/>
                    <a:pt x="7365" y="13139"/>
                  </a:cubicBezTo>
                  <a:cubicBezTo>
                    <a:pt x="7365" y="13110"/>
                    <a:pt x="7365" y="13110"/>
                    <a:pt x="7394" y="13110"/>
                  </a:cubicBezTo>
                  <a:cubicBezTo>
                    <a:pt x="7422" y="13110"/>
                    <a:pt x="7507" y="13082"/>
                    <a:pt x="7536" y="13025"/>
                  </a:cubicBezTo>
                  <a:lnTo>
                    <a:pt x="7564" y="13025"/>
                  </a:lnTo>
                  <a:cubicBezTo>
                    <a:pt x="7650" y="12996"/>
                    <a:pt x="7706" y="12968"/>
                    <a:pt x="7735" y="12939"/>
                  </a:cubicBezTo>
                  <a:cubicBezTo>
                    <a:pt x="7792" y="12939"/>
                    <a:pt x="7820" y="12883"/>
                    <a:pt x="7820" y="12883"/>
                  </a:cubicBezTo>
                  <a:cubicBezTo>
                    <a:pt x="7849" y="12883"/>
                    <a:pt x="7877" y="12854"/>
                    <a:pt x="7934" y="12826"/>
                  </a:cubicBezTo>
                  <a:lnTo>
                    <a:pt x="7962" y="12769"/>
                  </a:lnTo>
                  <a:cubicBezTo>
                    <a:pt x="8133" y="12257"/>
                    <a:pt x="8360" y="11432"/>
                    <a:pt x="8446" y="10721"/>
                  </a:cubicBezTo>
                  <a:cubicBezTo>
                    <a:pt x="8531" y="10181"/>
                    <a:pt x="8531" y="9698"/>
                    <a:pt x="8531" y="9157"/>
                  </a:cubicBezTo>
                  <a:cubicBezTo>
                    <a:pt x="8531" y="8759"/>
                    <a:pt x="8503" y="8418"/>
                    <a:pt x="8474" y="8020"/>
                  </a:cubicBezTo>
                  <a:lnTo>
                    <a:pt x="8474" y="7906"/>
                  </a:lnTo>
                  <a:cubicBezTo>
                    <a:pt x="8417" y="7537"/>
                    <a:pt x="8332" y="7167"/>
                    <a:pt x="8247" y="6826"/>
                  </a:cubicBezTo>
                  <a:cubicBezTo>
                    <a:pt x="7877" y="5546"/>
                    <a:pt x="7394" y="4608"/>
                    <a:pt x="6626" y="3271"/>
                  </a:cubicBezTo>
                  <a:cubicBezTo>
                    <a:pt x="5858" y="2020"/>
                    <a:pt x="5375" y="1195"/>
                    <a:pt x="4550" y="342"/>
                  </a:cubicBezTo>
                  <a:cubicBezTo>
                    <a:pt x="4522" y="342"/>
                    <a:pt x="4465" y="314"/>
                    <a:pt x="4465" y="314"/>
                  </a:cubicBezTo>
                  <a:cubicBezTo>
                    <a:pt x="4408" y="228"/>
                    <a:pt x="4322" y="200"/>
                    <a:pt x="4266" y="171"/>
                  </a:cubicBezTo>
                  <a:cubicBezTo>
                    <a:pt x="4237" y="171"/>
                    <a:pt x="4152" y="171"/>
                    <a:pt x="4123" y="143"/>
                  </a:cubicBezTo>
                  <a:cubicBezTo>
                    <a:pt x="4123" y="143"/>
                    <a:pt x="4038" y="143"/>
                    <a:pt x="3981" y="86"/>
                  </a:cubicBezTo>
                  <a:cubicBezTo>
                    <a:pt x="3953" y="58"/>
                    <a:pt x="3896" y="58"/>
                    <a:pt x="3896" y="58"/>
                  </a:cubicBezTo>
                  <a:cubicBezTo>
                    <a:pt x="3896" y="58"/>
                    <a:pt x="3868" y="29"/>
                    <a:pt x="3839" y="29"/>
                  </a:cubicBezTo>
                  <a:cubicBezTo>
                    <a:pt x="3839" y="29"/>
                    <a:pt x="3811" y="1"/>
                    <a:pt x="3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7"/>
            <p:cNvSpPr/>
            <p:nvPr/>
          </p:nvSpPr>
          <p:spPr>
            <a:xfrm>
              <a:off x="-1176050" y="1968475"/>
              <a:ext cx="123725" cy="189150"/>
            </a:xfrm>
            <a:custGeom>
              <a:avLst/>
              <a:gdLst/>
              <a:ahLst/>
              <a:cxnLst/>
              <a:rect l="l" t="t" r="r" b="b"/>
              <a:pathLst>
                <a:path w="4949" h="7566" extrusionOk="0">
                  <a:moveTo>
                    <a:pt x="2190" y="1"/>
                  </a:moveTo>
                  <a:cubicBezTo>
                    <a:pt x="2133" y="342"/>
                    <a:pt x="2048" y="1025"/>
                    <a:pt x="2104" y="1536"/>
                  </a:cubicBezTo>
                  <a:cubicBezTo>
                    <a:pt x="2104" y="1707"/>
                    <a:pt x="2133" y="1906"/>
                    <a:pt x="2133" y="2105"/>
                  </a:cubicBezTo>
                  <a:cubicBezTo>
                    <a:pt x="2389" y="1849"/>
                    <a:pt x="2616" y="1565"/>
                    <a:pt x="2872" y="1252"/>
                  </a:cubicBezTo>
                  <a:cubicBezTo>
                    <a:pt x="2944" y="1181"/>
                    <a:pt x="3035" y="1149"/>
                    <a:pt x="3123" y="1149"/>
                  </a:cubicBezTo>
                  <a:cubicBezTo>
                    <a:pt x="3317" y="1149"/>
                    <a:pt x="3499" y="1302"/>
                    <a:pt x="3441" y="1536"/>
                  </a:cubicBezTo>
                  <a:cubicBezTo>
                    <a:pt x="3384" y="1821"/>
                    <a:pt x="3043" y="2105"/>
                    <a:pt x="2872" y="2333"/>
                  </a:cubicBezTo>
                  <a:cubicBezTo>
                    <a:pt x="2531" y="2816"/>
                    <a:pt x="2474" y="2873"/>
                    <a:pt x="1905" y="3527"/>
                  </a:cubicBezTo>
                  <a:cubicBezTo>
                    <a:pt x="1337" y="4096"/>
                    <a:pt x="711" y="4608"/>
                    <a:pt x="0" y="5006"/>
                  </a:cubicBezTo>
                  <a:cubicBezTo>
                    <a:pt x="313" y="5120"/>
                    <a:pt x="626" y="5319"/>
                    <a:pt x="882" y="5575"/>
                  </a:cubicBezTo>
                  <a:cubicBezTo>
                    <a:pt x="1109" y="5745"/>
                    <a:pt x="1280" y="6001"/>
                    <a:pt x="1450" y="6229"/>
                  </a:cubicBezTo>
                  <a:cubicBezTo>
                    <a:pt x="1450" y="6257"/>
                    <a:pt x="1479" y="6285"/>
                    <a:pt x="1536" y="6285"/>
                  </a:cubicBezTo>
                  <a:cubicBezTo>
                    <a:pt x="1877" y="6314"/>
                    <a:pt x="2247" y="6371"/>
                    <a:pt x="2559" y="6456"/>
                  </a:cubicBezTo>
                  <a:cubicBezTo>
                    <a:pt x="3157" y="6655"/>
                    <a:pt x="3668" y="7082"/>
                    <a:pt x="4038" y="7565"/>
                  </a:cubicBezTo>
                  <a:lnTo>
                    <a:pt x="4266" y="6598"/>
                  </a:lnTo>
                  <a:cubicBezTo>
                    <a:pt x="4436" y="5518"/>
                    <a:pt x="4721" y="4010"/>
                    <a:pt x="4834" y="3300"/>
                  </a:cubicBezTo>
                  <a:cubicBezTo>
                    <a:pt x="4948" y="2304"/>
                    <a:pt x="4806" y="1679"/>
                    <a:pt x="4692" y="1451"/>
                  </a:cubicBezTo>
                  <a:cubicBezTo>
                    <a:pt x="4664" y="1394"/>
                    <a:pt x="4578" y="1309"/>
                    <a:pt x="4550" y="1252"/>
                  </a:cubicBezTo>
                  <a:lnTo>
                    <a:pt x="4521" y="1195"/>
                  </a:lnTo>
                  <a:cubicBezTo>
                    <a:pt x="4294" y="1025"/>
                    <a:pt x="4436" y="1138"/>
                    <a:pt x="4152" y="882"/>
                  </a:cubicBezTo>
                  <a:lnTo>
                    <a:pt x="4123" y="854"/>
                  </a:lnTo>
                  <a:cubicBezTo>
                    <a:pt x="3867" y="683"/>
                    <a:pt x="3612" y="541"/>
                    <a:pt x="3327" y="399"/>
                  </a:cubicBezTo>
                  <a:lnTo>
                    <a:pt x="3299" y="399"/>
                  </a:lnTo>
                  <a:cubicBezTo>
                    <a:pt x="3270" y="399"/>
                    <a:pt x="3185" y="342"/>
                    <a:pt x="3157" y="314"/>
                  </a:cubicBezTo>
                  <a:cubicBezTo>
                    <a:pt x="2986" y="257"/>
                    <a:pt x="2616" y="115"/>
                    <a:pt x="21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7"/>
            <p:cNvSpPr/>
            <p:nvPr/>
          </p:nvSpPr>
          <p:spPr>
            <a:xfrm>
              <a:off x="-1167525" y="2727025"/>
              <a:ext cx="503350" cy="1269025"/>
            </a:xfrm>
            <a:custGeom>
              <a:avLst/>
              <a:gdLst/>
              <a:ahLst/>
              <a:cxnLst/>
              <a:rect l="l" t="t" r="r" b="b"/>
              <a:pathLst>
                <a:path w="20134" h="50761" extrusionOk="0">
                  <a:moveTo>
                    <a:pt x="5801" y="1"/>
                  </a:moveTo>
                  <a:cubicBezTo>
                    <a:pt x="5773" y="29"/>
                    <a:pt x="5745" y="86"/>
                    <a:pt x="5688" y="86"/>
                  </a:cubicBezTo>
                  <a:cubicBezTo>
                    <a:pt x="5659" y="115"/>
                    <a:pt x="5545" y="257"/>
                    <a:pt x="5290" y="371"/>
                  </a:cubicBezTo>
                  <a:cubicBezTo>
                    <a:pt x="5233" y="399"/>
                    <a:pt x="5062" y="541"/>
                    <a:pt x="4977" y="570"/>
                  </a:cubicBezTo>
                  <a:cubicBezTo>
                    <a:pt x="4977" y="626"/>
                    <a:pt x="4948" y="626"/>
                    <a:pt x="4948" y="626"/>
                  </a:cubicBezTo>
                  <a:cubicBezTo>
                    <a:pt x="4835" y="882"/>
                    <a:pt x="4579" y="1366"/>
                    <a:pt x="4465" y="1480"/>
                  </a:cubicBezTo>
                  <a:cubicBezTo>
                    <a:pt x="4380" y="1508"/>
                    <a:pt x="4351" y="1565"/>
                    <a:pt x="4266" y="1593"/>
                  </a:cubicBezTo>
                  <a:cubicBezTo>
                    <a:pt x="4266" y="1650"/>
                    <a:pt x="4237" y="1679"/>
                    <a:pt x="4209" y="1707"/>
                  </a:cubicBezTo>
                  <a:cubicBezTo>
                    <a:pt x="4124" y="1792"/>
                    <a:pt x="4038" y="1821"/>
                    <a:pt x="3925" y="1821"/>
                  </a:cubicBezTo>
                  <a:cubicBezTo>
                    <a:pt x="3868" y="1849"/>
                    <a:pt x="3839" y="1878"/>
                    <a:pt x="3811" y="1878"/>
                  </a:cubicBezTo>
                  <a:lnTo>
                    <a:pt x="3782" y="1878"/>
                  </a:lnTo>
                  <a:cubicBezTo>
                    <a:pt x="3726" y="1878"/>
                    <a:pt x="3669" y="1963"/>
                    <a:pt x="3583" y="1963"/>
                  </a:cubicBezTo>
                  <a:lnTo>
                    <a:pt x="3555" y="1963"/>
                  </a:lnTo>
                  <a:cubicBezTo>
                    <a:pt x="3417" y="2061"/>
                    <a:pt x="3307" y="2092"/>
                    <a:pt x="3083" y="2092"/>
                  </a:cubicBezTo>
                  <a:cubicBezTo>
                    <a:pt x="2983" y="2092"/>
                    <a:pt x="2860" y="2086"/>
                    <a:pt x="2702" y="2077"/>
                  </a:cubicBezTo>
                  <a:cubicBezTo>
                    <a:pt x="2645" y="2077"/>
                    <a:pt x="2588" y="2020"/>
                    <a:pt x="2531" y="2020"/>
                  </a:cubicBezTo>
                  <a:cubicBezTo>
                    <a:pt x="2446" y="2077"/>
                    <a:pt x="2389" y="2077"/>
                    <a:pt x="2304" y="2077"/>
                  </a:cubicBezTo>
                  <a:lnTo>
                    <a:pt x="2161" y="2077"/>
                  </a:lnTo>
                  <a:cubicBezTo>
                    <a:pt x="2039" y="2105"/>
                    <a:pt x="1913" y="2117"/>
                    <a:pt x="1785" y="2117"/>
                  </a:cubicBezTo>
                  <a:cubicBezTo>
                    <a:pt x="1261" y="2117"/>
                    <a:pt x="686" y="1907"/>
                    <a:pt x="0" y="1679"/>
                  </a:cubicBezTo>
                  <a:lnTo>
                    <a:pt x="0" y="1679"/>
                  </a:lnTo>
                  <a:cubicBezTo>
                    <a:pt x="114" y="1963"/>
                    <a:pt x="228" y="2276"/>
                    <a:pt x="285" y="2560"/>
                  </a:cubicBezTo>
                  <a:cubicBezTo>
                    <a:pt x="455" y="3214"/>
                    <a:pt x="683" y="3840"/>
                    <a:pt x="853" y="4494"/>
                  </a:cubicBezTo>
                  <a:cubicBezTo>
                    <a:pt x="1820" y="7707"/>
                    <a:pt x="2730" y="10949"/>
                    <a:pt x="3697" y="14191"/>
                  </a:cubicBezTo>
                  <a:cubicBezTo>
                    <a:pt x="5716" y="21044"/>
                    <a:pt x="7621" y="27954"/>
                    <a:pt x="9669" y="34807"/>
                  </a:cubicBezTo>
                  <a:cubicBezTo>
                    <a:pt x="11176" y="40040"/>
                    <a:pt x="12313" y="45357"/>
                    <a:pt x="13934" y="50561"/>
                  </a:cubicBezTo>
                  <a:cubicBezTo>
                    <a:pt x="13991" y="50618"/>
                    <a:pt x="13991" y="50704"/>
                    <a:pt x="13991" y="50760"/>
                  </a:cubicBezTo>
                  <a:cubicBezTo>
                    <a:pt x="14020" y="50675"/>
                    <a:pt x="14048" y="50533"/>
                    <a:pt x="14076" y="50448"/>
                  </a:cubicBezTo>
                  <a:cubicBezTo>
                    <a:pt x="14680" y="48224"/>
                    <a:pt x="15946" y="46716"/>
                    <a:pt x="17415" y="46716"/>
                  </a:cubicBezTo>
                  <a:cubicBezTo>
                    <a:pt x="17467" y="46716"/>
                    <a:pt x="17521" y="46718"/>
                    <a:pt x="17574" y="46722"/>
                  </a:cubicBezTo>
                  <a:cubicBezTo>
                    <a:pt x="18399" y="46779"/>
                    <a:pt x="19252" y="47291"/>
                    <a:pt x="20133" y="48400"/>
                  </a:cubicBezTo>
                  <a:cubicBezTo>
                    <a:pt x="19963" y="47718"/>
                    <a:pt x="19735" y="47064"/>
                    <a:pt x="19593" y="46438"/>
                  </a:cubicBezTo>
                  <a:cubicBezTo>
                    <a:pt x="18029" y="41063"/>
                    <a:pt x="16550" y="35689"/>
                    <a:pt x="14986" y="30371"/>
                  </a:cubicBezTo>
                  <a:cubicBezTo>
                    <a:pt x="13877" y="26589"/>
                    <a:pt x="12626" y="22892"/>
                    <a:pt x="11517" y="19139"/>
                  </a:cubicBezTo>
                  <a:cubicBezTo>
                    <a:pt x="9612" y="12769"/>
                    <a:pt x="7934" y="6342"/>
                    <a:pt x="58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7"/>
            <p:cNvSpPr/>
            <p:nvPr/>
          </p:nvSpPr>
          <p:spPr>
            <a:xfrm>
              <a:off x="-1300475" y="2727025"/>
              <a:ext cx="460000" cy="1293900"/>
            </a:xfrm>
            <a:custGeom>
              <a:avLst/>
              <a:gdLst/>
              <a:ahLst/>
              <a:cxnLst/>
              <a:rect l="l" t="t" r="r" b="b"/>
              <a:pathLst>
                <a:path w="18400" h="51756" extrusionOk="0">
                  <a:moveTo>
                    <a:pt x="1" y="1"/>
                  </a:moveTo>
                  <a:cubicBezTo>
                    <a:pt x="285" y="1167"/>
                    <a:pt x="598" y="2390"/>
                    <a:pt x="911" y="3555"/>
                  </a:cubicBezTo>
                  <a:cubicBezTo>
                    <a:pt x="2077" y="7992"/>
                    <a:pt x="3356" y="12456"/>
                    <a:pt x="4551" y="16892"/>
                  </a:cubicBezTo>
                  <a:cubicBezTo>
                    <a:pt x="6058" y="22636"/>
                    <a:pt x="7622" y="28409"/>
                    <a:pt x="9100" y="34210"/>
                  </a:cubicBezTo>
                  <a:cubicBezTo>
                    <a:pt x="10380" y="39386"/>
                    <a:pt x="11546" y="44618"/>
                    <a:pt x="12968" y="49765"/>
                  </a:cubicBezTo>
                  <a:cubicBezTo>
                    <a:pt x="13138" y="50419"/>
                    <a:pt x="13309" y="51102"/>
                    <a:pt x="13536" y="51756"/>
                  </a:cubicBezTo>
                  <a:cubicBezTo>
                    <a:pt x="13991" y="51272"/>
                    <a:pt x="14560" y="50874"/>
                    <a:pt x="15243" y="50732"/>
                  </a:cubicBezTo>
                  <a:cubicBezTo>
                    <a:pt x="15444" y="50692"/>
                    <a:pt x="15844" y="50652"/>
                    <a:pt x="16172" y="50652"/>
                  </a:cubicBezTo>
                  <a:cubicBezTo>
                    <a:pt x="16307" y="50652"/>
                    <a:pt x="16431" y="50658"/>
                    <a:pt x="16522" y="50675"/>
                  </a:cubicBezTo>
                  <a:cubicBezTo>
                    <a:pt x="17375" y="50732"/>
                    <a:pt x="17916" y="50874"/>
                    <a:pt x="18200" y="50874"/>
                  </a:cubicBezTo>
                  <a:lnTo>
                    <a:pt x="18229" y="50874"/>
                  </a:lnTo>
                  <a:cubicBezTo>
                    <a:pt x="18314" y="50846"/>
                    <a:pt x="18342" y="50846"/>
                    <a:pt x="18399" y="50846"/>
                  </a:cubicBezTo>
                  <a:cubicBezTo>
                    <a:pt x="18371" y="50732"/>
                    <a:pt x="18342" y="50590"/>
                    <a:pt x="18285" y="50334"/>
                  </a:cubicBezTo>
                  <a:cubicBezTo>
                    <a:pt x="17944" y="49452"/>
                    <a:pt x="17660" y="48571"/>
                    <a:pt x="17404" y="47632"/>
                  </a:cubicBezTo>
                  <a:cubicBezTo>
                    <a:pt x="16124" y="43054"/>
                    <a:pt x="14930" y="38476"/>
                    <a:pt x="13707" y="33841"/>
                  </a:cubicBezTo>
                  <a:cubicBezTo>
                    <a:pt x="12257" y="28779"/>
                    <a:pt x="10863" y="23689"/>
                    <a:pt x="9385" y="18598"/>
                  </a:cubicBezTo>
                  <a:cubicBezTo>
                    <a:pt x="7991" y="13906"/>
                    <a:pt x="6769" y="9186"/>
                    <a:pt x="5318" y="4522"/>
                  </a:cubicBezTo>
                  <a:cubicBezTo>
                    <a:pt x="5034" y="3499"/>
                    <a:pt x="4721" y="2503"/>
                    <a:pt x="4351" y="1508"/>
                  </a:cubicBezTo>
                  <a:cubicBezTo>
                    <a:pt x="4181" y="1508"/>
                    <a:pt x="4010" y="1510"/>
                    <a:pt x="3840" y="1510"/>
                  </a:cubicBezTo>
                  <a:cubicBezTo>
                    <a:pt x="3413" y="1510"/>
                    <a:pt x="2987" y="1496"/>
                    <a:pt x="2560" y="1394"/>
                  </a:cubicBezTo>
                  <a:cubicBezTo>
                    <a:pt x="1593" y="1224"/>
                    <a:pt x="768" y="598"/>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7"/>
            <p:cNvSpPr/>
            <p:nvPr/>
          </p:nvSpPr>
          <p:spPr>
            <a:xfrm>
              <a:off x="-1455450" y="2065875"/>
              <a:ext cx="51200" cy="88900"/>
            </a:xfrm>
            <a:custGeom>
              <a:avLst/>
              <a:gdLst/>
              <a:ahLst/>
              <a:cxnLst/>
              <a:rect l="l" t="t" r="r" b="b"/>
              <a:pathLst>
                <a:path w="2048" h="3556" extrusionOk="0">
                  <a:moveTo>
                    <a:pt x="399" y="1"/>
                  </a:moveTo>
                  <a:cubicBezTo>
                    <a:pt x="143" y="854"/>
                    <a:pt x="228" y="1991"/>
                    <a:pt x="0" y="3442"/>
                  </a:cubicBezTo>
                  <a:lnTo>
                    <a:pt x="0" y="3555"/>
                  </a:lnTo>
                  <a:cubicBezTo>
                    <a:pt x="655" y="3214"/>
                    <a:pt x="1223" y="2788"/>
                    <a:pt x="1820" y="2389"/>
                  </a:cubicBezTo>
                  <a:cubicBezTo>
                    <a:pt x="1906" y="2333"/>
                    <a:pt x="1963" y="2276"/>
                    <a:pt x="2048" y="2276"/>
                  </a:cubicBezTo>
                  <a:cubicBezTo>
                    <a:pt x="1621" y="1366"/>
                    <a:pt x="1081" y="569"/>
                    <a:pt x="3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7"/>
            <p:cNvSpPr/>
            <p:nvPr/>
          </p:nvSpPr>
          <p:spPr>
            <a:xfrm>
              <a:off x="-1073700" y="4075650"/>
              <a:ext cx="246725" cy="112350"/>
            </a:xfrm>
            <a:custGeom>
              <a:avLst/>
              <a:gdLst/>
              <a:ahLst/>
              <a:cxnLst/>
              <a:rect l="l" t="t" r="r" b="b"/>
              <a:pathLst>
                <a:path w="9869" h="4494" extrusionOk="0">
                  <a:moveTo>
                    <a:pt x="4181" y="0"/>
                  </a:moveTo>
                  <a:cubicBezTo>
                    <a:pt x="3982" y="57"/>
                    <a:pt x="3755" y="171"/>
                    <a:pt x="3612" y="285"/>
                  </a:cubicBezTo>
                  <a:cubicBezTo>
                    <a:pt x="3271" y="512"/>
                    <a:pt x="3015" y="740"/>
                    <a:pt x="2475" y="1280"/>
                  </a:cubicBezTo>
                  <a:cubicBezTo>
                    <a:pt x="1309" y="2474"/>
                    <a:pt x="655" y="3327"/>
                    <a:pt x="1" y="4152"/>
                  </a:cubicBezTo>
                  <a:cubicBezTo>
                    <a:pt x="143" y="4180"/>
                    <a:pt x="285" y="4209"/>
                    <a:pt x="427" y="4209"/>
                  </a:cubicBezTo>
                  <a:cubicBezTo>
                    <a:pt x="626" y="4241"/>
                    <a:pt x="836" y="4255"/>
                    <a:pt x="1054" y="4255"/>
                  </a:cubicBezTo>
                  <a:cubicBezTo>
                    <a:pt x="1617" y="4255"/>
                    <a:pt x="2238" y="4161"/>
                    <a:pt x="2873" y="4038"/>
                  </a:cubicBezTo>
                  <a:cubicBezTo>
                    <a:pt x="2944" y="4024"/>
                    <a:pt x="3022" y="4017"/>
                    <a:pt x="3101" y="4017"/>
                  </a:cubicBezTo>
                  <a:cubicBezTo>
                    <a:pt x="3179" y="4017"/>
                    <a:pt x="3257" y="4024"/>
                    <a:pt x="3328" y="4038"/>
                  </a:cubicBezTo>
                  <a:cubicBezTo>
                    <a:pt x="3925" y="4152"/>
                    <a:pt x="4551" y="4294"/>
                    <a:pt x="4892" y="4323"/>
                  </a:cubicBezTo>
                  <a:cubicBezTo>
                    <a:pt x="6428" y="4493"/>
                    <a:pt x="7963" y="4465"/>
                    <a:pt x="9527" y="4493"/>
                  </a:cubicBezTo>
                  <a:lnTo>
                    <a:pt x="9868" y="4493"/>
                  </a:lnTo>
                  <a:cubicBezTo>
                    <a:pt x="8589" y="3697"/>
                    <a:pt x="7451" y="2787"/>
                    <a:pt x="6399" y="1877"/>
                  </a:cubicBezTo>
                  <a:cubicBezTo>
                    <a:pt x="6001" y="1507"/>
                    <a:pt x="5575" y="1195"/>
                    <a:pt x="5205" y="853"/>
                  </a:cubicBezTo>
                  <a:lnTo>
                    <a:pt x="4778" y="512"/>
                  </a:lnTo>
                  <a:cubicBezTo>
                    <a:pt x="4579" y="342"/>
                    <a:pt x="4352" y="199"/>
                    <a:pt x="4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7"/>
            <p:cNvSpPr/>
            <p:nvPr/>
          </p:nvSpPr>
          <p:spPr>
            <a:xfrm>
              <a:off x="-1129150" y="2153325"/>
              <a:ext cx="273025" cy="545300"/>
            </a:xfrm>
            <a:custGeom>
              <a:avLst/>
              <a:gdLst/>
              <a:ahLst/>
              <a:cxnLst/>
              <a:rect l="l" t="t" r="r" b="b"/>
              <a:pathLst>
                <a:path w="10921" h="21812" extrusionOk="0">
                  <a:moveTo>
                    <a:pt x="7679" y="0"/>
                  </a:moveTo>
                  <a:cubicBezTo>
                    <a:pt x="7110" y="0"/>
                    <a:pt x="6939" y="143"/>
                    <a:pt x="6399" y="427"/>
                  </a:cubicBezTo>
                  <a:cubicBezTo>
                    <a:pt x="5290" y="1109"/>
                    <a:pt x="4295" y="1991"/>
                    <a:pt x="3300" y="2958"/>
                  </a:cubicBezTo>
                  <a:cubicBezTo>
                    <a:pt x="2304" y="5517"/>
                    <a:pt x="1081" y="7963"/>
                    <a:pt x="1" y="10494"/>
                  </a:cubicBezTo>
                  <a:cubicBezTo>
                    <a:pt x="172" y="10664"/>
                    <a:pt x="314" y="10863"/>
                    <a:pt x="484" y="11091"/>
                  </a:cubicBezTo>
                  <a:cubicBezTo>
                    <a:pt x="1423" y="12342"/>
                    <a:pt x="2276" y="13679"/>
                    <a:pt x="2930" y="15100"/>
                  </a:cubicBezTo>
                  <a:cubicBezTo>
                    <a:pt x="3044" y="15413"/>
                    <a:pt x="3214" y="15754"/>
                    <a:pt x="3328" y="16096"/>
                  </a:cubicBezTo>
                  <a:cubicBezTo>
                    <a:pt x="4039" y="17916"/>
                    <a:pt x="4295" y="19906"/>
                    <a:pt x="3925" y="21811"/>
                  </a:cubicBezTo>
                  <a:cubicBezTo>
                    <a:pt x="3954" y="21755"/>
                    <a:pt x="4010" y="21641"/>
                    <a:pt x="4096" y="21527"/>
                  </a:cubicBezTo>
                  <a:cubicBezTo>
                    <a:pt x="4153" y="21442"/>
                    <a:pt x="4295" y="21243"/>
                    <a:pt x="4380" y="21157"/>
                  </a:cubicBezTo>
                  <a:cubicBezTo>
                    <a:pt x="4721" y="20645"/>
                    <a:pt x="5063" y="20162"/>
                    <a:pt x="5375" y="19650"/>
                  </a:cubicBezTo>
                  <a:cubicBezTo>
                    <a:pt x="6371" y="17972"/>
                    <a:pt x="7224" y="16209"/>
                    <a:pt x="7992" y="14389"/>
                  </a:cubicBezTo>
                  <a:cubicBezTo>
                    <a:pt x="8617" y="12996"/>
                    <a:pt x="9413" y="11005"/>
                    <a:pt x="9840" y="9783"/>
                  </a:cubicBezTo>
                  <a:cubicBezTo>
                    <a:pt x="10267" y="8588"/>
                    <a:pt x="10665" y="7422"/>
                    <a:pt x="10835" y="6171"/>
                  </a:cubicBezTo>
                  <a:cubicBezTo>
                    <a:pt x="10892" y="5944"/>
                    <a:pt x="10892" y="5574"/>
                    <a:pt x="10921" y="5290"/>
                  </a:cubicBezTo>
                  <a:lnTo>
                    <a:pt x="10921" y="5233"/>
                  </a:lnTo>
                  <a:cubicBezTo>
                    <a:pt x="10693" y="3583"/>
                    <a:pt x="10238" y="2048"/>
                    <a:pt x="9385" y="996"/>
                  </a:cubicBezTo>
                  <a:cubicBezTo>
                    <a:pt x="9271" y="854"/>
                    <a:pt x="9186" y="740"/>
                    <a:pt x="9072" y="626"/>
                  </a:cubicBezTo>
                  <a:cubicBezTo>
                    <a:pt x="8702" y="256"/>
                    <a:pt x="8191" y="29"/>
                    <a:pt x="7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7"/>
            <p:cNvSpPr/>
            <p:nvPr/>
          </p:nvSpPr>
          <p:spPr>
            <a:xfrm>
              <a:off x="-1345975" y="2117775"/>
              <a:ext cx="46950" cy="48375"/>
            </a:xfrm>
            <a:custGeom>
              <a:avLst/>
              <a:gdLst/>
              <a:ahLst/>
              <a:cxnLst/>
              <a:rect l="l" t="t" r="r" b="b"/>
              <a:pathLst>
                <a:path w="1878" h="1935" extrusionOk="0">
                  <a:moveTo>
                    <a:pt x="797" y="1"/>
                  </a:moveTo>
                  <a:cubicBezTo>
                    <a:pt x="541" y="626"/>
                    <a:pt x="257" y="1280"/>
                    <a:pt x="1" y="1934"/>
                  </a:cubicBezTo>
                  <a:cubicBezTo>
                    <a:pt x="598" y="1707"/>
                    <a:pt x="1252" y="1536"/>
                    <a:pt x="1821" y="1337"/>
                  </a:cubicBezTo>
                  <a:cubicBezTo>
                    <a:pt x="1849" y="1309"/>
                    <a:pt x="1849" y="1309"/>
                    <a:pt x="1878" y="1309"/>
                  </a:cubicBezTo>
                  <a:cubicBezTo>
                    <a:pt x="1650" y="1138"/>
                    <a:pt x="1508" y="996"/>
                    <a:pt x="1224" y="626"/>
                  </a:cubicBezTo>
                  <a:cubicBezTo>
                    <a:pt x="1167" y="598"/>
                    <a:pt x="1081" y="456"/>
                    <a:pt x="1081" y="456"/>
                  </a:cubicBezTo>
                  <a:cubicBezTo>
                    <a:pt x="1024" y="427"/>
                    <a:pt x="1024" y="399"/>
                    <a:pt x="996" y="342"/>
                  </a:cubicBezTo>
                  <a:cubicBezTo>
                    <a:pt x="882" y="228"/>
                    <a:pt x="825" y="114"/>
                    <a:pt x="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7"/>
            <p:cNvSpPr/>
            <p:nvPr/>
          </p:nvSpPr>
          <p:spPr>
            <a:xfrm>
              <a:off x="-1198100" y="2108225"/>
              <a:ext cx="33450" cy="21675"/>
            </a:xfrm>
            <a:custGeom>
              <a:avLst/>
              <a:gdLst/>
              <a:ahLst/>
              <a:cxnLst/>
              <a:rect l="l" t="t" r="r" b="b"/>
              <a:pathLst>
                <a:path w="1338" h="867" extrusionOk="0">
                  <a:moveTo>
                    <a:pt x="287" y="1"/>
                  </a:moveTo>
                  <a:cubicBezTo>
                    <a:pt x="249" y="1"/>
                    <a:pt x="210" y="5"/>
                    <a:pt x="171" y="13"/>
                  </a:cubicBezTo>
                  <a:lnTo>
                    <a:pt x="86" y="13"/>
                  </a:lnTo>
                  <a:cubicBezTo>
                    <a:pt x="29" y="269"/>
                    <a:pt x="29" y="354"/>
                    <a:pt x="1" y="781"/>
                  </a:cubicBezTo>
                  <a:lnTo>
                    <a:pt x="1" y="866"/>
                  </a:lnTo>
                  <a:cubicBezTo>
                    <a:pt x="86" y="866"/>
                    <a:pt x="228" y="838"/>
                    <a:pt x="342" y="838"/>
                  </a:cubicBezTo>
                  <a:cubicBezTo>
                    <a:pt x="711" y="809"/>
                    <a:pt x="1024" y="781"/>
                    <a:pt x="1337" y="724"/>
                  </a:cubicBezTo>
                  <a:cubicBezTo>
                    <a:pt x="978" y="339"/>
                    <a:pt x="642" y="1"/>
                    <a:pt x="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7"/>
            <p:cNvSpPr/>
            <p:nvPr/>
          </p:nvSpPr>
          <p:spPr>
            <a:xfrm>
              <a:off x="-1417050" y="2157600"/>
              <a:ext cx="338400" cy="217550"/>
            </a:xfrm>
            <a:custGeom>
              <a:avLst/>
              <a:gdLst/>
              <a:ahLst/>
              <a:cxnLst/>
              <a:rect l="l" t="t" r="r" b="b"/>
              <a:pathLst>
                <a:path w="13536" h="8702" extrusionOk="0">
                  <a:moveTo>
                    <a:pt x="10522" y="0"/>
                  </a:moveTo>
                  <a:cubicBezTo>
                    <a:pt x="8417" y="57"/>
                    <a:pt x="6626" y="427"/>
                    <a:pt x="4351" y="1109"/>
                  </a:cubicBezTo>
                  <a:cubicBezTo>
                    <a:pt x="2730" y="1678"/>
                    <a:pt x="1422" y="2161"/>
                    <a:pt x="739" y="3356"/>
                  </a:cubicBezTo>
                  <a:cubicBezTo>
                    <a:pt x="0" y="4721"/>
                    <a:pt x="597" y="6939"/>
                    <a:pt x="825" y="8702"/>
                  </a:cubicBezTo>
                  <a:cubicBezTo>
                    <a:pt x="967" y="8702"/>
                    <a:pt x="1024" y="8702"/>
                    <a:pt x="1450" y="8616"/>
                  </a:cubicBezTo>
                  <a:cubicBezTo>
                    <a:pt x="2673" y="8247"/>
                    <a:pt x="2588" y="8218"/>
                    <a:pt x="4067" y="7536"/>
                  </a:cubicBezTo>
                  <a:cubicBezTo>
                    <a:pt x="4834" y="7195"/>
                    <a:pt x="5659" y="6853"/>
                    <a:pt x="6512" y="6711"/>
                  </a:cubicBezTo>
                  <a:cubicBezTo>
                    <a:pt x="6686" y="6689"/>
                    <a:pt x="6868" y="6680"/>
                    <a:pt x="7052" y="6680"/>
                  </a:cubicBezTo>
                  <a:cubicBezTo>
                    <a:pt x="7350" y="6680"/>
                    <a:pt x="7653" y="6704"/>
                    <a:pt x="7934" y="6740"/>
                  </a:cubicBezTo>
                  <a:cubicBezTo>
                    <a:pt x="8673" y="6825"/>
                    <a:pt x="9384" y="7109"/>
                    <a:pt x="10038" y="7422"/>
                  </a:cubicBezTo>
                  <a:cubicBezTo>
                    <a:pt x="10465" y="7650"/>
                    <a:pt x="10806" y="7849"/>
                    <a:pt x="11090" y="8019"/>
                  </a:cubicBezTo>
                  <a:cubicBezTo>
                    <a:pt x="11545" y="6967"/>
                    <a:pt x="12057" y="5886"/>
                    <a:pt x="12512" y="4863"/>
                  </a:cubicBezTo>
                  <a:cubicBezTo>
                    <a:pt x="12939" y="3953"/>
                    <a:pt x="13252" y="3157"/>
                    <a:pt x="13536" y="2474"/>
                  </a:cubicBezTo>
                  <a:cubicBezTo>
                    <a:pt x="13394" y="2190"/>
                    <a:pt x="13308" y="1763"/>
                    <a:pt x="12967" y="1280"/>
                  </a:cubicBezTo>
                  <a:cubicBezTo>
                    <a:pt x="12228" y="142"/>
                    <a:pt x="11972" y="0"/>
                    <a:pt x="10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7"/>
            <p:cNvSpPr/>
            <p:nvPr/>
          </p:nvSpPr>
          <p:spPr>
            <a:xfrm>
              <a:off x="-1261375" y="2433425"/>
              <a:ext cx="750" cy="725"/>
            </a:xfrm>
            <a:custGeom>
              <a:avLst/>
              <a:gdLst/>
              <a:ahLst/>
              <a:cxnLst/>
              <a:rect l="l" t="t" r="r" b="b"/>
              <a:pathLst>
                <a:path w="30" h="29" extrusionOk="0">
                  <a:moveTo>
                    <a:pt x="1" y="29"/>
                  </a:moveTo>
                  <a:lnTo>
                    <a:pt x="1" y="29"/>
                  </a:lnTo>
                  <a:lnTo>
                    <a:pt x="1" y="29"/>
                  </a:lnTo>
                  <a:lnTo>
                    <a:pt x="1" y="29"/>
                  </a:lnTo>
                  <a:lnTo>
                    <a:pt x="1" y="29"/>
                  </a:lnTo>
                  <a:lnTo>
                    <a:pt x="1" y="29"/>
                  </a:lnTo>
                  <a:lnTo>
                    <a:pt x="1" y="29"/>
                  </a:lnTo>
                  <a:lnTo>
                    <a:pt x="1" y="29"/>
                  </a:lnTo>
                  <a:cubicBezTo>
                    <a:pt x="1" y="1"/>
                    <a:pt x="29" y="1"/>
                    <a:pt x="1" y="29"/>
                  </a:cubicBezTo>
                  <a:cubicBezTo>
                    <a:pt x="29" y="1"/>
                    <a:pt x="1" y="1"/>
                    <a:pt x="1" y="29"/>
                  </a:cubicBez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7"/>
            <p:cNvSpPr/>
            <p:nvPr/>
          </p:nvSpPr>
          <p:spPr>
            <a:xfrm>
              <a:off x="-1002600" y="2650250"/>
              <a:ext cx="407375" cy="1309550"/>
            </a:xfrm>
            <a:custGeom>
              <a:avLst/>
              <a:gdLst/>
              <a:ahLst/>
              <a:cxnLst/>
              <a:rect l="l" t="t" r="r" b="b"/>
              <a:pathLst>
                <a:path w="16295" h="52382" extrusionOk="0">
                  <a:moveTo>
                    <a:pt x="2475" y="1"/>
                  </a:moveTo>
                  <a:cubicBezTo>
                    <a:pt x="1792" y="1053"/>
                    <a:pt x="712" y="1735"/>
                    <a:pt x="29" y="2333"/>
                  </a:cubicBezTo>
                  <a:cubicBezTo>
                    <a:pt x="29" y="2333"/>
                    <a:pt x="1" y="2333"/>
                    <a:pt x="1" y="2361"/>
                  </a:cubicBezTo>
                  <a:cubicBezTo>
                    <a:pt x="285" y="3726"/>
                    <a:pt x="740" y="5034"/>
                    <a:pt x="1167" y="6314"/>
                  </a:cubicBezTo>
                  <a:cubicBezTo>
                    <a:pt x="3015" y="11944"/>
                    <a:pt x="4550" y="17631"/>
                    <a:pt x="6257" y="23262"/>
                  </a:cubicBezTo>
                  <a:cubicBezTo>
                    <a:pt x="7678" y="28238"/>
                    <a:pt x="9271" y="33158"/>
                    <a:pt x="10693" y="38106"/>
                  </a:cubicBezTo>
                  <a:cubicBezTo>
                    <a:pt x="11859" y="42030"/>
                    <a:pt x="12882" y="46068"/>
                    <a:pt x="14105" y="49992"/>
                  </a:cubicBezTo>
                  <a:lnTo>
                    <a:pt x="14731" y="52040"/>
                  </a:lnTo>
                  <a:cubicBezTo>
                    <a:pt x="14788" y="52125"/>
                    <a:pt x="14816" y="52267"/>
                    <a:pt x="14845" y="52381"/>
                  </a:cubicBezTo>
                  <a:cubicBezTo>
                    <a:pt x="15100" y="52239"/>
                    <a:pt x="15299" y="52182"/>
                    <a:pt x="15385" y="52125"/>
                  </a:cubicBezTo>
                  <a:cubicBezTo>
                    <a:pt x="15584" y="52068"/>
                    <a:pt x="15982" y="51955"/>
                    <a:pt x="16295" y="51955"/>
                  </a:cubicBezTo>
                  <a:cubicBezTo>
                    <a:pt x="16238" y="51755"/>
                    <a:pt x="16209" y="51528"/>
                    <a:pt x="16124" y="51329"/>
                  </a:cubicBezTo>
                  <a:cubicBezTo>
                    <a:pt x="15868" y="50533"/>
                    <a:pt x="15641" y="49708"/>
                    <a:pt x="15413" y="48912"/>
                  </a:cubicBezTo>
                  <a:cubicBezTo>
                    <a:pt x="13138" y="41319"/>
                    <a:pt x="11148" y="33641"/>
                    <a:pt x="9157" y="26020"/>
                  </a:cubicBezTo>
                  <a:cubicBezTo>
                    <a:pt x="6911" y="17347"/>
                    <a:pt x="4664" y="8674"/>
                    <a:pt x="2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7"/>
            <p:cNvSpPr/>
            <p:nvPr/>
          </p:nvSpPr>
          <p:spPr>
            <a:xfrm>
              <a:off x="-2005000" y="3961900"/>
              <a:ext cx="386075" cy="210450"/>
            </a:xfrm>
            <a:custGeom>
              <a:avLst/>
              <a:gdLst/>
              <a:ahLst/>
              <a:cxnLst/>
              <a:rect l="l" t="t" r="r" b="b"/>
              <a:pathLst>
                <a:path w="15443" h="8418" extrusionOk="0">
                  <a:moveTo>
                    <a:pt x="6430" y="4051"/>
                  </a:moveTo>
                  <a:lnTo>
                    <a:pt x="6430" y="4051"/>
                  </a:lnTo>
                  <a:cubicBezTo>
                    <a:pt x="6437" y="4067"/>
                    <a:pt x="6456" y="4067"/>
                    <a:pt x="6456" y="4067"/>
                  </a:cubicBezTo>
                  <a:cubicBezTo>
                    <a:pt x="6447" y="4062"/>
                    <a:pt x="6439" y="4057"/>
                    <a:pt x="6430" y="4051"/>
                  </a:cubicBezTo>
                  <a:close/>
                  <a:moveTo>
                    <a:pt x="866" y="0"/>
                  </a:moveTo>
                  <a:cubicBezTo>
                    <a:pt x="587" y="0"/>
                    <a:pt x="300" y="9"/>
                    <a:pt x="1" y="29"/>
                  </a:cubicBezTo>
                  <a:cubicBezTo>
                    <a:pt x="1053" y="370"/>
                    <a:pt x="2048" y="910"/>
                    <a:pt x="2930" y="1564"/>
                  </a:cubicBezTo>
                  <a:cubicBezTo>
                    <a:pt x="3783" y="2133"/>
                    <a:pt x="4636" y="2986"/>
                    <a:pt x="5603" y="3583"/>
                  </a:cubicBezTo>
                  <a:cubicBezTo>
                    <a:pt x="5879" y="3749"/>
                    <a:pt x="6154" y="3888"/>
                    <a:pt x="6430" y="4051"/>
                  </a:cubicBezTo>
                  <a:lnTo>
                    <a:pt x="6430" y="4051"/>
                  </a:lnTo>
                  <a:cubicBezTo>
                    <a:pt x="6429" y="4048"/>
                    <a:pt x="6428" y="4044"/>
                    <a:pt x="6428" y="4038"/>
                  </a:cubicBezTo>
                  <a:lnTo>
                    <a:pt x="6428" y="4038"/>
                  </a:lnTo>
                  <a:cubicBezTo>
                    <a:pt x="6485" y="4067"/>
                    <a:pt x="6570" y="4095"/>
                    <a:pt x="6598" y="4095"/>
                  </a:cubicBezTo>
                  <a:cubicBezTo>
                    <a:pt x="6740" y="4181"/>
                    <a:pt x="6854" y="4237"/>
                    <a:pt x="6996" y="4323"/>
                  </a:cubicBezTo>
                  <a:cubicBezTo>
                    <a:pt x="7025" y="4351"/>
                    <a:pt x="7110" y="4380"/>
                    <a:pt x="7139" y="4437"/>
                  </a:cubicBezTo>
                  <a:cubicBezTo>
                    <a:pt x="7167" y="4437"/>
                    <a:pt x="7167" y="4465"/>
                    <a:pt x="7195" y="4465"/>
                  </a:cubicBezTo>
                  <a:cubicBezTo>
                    <a:pt x="7252" y="4493"/>
                    <a:pt x="7309" y="4522"/>
                    <a:pt x="7338" y="4522"/>
                  </a:cubicBezTo>
                  <a:cubicBezTo>
                    <a:pt x="8219" y="4863"/>
                    <a:pt x="8703" y="4778"/>
                    <a:pt x="9783" y="4948"/>
                  </a:cubicBezTo>
                  <a:cubicBezTo>
                    <a:pt x="11831" y="5204"/>
                    <a:pt x="13338" y="6342"/>
                    <a:pt x="14589" y="7593"/>
                  </a:cubicBezTo>
                  <a:cubicBezTo>
                    <a:pt x="14845" y="7849"/>
                    <a:pt x="15101" y="8133"/>
                    <a:pt x="15328" y="8418"/>
                  </a:cubicBezTo>
                  <a:cubicBezTo>
                    <a:pt x="15385" y="8332"/>
                    <a:pt x="15385" y="8275"/>
                    <a:pt x="15442" y="8162"/>
                  </a:cubicBezTo>
                  <a:cubicBezTo>
                    <a:pt x="15101" y="7764"/>
                    <a:pt x="14816" y="7366"/>
                    <a:pt x="14475" y="6967"/>
                  </a:cubicBezTo>
                  <a:cubicBezTo>
                    <a:pt x="13537" y="5858"/>
                    <a:pt x="13025" y="5119"/>
                    <a:pt x="12399" y="4323"/>
                  </a:cubicBezTo>
                  <a:cubicBezTo>
                    <a:pt x="11433" y="3271"/>
                    <a:pt x="11006" y="2929"/>
                    <a:pt x="9613" y="2332"/>
                  </a:cubicBezTo>
                  <a:cubicBezTo>
                    <a:pt x="9271" y="2190"/>
                    <a:pt x="8731" y="1934"/>
                    <a:pt x="8077" y="1650"/>
                  </a:cubicBezTo>
                  <a:lnTo>
                    <a:pt x="7963" y="1650"/>
                  </a:lnTo>
                  <a:cubicBezTo>
                    <a:pt x="7451" y="1508"/>
                    <a:pt x="6740" y="1166"/>
                    <a:pt x="6001" y="939"/>
                  </a:cubicBezTo>
                  <a:cubicBezTo>
                    <a:pt x="4061" y="374"/>
                    <a:pt x="2630"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7"/>
            <p:cNvSpPr/>
            <p:nvPr/>
          </p:nvSpPr>
          <p:spPr>
            <a:xfrm>
              <a:off x="-2061150" y="3982600"/>
              <a:ext cx="425875" cy="224600"/>
            </a:xfrm>
            <a:custGeom>
              <a:avLst/>
              <a:gdLst/>
              <a:ahLst/>
              <a:cxnLst/>
              <a:rect l="l" t="t" r="r" b="b"/>
              <a:pathLst>
                <a:path w="17035" h="8984" extrusionOk="0">
                  <a:moveTo>
                    <a:pt x="395" y="0"/>
                  </a:moveTo>
                  <a:cubicBezTo>
                    <a:pt x="332" y="0"/>
                    <a:pt x="294" y="7"/>
                    <a:pt x="313" y="26"/>
                  </a:cubicBezTo>
                  <a:lnTo>
                    <a:pt x="114" y="26"/>
                  </a:lnTo>
                  <a:cubicBezTo>
                    <a:pt x="57" y="82"/>
                    <a:pt x="29" y="139"/>
                    <a:pt x="29" y="196"/>
                  </a:cubicBezTo>
                  <a:cubicBezTo>
                    <a:pt x="29" y="225"/>
                    <a:pt x="0" y="310"/>
                    <a:pt x="0" y="367"/>
                  </a:cubicBezTo>
                  <a:cubicBezTo>
                    <a:pt x="171" y="310"/>
                    <a:pt x="342" y="310"/>
                    <a:pt x="541" y="310"/>
                  </a:cubicBezTo>
                  <a:cubicBezTo>
                    <a:pt x="1024" y="367"/>
                    <a:pt x="1110" y="395"/>
                    <a:pt x="1394" y="509"/>
                  </a:cubicBezTo>
                  <a:cubicBezTo>
                    <a:pt x="1593" y="594"/>
                    <a:pt x="1820" y="680"/>
                    <a:pt x="1991" y="793"/>
                  </a:cubicBezTo>
                  <a:cubicBezTo>
                    <a:pt x="3470" y="1590"/>
                    <a:pt x="4835" y="2528"/>
                    <a:pt x="6171" y="3495"/>
                  </a:cubicBezTo>
                  <a:cubicBezTo>
                    <a:pt x="6712" y="3864"/>
                    <a:pt x="7593" y="4604"/>
                    <a:pt x="8105" y="4917"/>
                  </a:cubicBezTo>
                  <a:cubicBezTo>
                    <a:pt x="8503" y="5087"/>
                    <a:pt x="9157" y="5059"/>
                    <a:pt x="10152" y="5201"/>
                  </a:cubicBezTo>
                  <a:cubicBezTo>
                    <a:pt x="10920" y="5315"/>
                    <a:pt x="11631" y="5514"/>
                    <a:pt x="12285" y="5855"/>
                  </a:cubicBezTo>
                  <a:cubicBezTo>
                    <a:pt x="12825" y="6083"/>
                    <a:pt x="13764" y="6765"/>
                    <a:pt x="13849" y="6850"/>
                  </a:cubicBezTo>
                  <a:cubicBezTo>
                    <a:pt x="14617" y="7419"/>
                    <a:pt x="15129" y="7846"/>
                    <a:pt x="15925" y="8642"/>
                  </a:cubicBezTo>
                  <a:cubicBezTo>
                    <a:pt x="15953" y="8699"/>
                    <a:pt x="16124" y="8869"/>
                    <a:pt x="16209" y="8983"/>
                  </a:cubicBezTo>
                  <a:cubicBezTo>
                    <a:pt x="16266" y="8983"/>
                    <a:pt x="16352" y="8926"/>
                    <a:pt x="16494" y="8898"/>
                  </a:cubicBezTo>
                  <a:cubicBezTo>
                    <a:pt x="16551" y="8869"/>
                    <a:pt x="16636" y="8869"/>
                    <a:pt x="16693" y="8841"/>
                  </a:cubicBezTo>
                  <a:cubicBezTo>
                    <a:pt x="16750" y="8841"/>
                    <a:pt x="16750" y="8784"/>
                    <a:pt x="16778" y="8784"/>
                  </a:cubicBezTo>
                  <a:cubicBezTo>
                    <a:pt x="16949" y="8613"/>
                    <a:pt x="16892" y="8642"/>
                    <a:pt x="17034" y="8443"/>
                  </a:cubicBezTo>
                  <a:cubicBezTo>
                    <a:pt x="16551" y="8016"/>
                    <a:pt x="16067" y="7476"/>
                    <a:pt x="15555" y="6993"/>
                  </a:cubicBezTo>
                  <a:cubicBezTo>
                    <a:pt x="14702" y="6225"/>
                    <a:pt x="14389" y="5912"/>
                    <a:pt x="13138" y="5286"/>
                  </a:cubicBezTo>
                  <a:cubicBezTo>
                    <a:pt x="12114" y="4803"/>
                    <a:pt x="10152" y="4746"/>
                    <a:pt x="9299" y="4604"/>
                  </a:cubicBezTo>
                  <a:lnTo>
                    <a:pt x="9242" y="4604"/>
                  </a:lnTo>
                  <a:cubicBezTo>
                    <a:pt x="9157" y="4604"/>
                    <a:pt x="9100" y="4604"/>
                    <a:pt x="9072" y="4575"/>
                  </a:cubicBezTo>
                  <a:cubicBezTo>
                    <a:pt x="9015" y="4575"/>
                    <a:pt x="8873" y="4519"/>
                    <a:pt x="8816" y="4490"/>
                  </a:cubicBezTo>
                  <a:cubicBezTo>
                    <a:pt x="8702" y="4462"/>
                    <a:pt x="8503" y="4319"/>
                    <a:pt x="8446" y="4291"/>
                  </a:cubicBezTo>
                  <a:cubicBezTo>
                    <a:pt x="8389" y="4234"/>
                    <a:pt x="8304" y="4177"/>
                    <a:pt x="8247" y="4092"/>
                  </a:cubicBezTo>
                  <a:cubicBezTo>
                    <a:pt x="7280" y="3296"/>
                    <a:pt x="6114" y="2187"/>
                    <a:pt x="4294" y="1191"/>
                  </a:cubicBezTo>
                  <a:cubicBezTo>
                    <a:pt x="3214" y="651"/>
                    <a:pt x="2446" y="310"/>
                    <a:pt x="1138" y="54"/>
                  </a:cubicBezTo>
                  <a:cubicBezTo>
                    <a:pt x="1053" y="40"/>
                    <a:pt x="1017" y="40"/>
                    <a:pt x="982" y="40"/>
                  </a:cubicBezTo>
                  <a:cubicBezTo>
                    <a:pt x="946" y="40"/>
                    <a:pt x="910" y="40"/>
                    <a:pt x="825" y="26"/>
                  </a:cubicBezTo>
                  <a:cubicBezTo>
                    <a:pt x="749" y="26"/>
                    <a:pt x="522"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7"/>
            <p:cNvSpPr/>
            <p:nvPr/>
          </p:nvSpPr>
          <p:spPr>
            <a:xfrm>
              <a:off x="-2046925" y="4014500"/>
              <a:ext cx="361875" cy="196250"/>
            </a:xfrm>
            <a:custGeom>
              <a:avLst/>
              <a:gdLst/>
              <a:ahLst/>
              <a:cxnLst/>
              <a:rect l="l" t="t" r="r" b="b"/>
              <a:pathLst>
                <a:path w="14475" h="7850" extrusionOk="0">
                  <a:moveTo>
                    <a:pt x="199" y="1"/>
                  </a:moveTo>
                  <a:cubicBezTo>
                    <a:pt x="142" y="1"/>
                    <a:pt x="57" y="58"/>
                    <a:pt x="0" y="58"/>
                  </a:cubicBezTo>
                  <a:cubicBezTo>
                    <a:pt x="484" y="598"/>
                    <a:pt x="1251" y="1167"/>
                    <a:pt x="1706" y="1479"/>
                  </a:cubicBezTo>
                  <a:cubicBezTo>
                    <a:pt x="2901" y="2333"/>
                    <a:pt x="4124" y="3214"/>
                    <a:pt x="5432" y="3925"/>
                  </a:cubicBezTo>
                  <a:cubicBezTo>
                    <a:pt x="6512" y="4494"/>
                    <a:pt x="6939" y="4664"/>
                    <a:pt x="7593" y="4863"/>
                  </a:cubicBezTo>
                  <a:cubicBezTo>
                    <a:pt x="7695" y="4863"/>
                    <a:pt x="7738" y="4868"/>
                    <a:pt x="7775" y="4868"/>
                  </a:cubicBezTo>
                  <a:cubicBezTo>
                    <a:pt x="7831" y="4868"/>
                    <a:pt x="7871" y="4858"/>
                    <a:pt x="8076" y="4807"/>
                  </a:cubicBezTo>
                  <a:cubicBezTo>
                    <a:pt x="8162" y="4778"/>
                    <a:pt x="8304" y="4750"/>
                    <a:pt x="8446" y="4750"/>
                  </a:cubicBezTo>
                  <a:cubicBezTo>
                    <a:pt x="8673" y="4750"/>
                    <a:pt x="8844" y="4807"/>
                    <a:pt x="8986" y="4920"/>
                  </a:cubicBezTo>
                  <a:cubicBezTo>
                    <a:pt x="9441" y="5205"/>
                    <a:pt x="9868" y="5489"/>
                    <a:pt x="10351" y="5773"/>
                  </a:cubicBezTo>
                  <a:cubicBezTo>
                    <a:pt x="10664" y="5944"/>
                    <a:pt x="10977" y="6115"/>
                    <a:pt x="11261" y="6342"/>
                  </a:cubicBezTo>
                  <a:cubicBezTo>
                    <a:pt x="11375" y="6399"/>
                    <a:pt x="11517" y="6484"/>
                    <a:pt x="11631" y="6570"/>
                  </a:cubicBezTo>
                  <a:cubicBezTo>
                    <a:pt x="11633" y="6567"/>
                    <a:pt x="11637" y="6566"/>
                    <a:pt x="11643" y="6566"/>
                  </a:cubicBezTo>
                  <a:cubicBezTo>
                    <a:pt x="11763" y="6566"/>
                    <a:pt x="12578" y="7141"/>
                    <a:pt x="12768" y="7195"/>
                  </a:cubicBezTo>
                  <a:cubicBezTo>
                    <a:pt x="13081" y="7366"/>
                    <a:pt x="13138" y="7423"/>
                    <a:pt x="13337" y="7480"/>
                  </a:cubicBezTo>
                  <a:cubicBezTo>
                    <a:pt x="13394" y="7508"/>
                    <a:pt x="13650" y="7622"/>
                    <a:pt x="13707" y="7622"/>
                  </a:cubicBezTo>
                  <a:cubicBezTo>
                    <a:pt x="14105" y="7736"/>
                    <a:pt x="14275" y="7792"/>
                    <a:pt x="14474" y="7849"/>
                  </a:cubicBezTo>
                  <a:lnTo>
                    <a:pt x="14361" y="7736"/>
                  </a:lnTo>
                  <a:cubicBezTo>
                    <a:pt x="13820" y="7281"/>
                    <a:pt x="13280" y="6854"/>
                    <a:pt x="12768" y="6371"/>
                  </a:cubicBezTo>
                  <a:cubicBezTo>
                    <a:pt x="12171" y="5916"/>
                    <a:pt x="11972" y="5717"/>
                    <a:pt x="11261" y="5318"/>
                  </a:cubicBezTo>
                  <a:cubicBezTo>
                    <a:pt x="10692" y="5006"/>
                    <a:pt x="9925" y="4750"/>
                    <a:pt x="9242" y="4664"/>
                  </a:cubicBezTo>
                  <a:cubicBezTo>
                    <a:pt x="8304" y="4551"/>
                    <a:pt x="7735" y="4721"/>
                    <a:pt x="7024" y="4380"/>
                  </a:cubicBezTo>
                  <a:cubicBezTo>
                    <a:pt x="5517" y="3470"/>
                    <a:pt x="4522" y="2133"/>
                    <a:pt x="3327" y="1423"/>
                  </a:cubicBezTo>
                  <a:cubicBezTo>
                    <a:pt x="2446" y="825"/>
                    <a:pt x="1052" y="114"/>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7"/>
            <p:cNvSpPr/>
            <p:nvPr/>
          </p:nvSpPr>
          <p:spPr>
            <a:xfrm>
              <a:off x="-1708525" y="2586100"/>
              <a:ext cx="270150" cy="472950"/>
            </a:xfrm>
            <a:custGeom>
              <a:avLst/>
              <a:gdLst/>
              <a:ahLst/>
              <a:cxnLst/>
              <a:rect l="l" t="t" r="r" b="b"/>
              <a:pathLst>
                <a:path w="10806" h="18918" extrusionOk="0">
                  <a:moveTo>
                    <a:pt x="8914" y="0"/>
                  </a:moveTo>
                  <a:cubicBezTo>
                    <a:pt x="7044" y="0"/>
                    <a:pt x="5191" y="369"/>
                    <a:pt x="3839" y="946"/>
                  </a:cubicBezTo>
                  <a:cubicBezTo>
                    <a:pt x="3811" y="1088"/>
                    <a:pt x="3782" y="1202"/>
                    <a:pt x="3725" y="1344"/>
                  </a:cubicBezTo>
                  <a:cubicBezTo>
                    <a:pt x="3384" y="2481"/>
                    <a:pt x="2986" y="3846"/>
                    <a:pt x="2559" y="5211"/>
                  </a:cubicBezTo>
                  <a:cubicBezTo>
                    <a:pt x="1593" y="8339"/>
                    <a:pt x="654" y="11695"/>
                    <a:pt x="171" y="13259"/>
                  </a:cubicBezTo>
                  <a:cubicBezTo>
                    <a:pt x="114" y="13543"/>
                    <a:pt x="28" y="13856"/>
                    <a:pt x="0" y="14140"/>
                  </a:cubicBezTo>
                  <a:lnTo>
                    <a:pt x="0" y="14368"/>
                  </a:lnTo>
                  <a:lnTo>
                    <a:pt x="0" y="14453"/>
                  </a:lnTo>
                  <a:cubicBezTo>
                    <a:pt x="28" y="14510"/>
                    <a:pt x="28" y="14510"/>
                    <a:pt x="28" y="14539"/>
                  </a:cubicBezTo>
                  <a:cubicBezTo>
                    <a:pt x="85" y="14567"/>
                    <a:pt x="85" y="14595"/>
                    <a:pt x="85" y="14595"/>
                  </a:cubicBezTo>
                  <a:cubicBezTo>
                    <a:pt x="1507" y="16103"/>
                    <a:pt x="3270" y="17126"/>
                    <a:pt x="5375" y="18207"/>
                  </a:cubicBezTo>
                  <a:cubicBezTo>
                    <a:pt x="6142" y="18548"/>
                    <a:pt x="6370" y="18690"/>
                    <a:pt x="6967" y="18918"/>
                  </a:cubicBezTo>
                  <a:cubicBezTo>
                    <a:pt x="7251" y="17382"/>
                    <a:pt x="7394" y="16813"/>
                    <a:pt x="7621" y="15420"/>
                  </a:cubicBezTo>
                  <a:cubicBezTo>
                    <a:pt x="8104" y="13031"/>
                    <a:pt x="8417" y="11382"/>
                    <a:pt x="8844" y="9107"/>
                  </a:cubicBezTo>
                  <a:lnTo>
                    <a:pt x="9811" y="4728"/>
                  </a:lnTo>
                  <a:cubicBezTo>
                    <a:pt x="10123" y="3221"/>
                    <a:pt x="10493" y="1714"/>
                    <a:pt x="10806" y="178"/>
                  </a:cubicBezTo>
                  <a:cubicBezTo>
                    <a:pt x="10749" y="178"/>
                    <a:pt x="10607" y="150"/>
                    <a:pt x="10493" y="93"/>
                  </a:cubicBezTo>
                  <a:cubicBezTo>
                    <a:pt x="9973" y="30"/>
                    <a:pt x="9443" y="0"/>
                    <a:pt x="89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7"/>
            <p:cNvSpPr/>
            <p:nvPr/>
          </p:nvSpPr>
          <p:spPr>
            <a:xfrm>
              <a:off x="-1752625" y="2397175"/>
              <a:ext cx="247425" cy="162825"/>
            </a:xfrm>
            <a:custGeom>
              <a:avLst/>
              <a:gdLst/>
              <a:ahLst/>
              <a:cxnLst/>
              <a:rect l="l" t="t" r="r" b="b"/>
              <a:pathLst>
                <a:path w="9897" h="6513" extrusionOk="0">
                  <a:moveTo>
                    <a:pt x="1736" y="0"/>
                  </a:moveTo>
                  <a:cubicBezTo>
                    <a:pt x="1423" y="228"/>
                    <a:pt x="1167" y="427"/>
                    <a:pt x="854" y="711"/>
                  </a:cubicBezTo>
                  <a:cubicBezTo>
                    <a:pt x="598" y="1365"/>
                    <a:pt x="200" y="2503"/>
                    <a:pt x="58" y="3327"/>
                  </a:cubicBezTo>
                  <a:cubicBezTo>
                    <a:pt x="29" y="3669"/>
                    <a:pt x="1" y="4038"/>
                    <a:pt x="1" y="4351"/>
                  </a:cubicBezTo>
                  <a:cubicBezTo>
                    <a:pt x="29" y="4948"/>
                    <a:pt x="143" y="5489"/>
                    <a:pt x="513" y="6114"/>
                  </a:cubicBezTo>
                  <a:cubicBezTo>
                    <a:pt x="655" y="6313"/>
                    <a:pt x="712" y="6342"/>
                    <a:pt x="769" y="6455"/>
                  </a:cubicBezTo>
                  <a:lnTo>
                    <a:pt x="797" y="6455"/>
                  </a:lnTo>
                  <a:cubicBezTo>
                    <a:pt x="883" y="6455"/>
                    <a:pt x="911" y="6484"/>
                    <a:pt x="996" y="6484"/>
                  </a:cubicBezTo>
                  <a:cubicBezTo>
                    <a:pt x="1565" y="6512"/>
                    <a:pt x="2077" y="6512"/>
                    <a:pt x="2646" y="6512"/>
                  </a:cubicBezTo>
                  <a:cubicBezTo>
                    <a:pt x="5063" y="6484"/>
                    <a:pt x="7480" y="6342"/>
                    <a:pt x="9897" y="6199"/>
                  </a:cubicBezTo>
                  <a:cubicBezTo>
                    <a:pt x="9328" y="5716"/>
                    <a:pt x="8532" y="4863"/>
                    <a:pt x="7849" y="4209"/>
                  </a:cubicBezTo>
                  <a:lnTo>
                    <a:pt x="7821" y="4180"/>
                  </a:lnTo>
                  <a:cubicBezTo>
                    <a:pt x="5688" y="2673"/>
                    <a:pt x="2987" y="1081"/>
                    <a:pt x="1736" y="0"/>
                  </a:cubicBezTo>
                  <a:close/>
                </a:path>
              </a:pathLst>
            </a:custGeom>
            <a:solidFill>
              <a:srgbClr val="FFD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7"/>
            <p:cNvSpPr/>
            <p:nvPr/>
          </p:nvSpPr>
          <p:spPr>
            <a:xfrm>
              <a:off x="-1614700" y="3041975"/>
              <a:ext cx="231800" cy="1109050"/>
            </a:xfrm>
            <a:custGeom>
              <a:avLst/>
              <a:gdLst/>
              <a:ahLst/>
              <a:cxnLst/>
              <a:rect l="l" t="t" r="r" b="b"/>
              <a:pathLst>
                <a:path w="9272" h="44362" extrusionOk="0">
                  <a:moveTo>
                    <a:pt x="7878" y="0"/>
                  </a:moveTo>
                  <a:cubicBezTo>
                    <a:pt x="7764" y="313"/>
                    <a:pt x="7650" y="597"/>
                    <a:pt x="7593" y="910"/>
                  </a:cubicBezTo>
                  <a:cubicBezTo>
                    <a:pt x="7224" y="2105"/>
                    <a:pt x="6939" y="3299"/>
                    <a:pt x="6712" y="4465"/>
                  </a:cubicBezTo>
                  <a:cubicBezTo>
                    <a:pt x="5688" y="9242"/>
                    <a:pt x="5062" y="14076"/>
                    <a:pt x="4096" y="18882"/>
                  </a:cubicBezTo>
                  <a:cubicBezTo>
                    <a:pt x="3982" y="19394"/>
                    <a:pt x="3754" y="20247"/>
                    <a:pt x="3697" y="20617"/>
                  </a:cubicBezTo>
                  <a:cubicBezTo>
                    <a:pt x="3669" y="20958"/>
                    <a:pt x="3811" y="21385"/>
                    <a:pt x="3840" y="22010"/>
                  </a:cubicBezTo>
                  <a:cubicBezTo>
                    <a:pt x="3840" y="22579"/>
                    <a:pt x="3811" y="22721"/>
                    <a:pt x="3697" y="23205"/>
                  </a:cubicBezTo>
                  <a:cubicBezTo>
                    <a:pt x="3527" y="23887"/>
                    <a:pt x="3242" y="24228"/>
                    <a:pt x="3129" y="24911"/>
                  </a:cubicBezTo>
                  <a:cubicBezTo>
                    <a:pt x="2560" y="27442"/>
                    <a:pt x="2190" y="29944"/>
                    <a:pt x="1707" y="32503"/>
                  </a:cubicBezTo>
                  <a:cubicBezTo>
                    <a:pt x="1337" y="34835"/>
                    <a:pt x="854" y="37139"/>
                    <a:pt x="399" y="39414"/>
                  </a:cubicBezTo>
                  <a:cubicBezTo>
                    <a:pt x="257" y="40125"/>
                    <a:pt x="1" y="40665"/>
                    <a:pt x="86" y="41177"/>
                  </a:cubicBezTo>
                  <a:cubicBezTo>
                    <a:pt x="114" y="41518"/>
                    <a:pt x="257" y="42115"/>
                    <a:pt x="257" y="42542"/>
                  </a:cubicBezTo>
                  <a:cubicBezTo>
                    <a:pt x="257" y="42684"/>
                    <a:pt x="228" y="43139"/>
                    <a:pt x="114" y="43423"/>
                  </a:cubicBezTo>
                  <a:cubicBezTo>
                    <a:pt x="370" y="43736"/>
                    <a:pt x="712" y="44163"/>
                    <a:pt x="911" y="44362"/>
                  </a:cubicBezTo>
                  <a:cubicBezTo>
                    <a:pt x="968" y="44248"/>
                    <a:pt x="1081" y="44134"/>
                    <a:pt x="1195" y="43850"/>
                  </a:cubicBezTo>
                  <a:cubicBezTo>
                    <a:pt x="1479" y="43253"/>
                    <a:pt x="1678" y="41859"/>
                    <a:pt x="1309" y="41319"/>
                  </a:cubicBezTo>
                  <a:cubicBezTo>
                    <a:pt x="1110" y="41091"/>
                    <a:pt x="1252" y="40750"/>
                    <a:pt x="1479" y="40608"/>
                  </a:cubicBezTo>
                  <a:cubicBezTo>
                    <a:pt x="1622" y="40210"/>
                    <a:pt x="1792" y="39812"/>
                    <a:pt x="1934" y="39385"/>
                  </a:cubicBezTo>
                  <a:cubicBezTo>
                    <a:pt x="3669" y="33698"/>
                    <a:pt x="3442" y="30058"/>
                    <a:pt x="4465" y="24598"/>
                  </a:cubicBezTo>
                  <a:cubicBezTo>
                    <a:pt x="4465" y="24541"/>
                    <a:pt x="4465" y="24513"/>
                    <a:pt x="4494" y="24456"/>
                  </a:cubicBezTo>
                  <a:cubicBezTo>
                    <a:pt x="4522" y="24314"/>
                    <a:pt x="4636" y="23773"/>
                    <a:pt x="4664" y="23660"/>
                  </a:cubicBezTo>
                  <a:cubicBezTo>
                    <a:pt x="4949" y="23006"/>
                    <a:pt x="5205" y="22494"/>
                    <a:pt x="5347" y="22181"/>
                  </a:cubicBezTo>
                  <a:cubicBezTo>
                    <a:pt x="5432" y="22010"/>
                    <a:pt x="5432" y="22067"/>
                    <a:pt x="5489" y="21811"/>
                  </a:cubicBezTo>
                  <a:cubicBezTo>
                    <a:pt x="5574" y="21669"/>
                    <a:pt x="5148" y="20759"/>
                    <a:pt x="5176" y="20162"/>
                  </a:cubicBezTo>
                  <a:cubicBezTo>
                    <a:pt x="5716" y="16778"/>
                    <a:pt x="6370" y="12257"/>
                    <a:pt x="7337" y="8105"/>
                  </a:cubicBezTo>
                  <a:cubicBezTo>
                    <a:pt x="8048" y="5147"/>
                    <a:pt x="9271" y="1394"/>
                    <a:pt x="9072" y="285"/>
                  </a:cubicBezTo>
                  <a:cubicBezTo>
                    <a:pt x="8788" y="171"/>
                    <a:pt x="8645" y="57"/>
                    <a:pt x="8219" y="29"/>
                  </a:cubicBezTo>
                  <a:cubicBezTo>
                    <a:pt x="8077" y="29"/>
                    <a:pt x="7991" y="0"/>
                    <a:pt x="7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7"/>
            <p:cNvSpPr/>
            <p:nvPr/>
          </p:nvSpPr>
          <p:spPr>
            <a:xfrm>
              <a:off x="-1818025" y="2967325"/>
              <a:ext cx="428000" cy="1148875"/>
            </a:xfrm>
            <a:custGeom>
              <a:avLst/>
              <a:gdLst/>
              <a:ahLst/>
              <a:cxnLst/>
              <a:rect l="l" t="t" r="r" b="b"/>
              <a:pathLst>
                <a:path w="17120" h="45955" extrusionOk="0">
                  <a:moveTo>
                    <a:pt x="9997" y="21880"/>
                  </a:moveTo>
                  <a:cubicBezTo>
                    <a:pt x="10201" y="21880"/>
                    <a:pt x="10336" y="22098"/>
                    <a:pt x="10238" y="22295"/>
                  </a:cubicBezTo>
                  <a:cubicBezTo>
                    <a:pt x="9669" y="23006"/>
                    <a:pt x="9044" y="23631"/>
                    <a:pt x="8617" y="24285"/>
                  </a:cubicBezTo>
                  <a:cubicBezTo>
                    <a:pt x="8247" y="24797"/>
                    <a:pt x="8304" y="24911"/>
                    <a:pt x="8105" y="25195"/>
                  </a:cubicBezTo>
                  <a:cubicBezTo>
                    <a:pt x="7982" y="25411"/>
                    <a:pt x="7795" y="25505"/>
                    <a:pt x="7614" y="25505"/>
                  </a:cubicBezTo>
                  <a:cubicBezTo>
                    <a:pt x="7294" y="25505"/>
                    <a:pt x="6991" y="25215"/>
                    <a:pt x="7082" y="24797"/>
                  </a:cubicBezTo>
                  <a:cubicBezTo>
                    <a:pt x="7167" y="24513"/>
                    <a:pt x="7451" y="24399"/>
                    <a:pt x="7650" y="24285"/>
                  </a:cubicBezTo>
                  <a:cubicBezTo>
                    <a:pt x="7679" y="24229"/>
                    <a:pt x="7736" y="24200"/>
                    <a:pt x="7764" y="24200"/>
                  </a:cubicBezTo>
                  <a:cubicBezTo>
                    <a:pt x="8162" y="23887"/>
                    <a:pt x="8873" y="23034"/>
                    <a:pt x="9385" y="22380"/>
                  </a:cubicBezTo>
                  <a:cubicBezTo>
                    <a:pt x="9584" y="22238"/>
                    <a:pt x="9669" y="21982"/>
                    <a:pt x="9897" y="21897"/>
                  </a:cubicBezTo>
                  <a:cubicBezTo>
                    <a:pt x="9931" y="21885"/>
                    <a:pt x="9965" y="21880"/>
                    <a:pt x="9997" y="21880"/>
                  </a:cubicBezTo>
                  <a:close/>
                  <a:moveTo>
                    <a:pt x="13224" y="0"/>
                  </a:moveTo>
                  <a:cubicBezTo>
                    <a:pt x="13053" y="996"/>
                    <a:pt x="12655" y="2873"/>
                    <a:pt x="12627" y="3185"/>
                  </a:cubicBezTo>
                  <a:cubicBezTo>
                    <a:pt x="12508" y="3662"/>
                    <a:pt x="12688" y="5035"/>
                    <a:pt x="11664" y="5035"/>
                  </a:cubicBezTo>
                  <a:cubicBezTo>
                    <a:pt x="11465" y="5035"/>
                    <a:pt x="11221" y="4983"/>
                    <a:pt x="10920" y="4863"/>
                  </a:cubicBezTo>
                  <a:cubicBezTo>
                    <a:pt x="9811" y="4437"/>
                    <a:pt x="8731" y="3896"/>
                    <a:pt x="7679" y="3328"/>
                  </a:cubicBezTo>
                  <a:cubicBezTo>
                    <a:pt x="7565" y="4579"/>
                    <a:pt x="7394" y="6257"/>
                    <a:pt x="7224" y="7593"/>
                  </a:cubicBezTo>
                  <a:cubicBezTo>
                    <a:pt x="6911" y="10152"/>
                    <a:pt x="6427" y="12683"/>
                    <a:pt x="5973" y="15243"/>
                  </a:cubicBezTo>
                  <a:cubicBezTo>
                    <a:pt x="5717" y="16352"/>
                    <a:pt x="5574" y="17916"/>
                    <a:pt x="5148" y="18484"/>
                  </a:cubicBezTo>
                  <a:lnTo>
                    <a:pt x="5119" y="18513"/>
                  </a:lnTo>
                  <a:cubicBezTo>
                    <a:pt x="5063" y="18655"/>
                    <a:pt x="4977" y="18769"/>
                    <a:pt x="4920" y="18882"/>
                  </a:cubicBezTo>
                  <a:cubicBezTo>
                    <a:pt x="4863" y="18911"/>
                    <a:pt x="4835" y="19025"/>
                    <a:pt x="4807" y="19081"/>
                  </a:cubicBezTo>
                  <a:cubicBezTo>
                    <a:pt x="4693" y="19480"/>
                    <a:pt x="4693" y="19508"/>
                    <a:pt x="4664" y="20020"/>
                  </a:cubicBezTo>
                  <a:cubicBezTo>
                    <a:pt x="4664" y="20532"/>
                    <a:pt x="4664" y="21015"/>
                    <a:pt x="4693" y="21499"/>
                  </a:cubicBezTo>
                  <a:cubicBezTo>
                    <a:pt x="4693" y="21612"/>
                    <a:pt x="4693" y="21726"/>
                    <a:pt x="4721" y="21811"/>
                  </a:cubicBezTo>
                  <a:cubicBezTo>
                    <a:pt x="4807" y="22636"/>
                    <a:pt x="4920" y="23432"/>
                    <a:pt x="5091" y="24172"/>
                  </a:cubicBezTo>
                  <a:cubicBezTo>
                    <a:pt x="5290" y="25139"/>
                    <a:pt x="5404" y="25423"/>
                    <a:pt x="5574" y="26333"/>
                  </a:cubicBezTo>
                  <a:cubicBezTo>
                    <a:pt x="5631" y="26646"/>
                    <a:pt x="5802" y="27044"/>
                    <a:pt x="5631" y="27357"/>
                  </a:cubicBezTo>
                  <a:cubicBezTo>
                    <a:pt x="5528" y="27543"/>
                    <a:pt x="5304" y="27669"/>
                    <a:pt x="5091" y="27669"/>
                  </a:cubicBezTo>
                  <a:cubicBezTo>
                    <a:pt x="5011" y="27669"/>
                    <a:pt x="4933" y="27651"/>
                    <a:pt x="4863" y="27613"/>
                  </a:cubicBezTo>
                  <a:cubicBezTo>
                    <a:pt x="4693" y="27556"/>
                    <a:pt x="4551" y="27357"/>
                    <a:pt x="4522" y="27186"/>
                  </a:cubicBezTo>
                  <a:cubicBezTo>
                    <a:pt x="4209" y="29859"/>
                    <a:pt x="3499" y="32447"/>
                    <a:pt x="2645" y="35262"/>
                  </a:cubicBezTo>
                  <a:cubicBezTo>
                    <a:pt x="2418" y="36030"/>
                    <a:pt x="2162" y="36826"/>
                    <a:pt x="1991" y="37651"/>
                  </a:cubicBezTo>
                  <a:cubicBezTo>
                    <a:pt x="1963" y="37821"/>
                    <a:pt x="1935" y="37992"/>
                    <a:pt x="1849" y="38134"/>
                  </a:cubicBezTo>
                  <a:cubicBezTo>
                    <a:pt x="2389" y="38305"/>
                    <a:pt x="2930" y="38618"/>
                    <a:pt x="3413" y="38873"/>
                  </a:cubicBezTo>
                  <a:cubicBezTo>
                    <a:pt x="3783" y="39101"/>
                    <a:pt x="4124" y="39300"/>
                    <a:pt x="4437" y="39527"/>
                  </a:cubicBezTo>
                  <a:cubicBezTo>
                    <a:pt x="4551" y="39584"/>
                    <a:pt x="4636" y="39670"/>
                    <a:pt x="4664" y="39783"/>
                  </a:cubicBezTo>
                  <a:cubicBezTo>
                    <a:pt x="4773" y="40056"/>
                    <a:pt x="4517" y="40354"/>
                    <a:pt x="4196" y="40354"/>
                  </a:cubicBezTo>
                  <a:cubicBezTo>
                    <a:pt x="4182" y="40354"/>
                    <a:pt x="4167" y="40353"/>
                    <a:pt x="4153" y="40352"/>
                  </a:cubicBezTo>
                  <a:cubicBezTo>
                    <a:pt x="3954" y="40295"/>
                    <a:pt x="3783" y="40125"/>
                    <a:pt x="3555" y="40011"/>
                  </a:cubicBezTo>
                  <a:cubicBezTo>
                    <a:pt x="3015" y="39698"/>
                    <a:pt x="2503" y="39357"/>
                    <a:pt x="1935" y="39101"/>
                  </a:cubicBezTo>
                  <a:cubicBezTo>
                    <a:pt x="1431" y="38907"/>
                    <a:pt x="1059" y="38809"/>
                    <a:pt x="783" y="38809"/>
                  </a:cubicBezTo>
                  <a:cubicBezTo>
                    <a:pt x="250" y="38809"/>
                    <a:pt x="76" y="39176"/>
                    <a:pt x="1" y="39926"/>
                  </a:cubicBezTo>
                  <a:cubicBezTo>
                    <a:pt x="115" y="39954"/>
                    <a:pt x="570" y="40125"/>
                    <a:pt x="683" y="40153"/>
                  </a:cubicBezTo>
                  <a:cubicBezTo>
                    <a:pt x="1394" y="40437"/>
                    <a:pt x="2077" y="40722"/>
                    <a:pt x="2702" y="41148"/>
                  </a:cubicBezTo>
                  <a:cubicBezTo>
                    <a:pt x="3783" y="41945"/>
                    <a:pt x="4238" y="42371"/>
                    <a:pt x="5404" y="43423"/>
                  </a:cubicBezTo>
                  <a:cubicBezTo>
                    <a:pt x="6257" y="44191"/>
                    <a:pt x="7082" y="44987"/>
                    <a:pt x="7707" y="45926"/>
                  </a:cubicBezTo>
                  <a:lnTo>
                    <a:pt x="7764" y="45954"/>
                  </a:lnTo>
                  <a:cubicBezTo>
                    <a:pt x="7764" y="45926"/>
                    <a:pt x="7792" y="45840"/>
                    <a:pt x="7792" y="45812"/>
                  </a:cubicBezTo>
                  <a:cubicBezTo>
                    <a:pt x="7849" y="45471"/>
                    <a:pt x="7821" y="44817"/>
                    <a:pt x="7764" y="44220"/>
                  </a:cubicBezTo>
                  <a:cubicBezTo>
                    <a:pt x="7565" y="43480"/>
                    <a:pt x="7935" y="42229"/>
                    <a:pt x="8219" y="41120"/>
                  </a:cubicBezTo>
                  <a:cubicBezTo>
                    <a:pt x="8589" y="39698"/>
                    <a:pt x="8901" y="38248"/>
                    <a:pt x="9157" y="36826"/>
                  </a:cubicBezTo>
                  <a:cubicBezTo>
                    <a:pt x="9641" y="34324"/>
                    <a:pt x="10096" y="31850"/>
                    <a:pt x="10522" y="29347"/>
                  </a:cubicBezTo>
                  <a:cubicBezTo>
                    <a:pt x="10750" y="28067"/>
                    <a:pt x="11006" y="26503"/>
                    <a:pt x="11347" y="25793"/>
                  </a:cubicBezTo>
                  <a:cubicBezTo>
                    <a:pt x="11717" y="25025"/>
                    <a:pt x="11375" y="24229"/>
                    <a:pt x="11375" y="23489"/>
                  </a:cubicBezTo>
                  <a:cubicBezTo>
                    <a:pt x="11489" y="22153"/>
                    <a:pt x="12030" y="20361"/>
                    <a:pt x="12285" y="18826"/>
                  </a:cubicBezTo>
                  <a:cubicBezTo>
                    <a:pt x="13338" y="13536"/>
                    <a:pt x="13935" y="8133"/>
                    <a:pt x="15584" y="2986"/>
                  </a:cubicBezTo>
                  <a:cubicBezTo>
                    <a:pt x="15442" y="2929"/>
                    <a:pt x="15271" y="2901"/>
                    <a:pt x="15015" y="2844"/>
                  </a:cubicBezTo>
                  <a:cubicBezTo>
                    <a:pt x="14589" y="2702"/>
                    <a:pt x="14134" y="2560"/>
                    <a:pt x="13849" y="2190"/>
                  </a:cubicBezTo>
                  <a:lnTo>
                    <a:pt x="13764" y="2133"/>
                  </a:lnTo>
                  <a:cubicBezTo>
                    <a:pt x="13485" y="1778"/>
                    <a:pt x="13727" y="1286"/>
                    <a:pt x="14146" y="1286"/>
                  </a:cubicBezTo>
                  <a:cubicBezTo>
                    <a:pt x="14197" y="1286"/>
                    <a:pt x="14250" y="1293"/>
                    <a:pt x="14304" y="1309"/>
                  </a:cubicBezTo>
                  <a:cubicBezTo>
                    <a:pt x="14873" y="1422"/>
                    <a:pt x="15044" y="1906"/>
                    <a:pt x="15982" y="2190"/>
                  </a:cubicBezTo>
                  <a:cubicBezTo>
                    <a:pt x="16352" y="2304"/>
                    <a:pt x="16608" y="2361"/>
                    <a:pt x="16778" y="2361"/>
                  </a:cubicBezTo>
                  <a:cubicBezTo>
                    <a:pt x="16977" y="2361"/>
                    <a:pt x="17034" y="2332"/>
                    <a:pt x="17120" y="2332"/>
                  </a:cubicBezTo>
                  <a:cubicBezTo>
                    <a:pt x="16921" y="1906"/>
                    <a:pt x="16892" y="1422"/>
                    <a:pt x="16892" y="939"/>
                  </a:cubicBezTo>
                  <a:cubicBezTo>
                    <a:pt x="16579" y="910"/>
                    <a:pt x="16267" y="882"/>
                    <a:pt x="15925" y="797"/>
                  </a:cubicBezTo>
                  <a:cubicBezTo>
                    <a:pt x="14873" y="626"/>
                    <a:pt x="13878" y="313"/>
                    <a:pt x="13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7"/>
            <p:cNvSpPr/>
            <p:nvPr/>
          </p:nvSpPr>
          <p:spPr>
            <a:xfrm>
              <a:off x="-1386500" y="2991500"/>
              <a:ext cx="49800" cy="50500"/>
            </a:xfrm>
            <a:custGeom>
              <a:avLst/>
              <a:gdLst/>
              <a:ahLst/>
              <a:cxnLst/>
              <a:rect l="l" t="t" r="r" b="b"/>
              <a:pathLst>
                <a:path w="1992" h="2020" extrusionOk="0">
                  <a:moveTo>
                    <a:pt x="1" y="0"/>
                  </a:moveTo>
                  <a:lnTo>
                    <a:pt x="1" y="0"/>
                  </a:lnTo>
                  <a:cubicBezTo>
                    <a:pt x="29" y="342"/>
                    <a:pt x="29" y="626"/>
                    <a:pt x="86" y="939"/>
                  </a:cubicBezTo>
                  <a:cubicBezTo>
                    <a:pt x="143" y="1138"/>
                    <a:pt x="200" y="1308"/>
                    <a:pt x="228" y="1422"/>
                  </a:cubicBezTo>
                  <a:cubicBezTo>
                    <a:pt x="285" y="1422"/>
                    <a:pt x="314" y="1451"/>
                    <a:pt x="314" y="1451"/>
                  </a:cubicBezTo>
                  <a:lnTo>
                    <a:pt x="570" y="1451"/>
                  </a:lnTo>
                  <a:cubicBezTo>
                    <a:pt x="740" y="1479"/>
                    <a:pt x="854" y="1593"/>
                    <a:pt x="911" y="1735"/>
                  </a:cubicBezTo>
                  <a:cubicBezTo>
                    <a:pt x="1195" y="1849"/>
                    <a:pt x="1565" y="1991"/>
                    <a:pt x="1991" y="2019"/>
                  </a:cubicBezTo>
                  <a:cubicBezTo>
                    <a:pt x="1991" y="1991"/>
                    <a:pt x="1991" y="1934"/>
                    <a:pt x="1935" y="1906"/>
                  </a:cubicBezTo>
                  <a:cubicBezTo>
                    <a:pt x="1906" y="1337"/>
                    <a:pt x="1849" y="711"/>
                    <a:pt x="1906" y="86"/>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7"/>
            <p:cNvSpPr/>
            <p:nvPr/>
          </p:nvSpPr>
          <p:spPr>
            <a:xfrm>
              <a:off x="-1580575" y="2006425"/>
              <a:ext cx="198375" cy="363050"/>
            </a:xfrm>
            <a:custGeom>
              <a:avLst/>
              <a:gdLst/>
              <a:ahLst/>
              <a:cxnLst/>
              <a:rect l="l" t="t" r="r" b="b"/>
              <a:pathLst>
                <a:path w="7935" h="14522" extrusionOk="0">
                  <a:moveTo>
                    <a:pt x="4713" y="1346"/>
                  </a:moveTo>
                  <a:cubicBezTo>
                    <a:pt x="4690" y="1398"/>
                    <a:pt x="4680" y="1418"/>
                    <a:pt x="4679" y="1418"/>
                  </a:cubicBezTo>
                  <a:cubicBezTo>
                    <a:pt x="4678" y="1418"/>
                    <a:pt x="4691" y="1387"/>
                    <a:pt x="4713" y="1346"/>
                  </a:cubicBezTo>
                  <a:close/>
                  <a:moveTo>
                    <a:pt x="5011" y="0"/>
                  </a:moveTo>
                  <a:cubicBezTo>
                    <a:pt x="4222" y="0"/>
                    <a:pt x="3745" y="105"/>
                    <a:pt x="2816" y="445"/>
                  </a:cubicBezTo>
                  <a:cubicBezTo>
                    <a:pt x="2532" y="473"/>
                    <a:pt x="1223" y="1298"/>
                    <a:pt x="1081" y="1440"/>
                  </a:cubicBezTo>
                  <a:cubicBezTo>
                    <a:pt x="655" y="1810"/>
                    <a:pt x="285" y="2180"/>
                    <a:pt x="1" y="2492"/>
                  </a:cubicBezTo>
                  <a:cubicBezTo>
                    <a:pt x="257" y="2578"/>
                    <a:pt x="456" y="2720"/>
                    <a:pt x="683" y="2891"/>
                  </a:cubicBezTo>
                  <a:cubicBezTo>
                    <a:pt x="1650" y="3744"/>
                    <a:pt x="1963" y="5052"/>
                    <a:pt x="2219" y="6218"/>
                  </a:cubicBezTo>
                  <a:cubicBezTo>
                    <a:pt x="2276" y="6587"/>
                    <a:pt x="2304" y="6900"/>
                    <a:pt x="2389" y="7270"/>
                  </a:cubicBezTo>
                  <a:cubicBezTo>
                    <a:pt x="2454" y="7177"/>
                    <a:pt x="2555" y="7136"/>
                    <a:pt x="2657" y="7136"/>
                  </a:cubicBezTo>
                  <a:cubicBezTo>
                    <a:pt x="2868" y="7136"/>
                    <a:pt x="3082" y="7314"/>
                    <a:pt x="2986" y="7583"/>
                  </a:cubicBezTo>
                  <a:cubicBezTo>
                    <a:pt x="2816" y="8294"/>
                    <a:pt x="2702" y="9004"/>
                    <a:pt x="2532" y="9715"/>
                  </a:cubicBezTo>
                  <a:cubicBezTo>
                    <a:pt x="2389" y="10426"/>
                    <a:pt x="1792" y="11877"/>
                    <a:pt x="1678" y="12104"/>
                  </a:cubicBezTo>
                  <a:cubicBezTo>
                    <a:pt x="1565" y="12332"/>
                    <a:pt x="1593" y="12275"/>
                    <a:pt x="1536" y="12417"/>
                  </a:cubicBezTo>
                  <a:cubicBezTo>
                    <a:pt x="1849" y="12531"/>
                    <a:pt x="2162" y="12673"/>
                    <a:pt x="2532" y="12815"/>
                  </a:cubicBezTo>
                  <a:cubicBezTo>
                    <a:pt x="3783" y="13327"/>
                    <a:pt x="4977" y="13952"/>
                    <a:pt x="6200" y="14521"/>
                  </a:cubicBezTo>
                  <a:cubicBezTo>
                    <a:pt x="5773" y="12957"/>
                    <a:pt x="5489" y="11251"/>
                    <a:pt x="5830" y="9630"/>
                  </a:cubicBezTo>
                  <a:cubicBezTo>
                    <a:pt x="6143" y="8464"/>
                    <a:pt x="6939" y="7696"/>
                    <a:pt x="7934" y="7071"/>
                  </a:cubicBezTo>
                  <a:lnTo>
                    <a:pt x="7821" y="6644"/>
                  </a:lnTo>
                  <a:cubicBezTo>
                    <a:pt x="7707" y="6275"/>
                    <a:pt x="7565" y="5905"/>
                    <a:pt x="7423" y="5507"/>
                  </a:cubicBezTo>
                  <a:lnTo>
                    <a:pt x="7394" y="5564"/>
                  </a:lnTo>
                  <a:cubicBezTo>
                    <a:pt x="6996" y="5848"/>
                    <a:pt x="6626" y="6132"/>
                    <a:pt x="6200" y="6417"/>
                  </a:cubicBezTo>
                  <a:cubicBezTo>
                    <a:pt x="5690" y="6743"/>
                    <a:pt x="4991" y="7288"/>
                    <a:pt x="4437" y="7288"/>
                  </a:cubicBezTo>
                  <a:cubicBezTo>
                    <a:pt x="4217" y="7288"/>
                    <a:pt x="4021" y="7203"/>
                    <a:pt x="3868" y="6985"/>
                  </a:cubicBezTo>
                  <a:cubicBezTo>
                    <a:pt x="3669" y="6559"/>
                    <a:pt x="3925" y="6019"/>
                    <a:pt x="3982" y="5564"/>
                  </a:cubicBezTo>
                  <a:cubicBezTo>
                    <a:pt x="4209" y="4227"/>
                    <a:pt x="4408" y="3175"/>
                    <a:pt x="4522" y="2379"/>
                  </a:cubicBezTo>
                  <a:cubicBezTo>
                    <a:pt x="4579" y="1955"/>
                    <a:pt x="4523" y="1868"/>
                    <a:pt x="4717" y="1339"/>
                  </a:cubicBezTo>
                  <a:lnTo>
                    <a:pt x="4717" y="1339"/>
                  </a:lnTo>
                  <a:cubicBezTo>
                    <a:pt x="4733" y="1308"/>
                    <a:pt x="4755" y="1272"/>
                    <a:pt x="4778" y="1241"/>
                  </a:cubicBezTo>
                  <a:cubicBezTo>
                    <a:pt x="4835" y="1099"/>
                    <a:pt x="4977" y="1014"/>
                    <a:pt x="5091" y="957"/>
                  </a:cubicBezTo>
                  <a:lnTo>
                    <a:pt x="6683" y="104"/>
                  </a:lnTo>
                  <a:cubicBezTo>
                    <a:pt x="6370" y="75"/>
                    <a:pt x="6058" y="47"/>
                    <a:pt x="5688" y="18"/>
                  </a:cubicBezTo>
                  <a:cubicBezTo>
                    <a:pt x="5433" y="7"/>
                    <a:pt x="5212" y="0"/>
                    <a:pt x="5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7"/>
            <p:cNvSpPr/>
            <p:nvPr/>
          </p:nvSpPr>
          <p:spPr>
            <a:xfrm>
              <a:off x="-1902625" y="2370875"/>
              <a:ext cx="191275" cy="237700"/>
            </a:xfrm>
            <a:custGeom>
              <a:avLst/>
              <a:gdLst/>
              <a:ahLst/>
              <a:cxnLst/>
              <a:rect l="l" t="t" r="r" b="b"/>
              <a:pathLst>
                <a:path w="7651" h="9508" extrusionOk="0">
                  <a:moveTo>
                    <a:pt x="5404" y="0"/>
                  </a:moveTo>
                  <a:cubicBezTo>
                    <a:pt x="5233" y="29"/>
                    <a:pt x="4920" y="85"/>
                    <a:pt x="4750" y="114"/>
                  </a:cubicBezTo>
                  <a:cubicBezTo>
                    <a:pt x="4437" y="171"/>
                    <a:pt x="4153" y="284"/>
                    <a:pt x="3868" y="398"/>
                  </a:cubicBezTo>
                  <a:cubicBezTo>
                    <a:pt x="2077" y="1308"/>
                    <a:pt x="854" y="2787"/>
                    <a:pt x="371" y="4123"/>
                  </a:cubicBezTo>
                  <a:cubicBezTo>
                    <a:pt x="342" y="4152"/>
                    <a:pt x="342" y="4237"/>
                    <a:pt x="314" y="4294"/>
                  </a:cubicBezTo>
                  <a:cubicBezTo>
                    <a:pt x="115" y="4920"/>
                    <a:pt x="1" y="5574"/>
                    <a:pt x="115" y="6114"/>
                  </a:cubicBezTo>
                  <a:cubicBezTo>
                    <a:pt x="228" y="6512"/>
                    <a:pt x="257" y="6569"/>
                    <a:pt x="371" y="6825"/>
                  </a:cubicBezTo>
                  <a:cubicBezTo>
                    <a:pt x="484" y="6967"/>
                    <a:pt x="541" y="7109"/>
                    <a:pt x="655" y="7251"/>
                  </a:cubicBezTo>
                  <a:cubicBezTo>
                    <a:pt x="1138" y="7820"/>
                    <a:pt x="1536" y="8019"/>
                    <a:pt x="1963" y="8247"/>
                  </a:cubicBezTo>
                  <a:cubicBezTo>
                    <a:pt x="2020" y="8247"/>
                    <a:pt x="2048" y="8275"/>
                    <a:pt x="2077" y="8275"/>
                  </a:cubicBezTo>
                  <a:cubicBezTo>
                    <a:pt x="1991" y="8133"/>
                    <a:pt x="1935" y="7991"/>
                    <a:pt x="1849" y="7820"/>
                  </a:cubicBezTo>
                  <a:cubicBezTo>
                    <a:pt x="1679" y="7394"/>
                    <a:pt x="1536" y="6939"/>
                    <a:pt x="1508" y="6484"/>
                  </a:cubicBezTo>
                  <a:lnTo>
                    <a:pt x="1508" y="6427"/>
                  </a:lnTo>
                  <a:lnTo>
                    <a:pt x="1508" y="6313"/>
                  </a:lnTo>
                  <a:cubicBezTo>
                    <a:pt x="1536" y="6228"/>
                    <a:pt x="1480" y="5886"/>
                    <a:pt x="1935" y="5716"/>
                  </a:cubicBezTo>
                  <a:cubicBezTo>
                    <a:pt x="1976" y="5707"/>
                    <a:pt x="2018" y="5703"/>
                    <a:pt x="2058" y="5703"/>
                  </a:cubicBezTo>
                  <a:cubicBezTo>
                    <a:pt x="2405" y="5703"/>
                    <a:pt x="2696" y="6013"/>
                    <a:pt x="2645" y="6370"/>
                  </a:cubicBezTo>
                  <a:cubicBezTo>
                    <a:pt x="2617" y="6853"/>
                    <a:pt x="2503" y="7223"/>
                    <a:pt x="2674" y="7678"/>
                  </a:cubicBezTo>
                  <a:cubicBezTo>
                    <a:pt x="2759" y="7905"/>
                    <a:pt x="2930" y="8190"/>
                    <a:pt x="3157" y="8417"/>
                  </a:cubicBezTo>
                  <a:cubicBezTo>
                    <a:pt x="3243" y="8446"/>
                    <a:pt x="3356" y="8560"/>
                    <a:pt x="3385" y="8673"/>
                  </a:cubicBezTo>
                  <a:cubicBezTo>
                    <a:pt x="3783" y="8986"/>
                    <a:pt x="4209" y="9270"/>
                    <a:pt x="4579" y="9384"/>
                  </a:cubicBezTo>
                  <a:cubicBezTo>
                    <a:pt x="4840" y="9466"/>
                    <a:pt x="5106" y="9507"/>
                    <a:pt x="5376" y="9507"/>
                  </a:cubicBezTo>
                  <a:cubicBezTo>
                    <a:pt x="6135" y="9507"/>
                    <a:pt x="6916" y="9182"/>
                    <a:pt x="7650" y="8531"/>
                  </a:cubicBezTo>
                  <a:cubicBezTo>
                    <a:pt x="7622" y="8517"/>
                    <a:pt x="7579" y="8510"/>
                    <a:pt x="7526" y="8510"/>
                  </a:cubicBezTo>
                  <a:cubicBezTo>
                    <a:pt x="7473" y="8510"/>
                    <a:pt x="7409" y="8517"/>
                    <a:pt x="7338" y="8531"/>
                  </a:cubicBezTo>
                  <a:cubicBezTo>
                    <a:pt x="7315" y="8779"/>
                    <a:pt x="7060" y="9009"/>
                    <a:pt x="6772" y="9009"/>
                  </a:cubicBezTo>
                  <a:cubicBezTo>
                    <a:pt x="6696" y="9009"/>
                    <a:pt x="6618" y="8993"/>
                    <a:pt x="6541" y="8958"/>
                  </a:cubicBezTo>
                  <a:cubicBezTo>
                    <a:pt x="5745" y="8417"/>
                    <a:pt x="5119" y="7422"/>
                    <a:pt x="4892" y="6512"/>
                  </a:cubicBezTo>
                  <a:cubicBezTo>
                    <a:pt x="4807" y="6114"/>
                    <a:pt x="4750" y="5773"/>
                    <a:pt x="4750" y="5375"/>
                  </a:cubicBezTo>
                  <a:cubicBezTo>
                    <a:pt x="4693" y="4692"/>
                    <a:pt x="4835" y="4010"/>
                    <a:pt x="5034" y="3384"/>
                  </a:cubicBezTo>
                  <a:cubicBezTo>
                    <a:pt x="5347" y="2303"/>
                    <a:pt x="5802" y="1251"/>
                    <a:pt x="6627" y="455"/>
                  </a:cubicBezTo>
                  <a:lnTo>
                    <a:pt x="6740" y="341"/>
                  </a:lnTo>
                  <a:cubicBezTo>
                    <a:pt x="6484" y="199"/>
                    <a:pt x="6342" y="142"/>
                    <a:pt x="6058" y="57"/>
                  </a:cubicBezTo>
                  <a:cubicBezTo>
                    <a:pt x="5773" y="0"/>
                    <a:pt x="5802" y="29"/>
                    <a:pt x="5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7"/>
            <p:cNvSpPr/>
            <p:nvPr/>
          </p:nvSpPr>
          <p:spPr>
            <a:xfrm>
              <a:off x="-1823700" y="2085075"/>
              <a:ext cx="291500" cy="275150"/>
            </a:xfrm>
            <a:custGeom>
              <a:avLst/>
              <a:gdLst/>
              <a:ahLst/>
              <a:cxnLst/>
              <a:rect l="l" t="t" r="r" b="b"/>
              <a:pathLst>
                <a:path w="11660" h="11006" extrusionOk="0">
                  <a:moveTo>
                    <a:pt x="9328" y="1"/>
                  </a:moveTo>
                  <a:cubicBezTo>
                    <a:pt x="9242" y="86"/>
                    <a:pt x="9128" y="200"/>
                    <a:pt x="9043" y="342"/>
                  </a:cubicBezTo>
                  <a:cubicBezTo>
                    <a:pt x="8446" y="1166"/>
                    <a:pt x="8048" y="2076"/>
                    <a:pt x="7451" y="2873"/>
                  </a:cubicBezTo>
                  <a:cubicBezTo>
                    <a:pt x="7053" y="3299"/>
                    <a:pt x="6512" y="3697"/>
                    <a:pt x="5745" y="4465"/>
                  </a:cubicBezTo>
                  <a:cubicBezTo>
                    <a:pt x="4493" y="5830"/>
                    <a:pt x="3754" y="6683"/>
                    <a:pt x="2474" y="8048"/>
                  </a:cubicBezTo>
                  <a:cubicBezTo>
                    <a:pt x="1365" y="9242"/>
                    <a:pt x="654" y="9982"/>
                    <a:pt x="0" y="10892"/>
                  </a:cubicBezTo>
                  <a:cubicBezTo>
                    <a:pt x="512" y="10607"/>
                    <a:pt x="1081" y="10408"/>
                    <a:pt x="1621" y="10408"/>
                  </a:cubicBezTo>
                  <a:cubicBezTo>
                    <a:pt x="1792" y="10408"/>
                    <a:pt x="1991" y="10408"/>
                    <a:pt x="2162" y="10437"/>
                  </a:cubicBezTo>
                  <a:cubicBezTo>
                    <a:pt x="2304" y="10465"/>
                    <a:pt x="2247" y="10437"/>
                    <a:pt x="2474" y="10494"/>
                  </a:cubicBezTo>
                  <a:cubicBezTo>
                    <a:pt x="2588" y="10494"/>
                    <a:pt x="2759" y="10551"/>
                    <a:pt x="2844" y="10579"/>
                  </a:cubicBezTo>
                  <a:cubicBezTo>
                    <a:pt x="2844" y="10579"/>
                    <a:pt x="2901" y="10607"/>
                    <a:pt x="2929" y="10607"/>
                  </a:cubicBezTo>
                  <a:cubicBezTo>
                    <a:pt x="3271" y="10721"/>
                    <a:pt x="3612" y="10778"/>
                    <a:pt x="3925" y="10920"/>
                  </a:cubicBezTo>
                  <a:cubicBezTo>
                    <a:pt x="4067" y="10977"/>
                    <a:pt x="4152" y="11006"/>
                    <a:pt x="4209" y="11006"/>
                  </a:cubicBezTo>
                  <a:cubicBezTo>
                    <a:pt x="4266" y="11006"/>
                    <a:pt x="4266" y="10977"/>
                    <a:pt x="4266" y="10977"/>
                  </a:cubicBezTo>
                  <a:cubicBezTo>
                    <a:pt x="4920" y="10124"/>
                    <a:pt x="5858" y="9413"/>
                    <a:pt x="6882" y="9015"/>
                  </a:cubicBezTo>
                  <a:cubicBezTo>
                    <a:pt x="7053" y="8901"/>
                    <a:pt x="7337" y="8844"/>
                    <a:pt x="7593" y="8787"/>
                  </a:cubicBezTo>
                  <a:cubicBezTo>
                    <a:pt x="7917" y="8733"/>
                    <a:pt x="8242" y="8714"/>
                    <a:pt x="8472" y="8714"/>
                  </a:cubicBezTo>
                  <a:cubicBezTo>
                    <a:pt x="8605" y="8714"/>
                    <a:pt x="8707" y="8720"/>
                    <a:pt x="8759" y="8731"/>
                  </a:cubicBezTo>
                  <a:cubicBezTo>
                    <a:pt x="9299" y="8759"/>
                    <a:pt x="9839" y="8844"/>
                    <a:pt x="10408" y="8987"/>
                  </a:cubicBezTo>
                  <a:cubicBezTo>
                    <a:pt x="10408" y="8901"/>
                    <a:pt x="10437" y="8787"/>
                    <a:pt x="10465" y="8731"/>
                  </a:cubicBezTo>
                  <a:cubicBezTo>
                    <a:pt x="10749" y="7821"/>
                    <a:pt x="11091" y="6882"/>
                    <a:pt x="11432" y="6001"/>
                  </a:cubicBezTo>
                  <a:cubicBezTo>
                    <a:pt x="11432" y="5972"/>
                    <a:pt x="11517" y="5830"/>
                    <a:pt x="11574" y="5603"/>
                  </a:cubicBezTo>
                  <a:cubicBezTo>
                    <a:pt x="11574" y="5489"/>
                    <a:pt x="11546" y="5404"/>
                    <a:pt x="11659" y="5290"/>
                  </a:cubicBezTo>
                  <a:cubicBezTo>
                    <a:pt x="11546" y="4181"/>
                    <a:pt x="11460" y="3157"/>
                    <a:pt x="11176" y="2190"/>
                  </a:cubicBezTo>
                  <a:cubicBezTo>
                    <a:pt x="11119" y="1934"/>
                    <a:pt x="11034" y="1735"/>
                    <a:pt x="10948" y="1479"/>
                  </a:cubicBezTo>
                  <a:cubicBezTo>
                    <a:pt x="10579" y="569"/>
                    <a:pt x="9839" y="1"/>
                    <a:pt x="9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7"/>
            <p:cNvSpPr/>
            <p:nvPr/>
          </p:nvSpPr>
          <p:spPr>
            <a:xfrm>
              <a:off x="-1093600" y="4193650"/>
              <a:ext cx="329175" cy="32825"/>
            </a:xfrm>
            <a:custGeom>
              <a:avLst/>
              <a:gdLst/>
              <a:ahLst/>
              <a:cxnLst/>
              <a:rect l="l" t="t" r="r" b="b"/>
              <a:pathLst>
                <a:path w="13167" h="1313" extrusionOk="0">
                  <a:moveTo>
                    <a:pt x="4096" y="1"/>
                  </a:moveTo>
                  <a:cubicBezTo>
                    <a:pt x="3809" y="111"/>
                    <a:pt x="3283" y="153"/>
                    <a:pt x="2796" y="153"/>
                  </a:cubicBezTo>
                  <a:cubicBezTo>
                    <a:pt x="2655" y="153"/>
                    <a:pt x="2517" y="149"/>
                    <a:pt x="2389" y="143"/>
                  </a:cubicBezTo>
                  <a:cubicBezTo>
                    <a:pt x="1622" y="143"/>
                    <a:pt x="797" y="143"/>
                    <a:pt x="257" y="29"/>
                  </a:cubicBezTo>
                  <a:cubicBezTo>
                    <a:pt x="171" y="86"/>
                    <a:pt x="143" y="171"/>
                    <a:pt x="1" y="314"/>
                  </a:cubicBezTo>
                  <a:cubicBezTo>
                    <a:pt x="29" y="342"/>
                    <a:pt x="29" y="370"/>
                    <a:pt x="86" y="427"/>
                  </a:cubicBezTo>
                  <a:cubicBezTo>
                    <a:pt x="86" y="427"/>
                    <a:pt x="86" y="456"/>
                    <a:pt x="114" y="484"/>
                  </a:cubicBezTo>
                  <a:lnTo>
                    <a:pt x="114" y="541"/>
                  </a:lnTo>
                  <a:lnTo>
                    <a:pt x="143" y="570"/>
                  </a:lnTo>
                  <a:cubicBezTo>
                    <a:pt x="171" y="598"/>
                    <a:pt x="228" y="598"/>
                    <a:pt x="257" y="626"/>
                  </a:cubicBezTo>
                  <a:cubicBezTo>
                    <a:pt x="370" y="683"/>
                    <a:pt x="683" y="740"/>
                    <a:pt x="740" y="740"/>
                  </a:cubicBezTo>
                  <a:cubicBezTo>
                    <a:pt x="1309" y="816"/>
                    <a:pt x="1865" y="841"/>
                    <a:pt x="2425" y="841"/>
                  </a:cubicBezTo>
                  <a:cubicBezTo>
                    <a:pt x="2705" y="841"/>
                    <a:pt x="2987" y="835"/>
                    <a:pt x="3271" y="825"/>
                  </a:cubicBezTo>
                  <a:cubicBezTo>
                    <a:pt x="3399" y="825"/>
                    <a:pt x="3534" y="811"/>
                    <a:pt x="3662" y="811"/>
                  </a:cubicBezTo>
                  <a:cubicBezTo>
                    <a:pt x="3790" y="811"/>
                    <a:pt x="3911" y="825"/>
                    <a:pt x="4010" y="882"/>
                  </a:cubicBezTo>
                  <a:cubicBezTo>
                    <a:pt x="4067" y="882"/>
                    <a:pt x="4124" y="911"/>
                    <a:pt x="4238" y="996"/>
                  </a:cubicBezTo>
                  <a:cubicBezTo>
                    <a:pt x="4408" y="1053"/>
                    <a:pt x="4408" y="1053"/>
                    <a:pt x="4977" y="1195"/>
                  </a:cubicBezTo>
                  <a:cubicBezTo>
                    <a:pt x="5243" y="1288"/>
                    <a:pt x="5700" y="1313"/>
                    <a:pt x="6242" y="1313"/>
                  </a:cubicBezTo>
                  <a:cubicBezTo>
                    <a:pt x="6862" y="1313"/>
                    <a:pt x="7593" y="1280"/>
                    <a:pt x="8276" y="1280"/>
                  </a:cubicBezTo>
                  <a:cubicBezTo>
                    <a:pt x="8888" y="1292"/>
                    <a:pt x="9496" y="1299"/>
                    <a:pt x="10101" y="1299"/>
                  </a:cubicBezTo>
                  <a:cubicBezTo>
                    <a:pt x="10956" y="1299"/>
                    <a:pt x="11805" y="1285"/>
                    <a:pt x="12655" y="1252"/>
                  </a:cubicBezTo>
                  <a:lnTo>
                    <a:pt x="13167" y="1252"/>
                  </a:lnTo>
                  <a:cubicBezTo>
                    <a:pt x="12740" y="1024"/>
                    <a:pt x="12314" y="769"/>
                    <a:pt x="11887" y="541"/>
                  </a:cubicBezTo>
                  <a:cubicBezTo>
                    <a:pt x="10465" y="541"/>
                    <a:pt x="7707" y="399"/>
                    <a:pt x="6086" y="285"/>
                  </a:cubicBezTo>
                  <a:cubicBezTo>
                    <a:pt x="5546" y="228"/>
                    <a:pt x="4352" y="29"/>
                    <a:pt x="4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7"/>
            <p:cNvSpPr/>
            <p:nvPr/>
          </p:nvSpPr>
          <p:spPr>
            <a:xfrm>
              <a:off x="-785050" y="4127550"/>
              <a:ext cx="139350" cy="85325"/>
            </a:xfrm>
            <a:custGeom>
              <a:avLst/>
              <a:gdLst/>
              <a:ahLst/>
              <a:cxnLst/>
              <a:rect l="l" t="t" r="r" b="b"/>
              <a:pathLst>
                <a:path w="5574" h="3413" extrusionOk="0">
                  <a:moveTo>
                    <a:pt x="5005" y="0"/>
                  </a:moveTo>
                  <a:cubicBezTo>
                    <a:pt x="4124" y="0"/>
                    <a:pt x="3981" y="57"/>
                    <a:pt x="3157" y="199"/>
                  </a:cubicBezTo>
                  <a:cubicBezTo>
                    <a:pt x="2474" y="341"/>
                    <a:pt x="1820" y="427"/>
                    <a:pt x="1166" y="683"/>
                  </a:cubicBezTo>
                  <a:cubicBezTo>
                    <a:pt x="853" y="825"/>
                    <a:pt x="541" y="995"/>
                    <a:pt x="199" y="1223"/>
                  </a:cubicBezTo>
                  <a:cubicBezTo>
                    <a:pt x="142" y="1280"/>
                    <a:pt x="57" y="1365"/>
                    <a:pt x="0" y="1394"/>
                  </a:cubicBezTo>
                  <a:cubicBezTo>
                    <a:pt x="1166" y="2076"/>
                    <a:pt x="2360" y="2702"/>
                    <a:pt x="3612" y="3356"/>
                  </a:cubicBezTo>
                  <a:cubicBezTo>
                    <a:pt x="3697" y="3384"/>
                    <a:pt x="3754" y="3413"/>
                    <a:pt x="3839" y="3413"/>
                  </a:cubicBezTo>
                  <a:lnTo>
                    <a:pt x="4010" y="3413"/>
                  </a:lnTo>
                  <a:cubicBezTo>
                    <a:pt x="4095" y="3384"/>
                    <a:pt x="4152" y="3356"/>
                    <a:pt x="4180" y="3299"/>
                  </a:cubicBezTo>
                  <a:cubicBezTo>
                    <a:pt x="4692" y="2815"/>
                    <a:pt x="4948" y="2076"/>
                    <a:pt x="5289" y="995"/>
                  </a:cubicBezTo>
                  <a:cubicBezTo>
                    <a:pt x="5403" y="683"/>
                    <a:pt x="5517" y="341"/>
                    <a:pt x="5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7"/>
            <p:cNvSpPr/>
            <p:nvPr/>
          </p:nvSpPr>
          <p:spPr>
            <a:xfrm>
              <a:off x="-1328900" y="2992200"/>
              <a:ext cx="342675" cy="1201475"/>
            </a:xfrm>
            <a:custGeom>
              <a:avLst/>
              <a:gdLst/>
              <a:ahLst/>
              <a:cxnLst/>
              <a:rect l="l" t="t" r="r" b="b"/>
              <a:pathLst>
                <a:path w="13707" h="48059" extrusionOk="0">
                  <a:moveTo>
                    <a:pt x="2730" y="1"/>
                  </a:moveTo>
                  <a:cubicBezTo>
                    <a:pt x="2329" y="65"/>
                    <a:pt x="1917" y="83"/>
                    <a:pt x="1503" y="83"/>
                  </a:cubicBezTo>
                  <a:cubicBezTo>
                    <a:pt x="1007" y="83"/>
                    <a:pt x="509" y="58"/>
                    <a:pt x="29" y="58"/>
                  </a:cubicBezTo>
                  <a:cubicBezTo>
                    <a:pt x="0" y="399"/>
                    <a:pt x="0" y="854"/>
                    <a:pt x="29" y="1280"/>
                  </a:cubicBezTo>
                  <a:cubicBezTo>
                    <a:pt x="57" y="1479"/>
                    <a:pt x="86" y="1821"/>
                    <a:pt x="86" y="1878"/>
                  </a:cubicBezTo>
                  <a:cubicBezTo>
                    <a:pt x="86" y="1906"/>
                    <a:pt x="142" y="1991"/>
                    <a:pt x="142" y="2020"/>
                  </a:cubicBezTo>
                  <a:lnTo>
                    <a:pt x="484" y="2020"/>
                  </a:lnTo>
                  <a:cubicBezTo>
                    <a:pt x="499" y="2021"/>
                    <a:pt x="515" y="2022"/>
                    <a:pt x="532" y="2022"/>
                  </a:cubicBezTo>
                  <a:cubicBezTo>
                    <a:pt x="694" y="2022"/>
                    <a:pt x="907" y="1962"/>
                    <a:pt x="1107" y="1962"/>
                  </a:cubicBezTo>
                  <a:cubicBezTo>
                    <a:pt x="1303" y="1962"/>
                    <a:pt x="1486" y="2020"/>
                    <a:pt x="1593" y="2247"/>
                  </a:cubicBezTo>
                  <a:cubicBezTo>
                    <a:pt x="1621" y="2304"/>
                    <a:pt x="1650" y="2361"/>
                    <a:pt x="1650" y="2475"/>
                  </a:cubicBezTo>
                  <a:cubicBezTo>
                    <a:pt x="1621" y="2844"/>
                    <a:pt x="1450" y="2930"/>
                    <a:pt x="1223" y="2987"/>
                  </a:cubicBezTo>
                  <a:lnTo>
                    <a:pt x="1223" y="3015"/>
                  </a:lnTo>
                  <a:lnTo>
                    <a:pt x="1223" y="3072"/>
                  </a:lnTo>
                  <a:cubicBezTo>
                    <a:pt x="1280" y="3271"/>
                    <a:pt x="1337" y="3442"/>
                    <a:pt x="1365" y="3612"/>
                  </a:cubicBezTo>
                  <a:cubicBezTo>
                    <a:pt x="1365" y="3698"/>
                    <a:pt x="1422" y="3726"/>
                    <a:pt x="1422" y="3783"/>
                  </a:cubicBezTo>
                  <a:lnTo>
                    <a:pt x="1422" y="3868"/>
                  </a:lnTo>
                  <a:cubicBezTo>
                    <a:pt x="1422" y="3953"/>
                    <a:pt x="1450" y="4010"/>
                    <a:pt x="1450" y="4067"/>
                  </a:cubicBezTo>
                  <a:cubicBezTo>
                    <a:pt x="1450" y="4056"/>
                    <a:pt x="1450" y="4052"/>
                    <a:pt x="1451" y="4052"/>
                  </a:cubicBezTo>
                  <a:cubicBezTo>
                    <a:pt x="1452" y="4052"/>
                    <a:pt x="1456" y="4135"/>
                    <a:pt x="1479" y="4181"/>
                  </a:cubicBezTo>
                  <a:cubicBezTo>
                    <a:pt x="1792" y="5091"/>
                    <a:pt x="2048" y="5972"/>
                    <a:pt x="2275" y="6854"/>
                  </a:cubicBezTo>
                  <a:cubicBezTo>
                    <a:pt x="3128" y="10949"/>
                    <a:pt x="3583" y="15072"/>
                    <a:pt x="4323" y="19167"/>
                  </a:cubicBezTo>
                  <a:cubicBezTo>
                    <a:pt x="4465" y="20020"/>
                    <a:pt x="4607" y="20873"/>
                    <a:pt x="4692" y="21726"/>
                  </a:cubicBezTo>
                  <a:cubicBezTo>
                    <a:pt x="4692" y="22068"/>
                    <a:pt x="4863" y="22466"/>
                    <a:pt x="4692" y="22807"/>
                  </a:cubicBezTo>
                  <a:lnTo>
                    <a:pt x="4607" y="22892"/>
                  </a:lnTo>
                  <a:cubicBezTo>
                    <a:pt x="4578" y="23234"/>
                    <a:pt x="4550" y="23034"/>
                    <a:pt x="4550" y="23632"/>
                  </a:cubicBezTo>
                  <a:cubicBezTo>
                    <a:pt x="4550" y="24314"/>
                    <a:pt x="4550" y="24001"/>
                    <a:pt x="5033" y="25025"/>
                  </a:cubicBezTo>
                  <a:cubicBezTo>
                    <a:pt x="5403" y="25793"/>
                    <a:pt x="5488" y="26646"/>
                    <a:pt x="5688" y="27499"/>
                  </a:cubicBezTo>
                  <a:cubicBezTo>
                    <a:pt x="5887" y="28693"/>
                    <a:pt x="6171" y="29888"/>
                    <a:pt x="6398" y="31054"/>
                  </a:cubicBezTo>
                  <a:cubicBezTo>
                    <a:pt x="6996" y="34267"/>
                    <a:pt x="7678" y="37452"/>
                    <a:pt x="8133" y="40665"/>
                  </a:cubicBezTo>
                  <a:cubicBezTo>
                    <a:pt x="8162" y="40921"/>
                    <a:pt x="8190" y="41149"/>
                    <a:pt x="8133" y="41405"/>
                  </a:cubicBezTo>
                  <a:cubicBezTo>
                    <a:pt x="8105" y="41518"/>
                    <a:pt x="8048" y="41774"/>
                    <a:pt x="8019" y="41916"/>
                  </a:cubicBezTo>
                  <a:cubicBezTo>
                    <a:pt x="7906" y="42201"/>
                    <a:pt x="7906" y="42201"/>
                    <a:pt x="7877" y="42286"/>
                  </a:cubicBezTo>
                  <a:cubicBezTo>
                    <a:pt x="7621" y="42997"/>
                    <a:pt x="7707" y="43367"/>
                    <a:pt x="7763" y="43708"/>
                  </a:cubicBezTo>
                  <a:cubicBezTo>
                    <a:pt x="7763" y="43793"/>
                    <a:pt x="7820" y="43822"/>
                    <a:pt x="7820" y="43850"/>
                  </a:cubicBezTo>
                  <a:cubicBezTo>
                    <a:pt x="7877" y="44049"/>
                    <a:pt x="7906" y="44191"/>
                    <a:pt x="8133" y="44561"/>
                  </a:cubicBezTo>
                  <a:cubicBezTo>
                    <a:pt x="8275" y="44675"/>
                    <a:pt x="8332" y="44817"/>
                    <a:pt x="8332" y="44959"/>
                  </a:cubicBezTo>
                  <a:cubicBezTo>
                    <a:pt x="8417" y="45187"/>
                    <a:pt x="8332" y="45386"/>
                    <a:pt x="8190" y="45528"/>
                  </a:cubicBezTo>
                  <a:lnTo>
                    <a:pt x="8190" y="45613"/>
                  </a:lnTo>
                  <a:lnTo>
                    <a:pt x="8190" y="45642"/>
                  </a:lnTo>
                  <a:cubicBezTo>
                    <a:pt x="8162" y="45841"/>
                    <a:pt x="8190" y="46409"/>
                    <a:pt x="8247" y="46495"/>
                  </a:cubicBezTo>
                  <a:cubicBezTo>
                    <a:pt x="8417" y="47263"/>
                    <a:pt x="8417" y="47348"/>
                    <a:pt x="8759" y="47917"/>
                  </a:cubicBezTo>
                  <a:cubicBezTo>
                    <a:pt x="8816" y="47917"/>
                    <a:pt x="8816" y="47945"/>
                    <a:pt x="8816" y="47945"/>
                  </a:cubicBezTo>
                  <a:cubicBezTo>
                    <a:pt x="8816" y="47973"/>
                    <a:pt x="8844" y="48030"/>
                    <a:pt x="8872" y="48059"/>
                  </a:cubicBezTo>
                  <a:cubicBezTo>
                    <a:pt x="8901" y="48030"/>
                    <a:pt x="8901" y="48030"/>
                    <a:pt x="9015" y="47888"/>
                  </a:cubicBezTo>
                  <a:cubicBezTo>
                    <a:pt x="9299" y="47518"/>
                    <a:pt x="9555" y="47035"/>
                    <a:pt x="9811" y="46495"/>
                  </a:cubicBezTo>
                  <a:cubicBezTo>
                    <a:pt x="9754" y="46409"/>
                    <a:pt x="9726" y="46353"/>
                    <a:pt x="9697" y="46324"/>
                  </a:cubicBezTo>
                  <a:cubicBezTo>
                    <a:pt x="9271" y="45642"/>
                    <a:pt x="9157" y="45101"/>
                    <a:pt x="9185" y="44334"/>
                  </a:cubicBezTo>
                  <a:cubicBezTo>
                    <a:pt x="9242" y="43765"/>
                    <a:pt x="9327" y="42855"/>
                    <a:pt x="9271" y="42514"/>
                  </a:cubicBezTo>
                  <a:cubicBezTo>
                    <a:pt x="9128" y="41490"/>
                    <a:pt x="8816" y="39414"/>
                    <a:pt x="8531" y="37822"/>
                  </a:cubicBezTo>
                  <a:cubicBezTo>
                    <a:pt x="8105" y="35461"/>
                    <a:pt x="7763" y="33130"/>
                    <a:pt x="7394" y="30769"/>
                  </a:cubicBezTo>
                  <a:cubicBezTo>
                    <a:pt x="7109" y="28921"/>
                    <a:pt x="6683" y="26930"/>
                    <a:pt x="6484" y="25338"/>
                  </a:cubicBezTo>
                  <a:cubicBezTo>
                    <a:pt x="6455" y="24911"/>
                    <a:pt x="6569" y="24485"/>
                    <a:pt x="6484" y="24058"/>
                  </a:cubicBezTo>
                  <a:cubicBezTo>
                    <a:pt x="6484" y="23916"/>
                    <a:pt x="6285" y="23603"/>
                    <a:pt x="6171" y="23177"/>
                  </a:cubicBezTo>
                  <a:cubicBezTo>
                    <a:pt x="5716" y="21470"/>
                    <a:pt x="5403" y="19679"/>
                    <a:pt x="5033" y="17916"/>
                  </a:cubicBezTo>
                  <a:cubicBezTo>
                    <a:pt x="4038" y="12826"/>
                    <a:pt x="3498" y="7650"/>
                    <a:pt x="2161" y="2617"/>
                  </a:cubicBezTo>
                  <a:cubicBezTo>
                    <a:pt x="2133" y="2532"/>
                    <a:pt x="2218" y="2418"/>
                    <a:pt x="2332" y="2418"/>
                  </a:cubicBezTo>
                  <a:lnTo>
                    <a:pt x="2360" y="2418"/>
                  </a:lnTo>
                  <a:cubicBezTo>
                    <a:pt x="2503" y="2418"/>
                    <a:pt x="2503" y="2560"/>
                    <a:pt x="2559" y="2645"/>
                  </a:cubicBezTo>
                  <a:cubicBezTo>
                    <a:pt x="2901" y="3953"/>
                    <a:pt x="3185" y="5205"/>
                    <a:pt x="3469" y="6513"/>
                  </a:cubicBezTo>
                  <a:cubicBezTo>
                    <a:pt x="3555" y="6826"/>
                    <a:pt x="3583" y="7138"/>
                    <a:pt x="3640" y="7451"/>
                  </a:cubicBezTo>
                  <a:cubicBezTo>
                    <a:pt x="4465" y="11944"/>
                    <a:pt x="5176" y="16409"/>
                    <a:pt x="6143" y="20873"/>
                  </a:cubicBezTo>
                  <a:cubicBezTo>
                    <a:pt x="6256" y="21470"/>
                    <a:pt x="6398" y="22096"/>
                    <a:pt x="6569" y="22693"/>
                  </a:cubicBezTo>
                  <a:cubicBezTo>
                    <a:pt x="6711" y="23063"/>
                    <a:pt x="6825" y="23205"/>
                    <a:pt x="6910" y="23660"/>
                  </a:cubicBezTo>
                  <a:cubicBezTo>
                    <a:pt x="6996" y="24115"/>
                    <a:pt x="6853" y="24456"/>
                    <a:pt x="6853" y="25025"/>
                  </a:cubicBezTo>
                  <a:cubicBezTo>
                    <a:pt x="6882" y="25736"/>
                    <a:pt x="7109" y="26447"/>
                    <a:pt x="7195" y="27158"/>
                  </a:cubicBezTo>
                  <a:cubicBezTo>
                    <a:pt x="7536" y="29035"/>
                    <a:pt x="7877" y="30968"/>
                    <a:pt x="8162" y="32874"/>
                  </a:cubicBezTo>
                  <a:cubicBezTo>
                    <a:pt x="8531" y="35262"/>
                    <a:pt x="8872" y="37594"/>
                    <a:pt x="9327" y="39983"/>
                  </a:cubicBezTo>
                  <a:cubicBezTo>
                    <a:pt x="9498" y="40836"/>
                    <a:pt x="9669" y="41689"/>
                    <a:pt x="9726" y="42570"/>
                  </a:cubicBezTo>
                  <a:cubicBezTo>
                    <a:pt x="9697" y="43253"/>
                    <a:pt x="9583" y="43566"/>
                    <a:pt x="9555" y="44362"/>
                  </a:cubicBezTo>
                  <a:cubicBezTo>
                    <a:pt x="9526" y="44845"/>
                    <a:pt x="9669" y="45357"/>
                    <a:pt x="9839" y="45699"/>
                  </a:cubicBezTo>
                  <a:cubicBezTo>
                    <a:pt x="9925" y="45812"/>
                    <a:pt x="9981" y="45954"/>
                    <a:pt x="10067" y="46068"/>
                  </a:cubicBezTo>
                  <a:cubicBezTo>
                    <a:pt x="10237" y="45755"/>
                    <a:pt x="10408" y="45414"/>
                    <a:pt x="10664" y="45101"/>
                  </a:cubicBezTo>
                  <a:cubicBezTo>
                    <a:pt x="10948" y="44703"/>
                    <a:pt x="12143" y="43253"/>
                    <a:pt x="13195" y="42542"/>
                  </a:cubicBezTo>
                  <a:cubicBezTo>
                    <a:pt x="13365" y="42428"/>
                    <a:pt x="13536" y="42343"/>
                    <a:pt x="13707" y="42258"/>
                  </a:cubicBezTo>
                  <a:cubicBezTo>
                    <a:pt x="13678" y="42144"/>
                    <a:pt x="13650" y="42059"/>
                    <a:pt x="13707" y="41945"/>
                  </a:cubicBezTo>
                  <a:cubicBezTo>
                    <a:pt x="13451" y="41206"/>
                    <a:pt x="13252" y="40409"/>
                    <a:pt x="13024" y="39670"/>
                  </a:cubicBezTo>
                  <a:lnTo>
                    <a:pt x="12996" y="39670"/>
                  </a:lnTo>
                  <a:cubicBezTo>
                    <a:pt x="12740" y="39841"/>
                    <a:pt x="12740" y="39841"/>
                    <a:pt x="12569" y="39983"/>
                  </a:cubicBezTo>
                  <a:cubicBezTo>
                    <a:pt x="12512" y="40011"/>
                    <a:pt x="12455" y="40068"/>
                    <a:pt x="12399" y="40125"/>
                  </a:cubicBezTo>
                  <a:cubicBezTo>
                    <a:pt x="11659" y="40836"/>
                    <a:pt x="11261" y="41206"/>
                    <a:pt x="10863" y="41831"/>
                  </a:cubicBezTo>
                  <a:cubicBezTo>
                    <a:pt x="10801" y="41931"/>
                    <a:pt x="10706" y="41976"/>
                    <a:pt x="10611" y="41976"/>
                  </a:cubicBezTo>
                  <a:cubicBezTo>
                    <a:pt x="10490" y="41976"/>
                    <a:pt x="10371" y="41902"/>
                    <a:pt x="10323" y="41774"/>
                  </a:cubicBezTo>
                  <a:cubicBezTo>
                    <a:pt x="10294" y="41661"/>
                    <a:pt x="10380" y="41547"/>
                    <a:pt x="10408" y="41433"/>
                  </a:cubicBezTo>
                  <a:cubicBezTo>
                    <a:pt x="10522" y="41234"/>
                    <a:pt x="10664" y="41006"/>
                    <a:pt x="10806" y="40807"/>
                  </a:cubicBezTo>
                  <a:cubicBezTo>
                    <a:pt x="11005" y="40495"/>
                    <a:pt x="11659" y="39442"/>
                    <a:pt x="12256" y="38931"/>
                  </a:cubicBezTo>
                  <a:cubicBezTo>
                    <a:pt x="12399" y="38788"/>
                    <a:pt x="12569" y="38675"/>
                    <a:pt x="12711" y="38646"/>
                  </a:cubicBezTo>
                  <a:cubicBezTo>
                    <a:pt x="10721" y="31139"/>
                    <a:pt x="9100" y="23518"/>
                    <a:pt x="7024" y="15982"/>
                  </a:cubicBezTo>
                  <a:cubicBezTo>
                    <a:pt x="5631" y="10636"/>
                    <a:pt x="4180" y="5318"/>
                    <a:pt x="2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7"/>
            <p:cNvSpPr/>
            <p:nvPr/>
          </p:nvSpPr>
          <p:spPr>
            <a:xfrm>
              <a:off x="-947850" y="3921975"/>
              <a:ext cx="346950" cy="224075"/>
            </a:xfrm>
            <a:custGeom>
              <a:avLst/>
              <a:gdLst/>
              <a:ahLst/>
              <a:cxnLst/>
              <a:rect l="l" t="t" r="r" b="b"/>
              <a:pathLst>
                <a:path w="13878" h="8963" extrusionOk="0">
                  <a:moveTo>
                    <a:pt x="8501" y="1"/>
                  </a:moveTo>
                  <a:cubicBezTo>
                    <a:pt x="7781" y="1"/>
                    <a:pt x="6998" y="440"/>
                    <a:pt x="6484" y="1398"/>
                  </a:cubicBezTo>
                  <a:cubicBezTo>
                    <a:pt x="6057" y="2166"/>
                    <a:pt x="5943" y="2934"/>
                    <a:pt x="5631" y="3702"/>
                  </a:cubicBezTo>
                  <a:lnTo>
                    <a:pt x="5574" y="3787"/>
                  </a:lnTo>
                  <a:lnTo>
                    <a:pt x="5574" y="3815"/>
                  </a:lnTo>
                  <a:cubicBezTo>
                    <a:pt x="5545" y="3901"/>
                    <a:pt x="5488" y="3958"/>
                    <a:pt x="5403" y="4043"/>
                  </a:cubicBezTo>
                  <a:lnTo>
                    <a:pt x="5375" y="4071"/>
                  </a:lnTo>
                  <a:cubicBezTo>
                    <a:pt x="5228" y="4196"/>
                    <a:pt x="5040" y="4239"/>
                    <a:pt x="4858" y="4239"/>
                  </a:cubicBezTo>
                  <a:cubicBezTo>
                    <a:pt x="4584" y="4239"/>
                    <a:pt x="4323" y="4140"/>
                    <a:pt x="4237" y="4071"/>
                  </a:cubicBezTo>
                  <a:cubicBezTo>
                    <a:pt x="4095" y="4043"/>
                    <a:pt x="4010" y="3958"/>
                    <a:pt x="3953" y="3901"/>
                  </a:cubicBezTo>
                  <a:cubicBezTo>
                    <a:pt x="3953" y="3872"/>
                    <a:pt x="3924" y="3872"/>
                    <a:pt x="3924" y="3872"/>
                  </a:cubicBezTo>
                  <a:cubicBezTo>
                    <a:pt x="3924" y="3872"/>
                    <a:pt x="3868" y="3815"/>
                    <a:pt x="3839" y="3815"/>
                  </a:cubicBezTo>
                  <a:cubicBezTo>
                    <a:pt x="3327" y="3688"/>
                    <a:pt x="3071" y="3624"/>
                    <a:pt x="2675" y="3624"/>
                  </a:cubicBezTo>
                  <a:cubicBezTo>
                    <a:pt x="2544" y="3624"/>
                    <a:pt x="2396" y="3631"/>
                    <a:pt x="2218" y="3645"/>
                  </a:cubicBezTo>
                  <a:cubicBezTo>
                    <a:pt x="2019" y="3702"/>
                    <a:pt x="1820" y="3759"/>
                    <a:pt x="1593" y="3815"/>
                  </a:cubicBezTo>
                  <a:cubicBezTo>
                    <a:pt x="1507" y="3872"/>
                    <a:pt x="1394" y="3929"/>
                    <a:pt x="1280" y="3986"/>
                  </a:cubicBezTo>
                  <a:cubicBezTo>
                    <a:pt x="1280" y="4043"/>
                    <a:pt x="1251" y="4043"/>
                    <a:pt x="1251" y="4043"/>
                  </a:cubicBezTo>
                  <a:lnTo>
                    <a:pt x="1223" y="4071"/>
                  </a:lnTo>
                  <a:cubicBezTo>
                    <a:pt x="1138" y="4100"/>
                    <a:pt x="1024" y="4214"/>
                    <a:pt x="1024" y="4214"/>
                  </a:cubicBezTo>
                  <a:cubicBezTo>
                    <a:pt x="711" y="4470"/>
                    <a:pt x="313" y="4782"/>
                    <a:pt x="0" y="5209"/>
                  </a:cubicBezTo>
                  <a:cubicBezTo>
                    <a:pt x="569" y="5778"/>
                    <a:pt x="1422" y="6346"/>
                    <a:pt x="2446" y="7057"/>
                  </a:cubicBezTo>
                  <a:cubicBezTo>
                    <a:pt x="3413" y="7740"/>
                    <a:pt x="4408" y="8365"/>
                    <a:pt x="5432" y="8963"/>
                  </a:cubicBezTo>
                  <a:cubicBezTo>
                    <a:pt x="5773" y="8621"/>
                    <a:pt x="6143" y="8337"/>
                    <a:pt x="6569" y="8081"/>
                  </a:cubicBezTo>
                  <a:cubicBezTo>
                    <a:pt x="7365" y="7626"/>
                    <a:pt x="8218" y="7427"/>
                    <a:pt x="9100" y="7228"/>
                  </a:cubicBezTo>
                  <a:cubicBezTo>
                    <a:pt x="9470" y="7171"/>
                    <a:pt x="9839" y="7143"/>
                    <a:pt x="10237" y="7057"/>
                  </a:cubicBezTo>
                  <a:cubicBezTo>
                    <a:pt x="10778" y="7000"/>
                    <a:pt x="11318" y="6944"/>
                    <a:pt x="11830" y="6944"/>
                  </a:cubicBezTo>
                  <a:cubicBezTo>
                    <a:pt x="12057" y="6944"/>
                    <a:pt x="12313" y="6944"/>
                    <a:pt x="12484" y="7057"/>
                  </a:cubicBezTo>
                  <a:cubicBezTo>
                    <a:pt x="12768" y="5948"/>
                    <a:pt x="13053" y="4811"/>
                    <a:pt x="13365" y="3730"/>
                  </a:cubicBezTo>
                  <a:cubicBezTo>
                    <a:pt x="13508" y="3190"/>
                    <a:pt x="13678" y="2621"/>
                    <a:pt x="13877" y="2081"/>
                  </a:cubicBezTo>
                  <a:cubicBezTo>
                    <a:pt x="13678" y="2081"/>
                    <a:pt x="13536" y="2081"/>
                    <a:pt x="13451" y="2109"/>
                  </a:cubicBezTo>
                  <a:lnTo>
                    <a:pt x="13365" y="2109"/>
                  </a:lnTo>
                  <a:cubicBezTo>
                    <a:pt x="12939" y="2280"/>
                    <a:pt x="12910" y="2280"/>
                    <a:pt x="12484" y="2536"/>
                  </a:cubicBezTo>
                  <a:cubicBezTo>
                    <a:pt x="12455" y="2564"/>
                    <a:pt x="12399" y="2564"/>
                    <a:pt x="12399" y="2564"/>
                  </a:cubicBezTo>
                  <a:cubicBezTo>
                    <a:pt x="12256" y="2678"/>
                    <a:pt x="12107" y="2749"/>
                    <a:pt x="11951" y="2749"/>
                  </a:cubicBezTo>
                  <a:cubicBezTo>
                    <a:pt x="11794" y="2749"/>
                    <a:pt x="11631" y="2678"/>
                    <a:pt x="11460" y="2507"/>
                  </a:cubicBezTo>
                  <a:cubicBezTo>
                    <a:pt x="11091" y="2223"/>
                    <a:pt x="11119" y="2138"/>
                    <a:pt x="10778" y="1654"/>
                  </a:cubicBezTo>
                  <a:cubicBezTo>
                    <a:pt x="10266" y="943"/>
                    <a:pt x="10095" y="631"/>
                    <a:pt x="9271" y="147"/>
                  </a:cubicBezTo>
                  <a:lnTo>
                    <a:pt x="8958" y="62"/>
                  </a:lnTo>
                  <a:cubicBezTo>
                    <a:pt x="8811" y="21"/>
                    <a:pt x="8658" y="1"/>
                    <a:pt x="8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7"/>
            <p:cNvSpPr/>
            <p:nvPr/>
          </p:nvSpPr>
          <p:spPr>
            <a:xfrm>
              <a:off x="-2099550" y="1086675"/>
              <a:ext cx="1539175" cy="3174550"/>
            </a:xfrm>
            <a:custGeom>
              <a:avLst/>
              <a:gdLst/>
              <a:ahLst/>
              <a:cxnLst/>
              <a:rect l="l" t="t" r="r" b="b"/>
              <a:pathLst>
                <a:path w="61567" h="126982" extrusionOk="0">
                  <a:moveTo>
                    <a:pt x="50475" y="9275"/>
                  </a:moveTo>
                  <a:cubicBezTo>
                    <a:pt x="50482" y="9301"/>
                    <a:pt x="50490" y="9324"/>
                    <a:pt x="50504" y="9339"/>
                  </a:cubicBezTo>
                  <a:cubicBezTo>
                    <a:pt x="50495" y="9317"/>
                    <a:pt x="50485" y="9296"/>
                    <a:pt x="50475" y="9275"/>
                  </a:cubicBezTo>
                  <a:close/>
                  <a:moveTo>
                    <a:pt x="46098" y="11307"/>
                  </a:moveTo>
                  <a:lnTo>
                    <a:pt x="46098" y="11307"/>
                  </a:lnTo>
                  <a:cubicBezTo>
                    <a:pt x="46107" y="11315"/>
                    <a:pt x="46116" y="11322"/>
                    <a:pt x="46125" y="11329"/>
                  </a:cubicBezTo>
                  <a:cubicBezTo>
                    <a:pt x="46117" y="11321"/>
                    <a:pt x="46107" y="11313"/>
                    <a:pt x="46098" y="11307"/>
                  </a:cubicBezTo>
                  <a:close/>
                  <a:moveTo>
                    <a:pt x="23632" y="950"/>
                  </a:moveTo>
                  <a:lnTo>
                    <a:pt x="23632" y="950"/>
                  </a:lnTo>
                  <a:cubicBezTo>
                    <a:pt x="23575" y="1320"/>
                    <a:pt x="23518" y="1661"/>
                    <a:pt x="23575" y="2002"/>
                  </a:cubicBezTo>
                  <a:cubicBezTo>
                    <a:pt x="23660" y="3083"/>
                    <a:pt x="24599" y="3993"/>
                    <a:pt x="25622" y="4277"/>
                  </a:cubicBezTo>
                  <a:cubicBezTo>
                    <a:pt x="26162" y="4439"/>
                    <a:pt x="26718" y="4507"/>
                    <a:pt x="27282" y="4507"/>
                  </a:cubicBezTo>
                  <a:cubicBezTo>
                    <a:pt x="29480" y="4507"/>
                    <a:pt x="31810" y="3478"/>
                    <a:pt x="33869" y="3026"/>
                  </a:cubicBezTo>
                  <a:cubicBezTo>
                    <a:pt x="35598" y="2584"/>
                    <a:pt x="37586" y="2337"/>
                    <a:pt x="39395" y="2337"/>
                  </a:cubicBezTo>
                  <a:cubicBezTo>
                    <a:pt x="40265" y="2337"/>
                    <a:pt x="41093" y="2394"/>
                    <a:pt x="41831" y="2514"/>
                  </a:cubicBezTo>
                  <a:cubicBezTo>
                    <a:pt x="44248" y="2912"/>
                    <a:pt x="45983" y="3793"/>
                    <a:pt x="47547" y="5215"/>
                  </a:cubicBezTo>
                  <a:cubicBezTo>
                    <a:pt x="48924" y="6536"/>
                    <a:pt x="49662" y="7524"/>
                    <a:pt x="50475" y="9275"/>
                  </a:cubicBezTo>
                  <a:lnTo>
                    <a:pt x="50475" y="9275"/>
                  </a:lnTo>
                  <a:cubicBezTo>
                    <a:pt x="50470" y="9256"/>
                    <a:pt x="50464" y="9235"/>
                    <a:pt x="50455" y="9213"/>
                  </a:cubicBezTo>
                  <a:lnTo>
                    <a:pt x="50455" y="9213"/>
                  </a:lnTo>
                  <a:cubicBezTo>
                    <a:pt x="50620" y="9579"/>
                    <a:pt x="50678" y="9998"/>
                    <a:pt x="50902" y="10334"/>
                  </a:cubicBezTo>
                  <a:cubicBezTo>
                    <a:pt x="51023" y="10514"/>
                    <a:pt x="51182" y="10583"/>
                    <a:pt x="51344" y="10583"/>
                  </a:cubicBezTo>
                  <a:cubicBezTo>
                    <a:pt x="51489" y="10583"/>
                    <a:pt x="51635" y="10528"/>
                    <a:pt x="51756" y="10448"/>
                  </a:cubicBezTo>
                  <a:cubicBezTo>
                    <a:pt x="51907" y="10442"/>
                    <a:pt x="52051" y="10440"/>
                    <a:pt x="52187" y="10440"/>
                  </a:cubicBezTo>
                  <a:cubicBezTo>
                    <a:pt x="52796" y="10440"/>
                    <a:pt x="53266" y="10487"/>
                    <a:pt x="53661" y="10533"/>
                  </a:cubicBezTo>
                  <a:cubicBezTo>
                    <a:pt x="53857" y="10559"/>
                    <a:pt x="53953" y="10564"/>
                    <a:pt x="54009" y="10564"/>
                  </a:cubicBezTo>
                  <a:cubicBezTo>
                    <a:pt x="54046" y="10564"/>
                    <a:pt x="54065" y="10561"/>
                    <a:pt x="54084" y="10561"/>
                  </a:cubicBezTo>
                  <a:cubicBezTo>
                    <a:pt x="54130" y="10561"/>
                    <a:pt x="54173" y="10576"/>
                    <a:pt x="54485" y="10675"/>
                  </a:cubicBezTo>
                  <a:cubicBezTo>
                    <a:pt x="54571" y="10704"/>
                    <a:pt x="54741" y="10817"/>
                    <a:pt x="54798" y="10846"/>
                  </a:cubicBezTo>
                  <a:lnTo>
                    <a:pt x="54997" y="11016"/>
                  </a:lnTo>
                  <a:cubicBezTo>
                    <a:pt x="54997" y="11045"/>
                    <a:pt x="55026" y="11045"/>
                    <a:pt x="55026" y="11102"/>
                  </a:cubicBezTo>
                  <a:lnTo>
                    <a:pt x="55026" y="11130"/>
                  </a:lnTo>
                  <a:lnTo>
                    <a:pt x="55026" y="11159"/>
                  </a:lnTo>
                  <a:lnTo>
                    <a:pt x="55026" y="11244"/>
                  </a:lnTo>
                  <a:cubicBezTo>
                    <a:pt x="54997" y="11272"/>
                    <a:pt x="54997" y="11301"/>
                    <a:pt x="54940" y="11329"/>
                  </a:cubicBezTo>
                  <a:lnTo>
                    <a:pt x="54855" y="11443"/>
                  </a:lnTo>
                  <a:cubicBezTo>
                    <a:pt x="54838" y="11451"/>
                    <a:pt x="54834" y="11455"/>
                    <a:pt x="54837" y="11455"/>
                  </a:cubicBezTo>
                  <a:cubicBezTo>
                    <a:pt x="54843" y="11455"/>
                    <a:pt x="54892" y="11435"/>
                    <a:pt x="54912" y="11415"/>
                  </a:cubicBezTo>
                  <a:lnTo>
                    <a:pt x="54912" y="11415"/>
                  </a:lnTo>
                  <a:lnTo>
                    <a:pt x="54798" y="11528"/>
                  </a:lnTo>
                  <a:cubicBezTo>
                    <a:pt x="54798" y="11528"/>
                    <a:pt x="54770" y="11528"/>
                    <a:pt x="54770" y="11557"/>
                  </a:cubicBezTo>
                  <a:cubicBezTo>
                    <a:pt x="54741" y="11585"/>
                    <a:pt x="54713" y="11585"/>
                    <a:pt x="54656" y="11614"/>
                  </a:cubicBezTo>
                  <a:cubicBezTo>
                    <a:pt x="54656" y="11614"/>
                    <a:pt x="54571" y="11670"/>
                    <a:pt x="54514" y="11699"/>
                  </a:cubicBezTo>
                  <a:cubicBezTo>
                    <a:pt x="54315" y="11756"/>
                    <a:pt x="54429" y="11727"/>
                    <a:pt x="54059" y="11870"/>
                  </a:cubicBezTo>
                  <a:cubicBezTo>
                    <a:pt x="53803" y="11955"/>
                    <a:pt x="53575" y="11955"/>
                    <a:pt x="53320" y="12097"/>
                  </a:cubicBezTo>
                  <a:cubicBezTo>
                    <a:pt x="53064" y="12268"/>
                    <a:pt x="52808" y="12467"/>
                    <a:pt x="52950" y="12893"/>
                  </a:cubicBezTo>
                  <a:cubicBezTo>
                    <a:pt x="53007" y="12979"/>
                    <a:pt x="53007" y="13007"/>
                    <a:pt x="53007" y="13035"/>
                  </a:cubicBezTo>
                  <a:cubicBezTo>
                    <a:pt x="53035" y="13121"/>
                    <a:pt x="53035" y="13149"/>
                    <a:pt x="53064" y="13234"/>
                  </a:cubicBezTo>
                  <a:cubicBezTo>
                    <a:pt x="53149" y="13320"/>
                    <a:pt x="53206" y="13434"/>
                    <a:pt x="53291" y="13519"/>
                  </a:cubicBezTo>
                  <a:cubicBezTo>
                    <a:pt x="53291" y="13547"/>
                    <a:pt x="53320" y="13547"/>
                    <a:pt x="53320" y="13547"/>
                  </a:cubicBezTo>
                  <a:cubicBezTo>
                    <a:pt x="53348" y="13604"/>
                    <a:pt x="53433" y="13689"/>
                    <a:pt x="53462" y="13803"/>
                  </a:cubicBezTo>
                  <a:cubicBezTo>
                    <a:pt x="53473" y="13831"/>
                    <a:pt x="53484" y="13854"/>
                    <a:pt x="53494" y="13873"/>
                  </a:cubicBezTo>
                  <a:lnTo>
                    <a:pt x="53494" y="13873"/>
                  </a:lnTo>
                  <a:cubicBezTo>
                    <a:pt x="53485" y="13861"/>
                    <a:pt x="53475" y="13848"/>
                    <a:pt x="53462" y="13832"/>
                  </a:cubicBezTo>
                  <a:lnTo>
                    <a:pt x="53462" y="13832"/>
                  </a:lnTo>
                  <a:cubicBezTo>
                    <a:pt x="53519" y="13945"/>
                    <a:pt x="53604" y="14372"/>
                    <a:pt x="53632" y="14457"/>
                  </a:cubicBezTo>
                  <a:lnTo>
                    <a:pt x="53632" y="14514"/>
                  </a:lnTo>
                  <a:cubicBezTo>
                    <a:pt x="53746" y="15964"/>
                    <a:pt x="53433" y="16363"/>
                    <a:pt x="52751" y="17784"/>
                  </a:cubicBezTo>
                  <a:cubicBezTo>
                    <a:pt x="52011" y="19235"/>
                    <a:pt x="50959" y="20571"/>
                    <a:pt x="50391" y="21225"/>
                  </a:cubicBezTo>
                  <a:cubicBezTo>
                    <a:pt x="50192" y="21538"/>
                    <a:pt x="49964" y="21709"/>
                    <a:pt x="49793" y="21965"/>
                  </a:cubicBezTo>
                  <a:cubicBezTo>
                    <a:pt x="49509" y="21851"/>
                    <a:pt x="49225" y="21765"/>
                    <a:pt x="48940" y="21709"/>
                  </a:cubicBezTo>
                  <a:cubicBezTo>
                    <a:pt x="48831" y="21701"/>
                    <a:pt x="48722" y="21698"/>
                    <a:pt x="48614" y="21698"/>
                  </a:cubicBezTo>
                  <a:cubicBezTo>
                    <a:pt x="47438" y="21698"/>
                    <a:pt x="46383" y="22121"/>
                    <a:pt x="45471" y="22903"/>
                  </a:cubicBezTo>
                  <a:lnTo>
                    <a:pt x="45471" y="22846"/>
                  </a:lnTo>
                  <a:cubicBezTo>
                    <a:pt x="45244" y="22363"/>
                    <a:pt x="45130" y="21822"/>
                    <a:pt x="45045" y="21282"/>
                  </a:cubicBezTo>
                  <a:cubicBezTo>
                    <a:pt x="44675" y="19235"/>
                    <a:pt x="45187" y="15964"/>
                    <a:pt x="46210" y="14372"/>
                  </a:cubicBezTo>
                  <a:cubicBezTo>
                    <a:pt x="46637" y="13718"/>
                    <a:pt x="46665" y="13604"/>
                    <a:pt x="47092" y="13291"/>
                  </a:cubicBezTo>
                  <a:cubicBezTo>
                    <a:pt x="47319" y="13234"/>
                    <a:pt x="47462" y="13007"/>
                    <a:pt x="47462" y="12808"/>
                  </a:cubicBezTo>
                  <a:cubicBezTo>
                    <a:pt x="47462" y="12552"/>
                    <a:pt x="47263" y="12410"/>
                    <a:pt x="47120" y="12239"/>
                  </a:cubicBezTo>
                  <a:cubicBezTo>
                    <a:pt x="46808" y="11898"/>
                    <a:pt x="46495" y="11614"/>
                    <a:pt x="46125" y="11329"/>
                  </a:cubicBezTo>
                  <a:cubicBezTo>
                    <a:pt x="46089" y="11305"/>
                    <a:pt x="46078" y="11296"/>
                    <a:pt x="46080" y="11296"/>
                  </a:cubicBezTo>
                  <a:lnTo>
                    <a:pt x="46080" y="11296"/>
                  </a:lnTo>
                  <a:cubicBezTo>
                    <a:pt x="46082" y="11296"/>
                    <a:pt x="46089" y="11301"/>
                    <a:pt x="46098" y="11307"/>
                  </a:cubicBezTo>
                  <a:lnTo>
                    <a:pt x="46098" y="11307"/>
                  </a:lnTo>
                  <a:cubicBezTo>
                    <a:pt x="45317" y="10666"/>
                    <a:pt x="44804" y="10244"/>
                    <a:pt x="43680" y="9822"/>
                  </a:cubicBezTo>
                  <a:cubicBezTo>
                    <a:pt x="43630" y="9773"/>
                    <a:pt x="43369" y="9703"/>
                    <a:pt x="43336" y="9703"/>
                  </a:cubicBezTo>
                  <a:cubicBezTo>
                    <a:pt x="43332" y="9703"/>
                    <a:pt x="43331" y="9703"/>
                    <a:pt x="43333" y="9705"/>
                  </a:cubicBezTo>
                  <a:lnTo>
                    <a:pt x="43333" y="9705"/>
                  </a:lnTo>
                  <a:cubicBezTo>
                    <a:pt x="43192" y="9623"/>
                    <a:pt x="43023" y="9623"/>
                    <a:pt x="42855" y="9623"/>
                  </a:cubicBezTo>
                  <a:cubicBezTo>
                    <a:pt x="42741" y="9623"/>
                    <a:pt x="42514" y="9680"/>
                    <a:pt x="42400" y="9765"/>
                  </a:cubicBezTo>
                  <a:cubicBezTo>
                    <a:pt x="42002" y="9993"/>
                    <a:pt x="41063" y="10277"/>
                    <a:pt x="40239" y="10476"/>
                  </a:cubicBezTo>
                  <a:cubicBezTo>
                    <a:pt x="39041" y="10794"/>
                    <a:pt x="38516" y="10881"/>
                    <a:pt x="37254" y="10881"/>
                  </a:cubicBezTo>
                  <a:cubicBezTo>
                    <a:pt x="37048" y="10881"/>
                    <a:pt x="36822" y="10878"/>
                    <a:pt x="36570" y="10874"/>
                  </a:cubicBezTo>
                  <a:cubicBezTo>
                    <a:pt x="34239" y="10675"/>
                    <a:pt x="31025" y="9566"/>
                    <a:pt x="29177" y="7888"/>
                  </a:cubicBezTo>
                  <a:cubicBezTo>
                    <a:pt x="28921" y="7689"/>
                    <a:pt x="28779" y="7490"/>
                    <a:pt x="28722" y="7405"/>
                  </a:cubicBezTo>
                  <a:cubicBezTo>
                    <a:pt x="28722" y="7405"/>
                    <a:pt x="28722" y="7348"/>
                    <a:pt x="28693" y="7348"/>
                  </a:cubicBezTo>
                  <a:cubicBezTo>
                    <a:pt x="28608" y="7263"/>
                    <a:pt x="28551" y="7121"/>
                    <a:pt x="28409" y="7064"/>
                  </a:cubicBezTo>
                  <a:cubicBezTo>
                    <a:pt x="28379" y="7056"/>
                    <a:pt x="28350" y="7053"/>
                    <a:pt x="28321" y="7053"/>
                  </a:cubicBezTo>
                  <a:cubicBezTo>
                    <a:pt x="28133" y="7053"/>
                    <a:pt x="27983" y="7207"/>
                    <a:pt x="27983" y="7405"/>
                  </a:cubicBezTo>
                  <a:cubicBezTo>
                    <a:pt x="26447" y="8315"/>
                    <a:pt x="25423" y="9879"/>
                    <a:pt x="24570" y="11415"/>
                  </a:cubicBezTo>
                  <a:cubicBezTo>
                    <a:pt x="24058" y="12410"/>
                    <a:pt x="23774" y="13035"/>
                    <a:pt x="23490" y="13860"/>
                  </a:cubicBezTo>
                  <a:cubicBezTo>
                    <a:pt x="23433" y="13803"/>
                    <a:pt x="23347" y="13718"/>
                    <a:pt x="23291" y="13604"/>
                  </a:cubicBezTo>
                  <a:cubicBezTo>
                    <a:pt x="23120" y="13377"/>
                    <a:pt x="22921" y="13007"/>
                    <a:pt x="22636" y="12438"/>
                  </a:cubicBezTo>
                  <a:cubicBezTo>
                    <a:pt x="22636" y="12410"/>
                    <a:pt x="22608" y="12381"/>
                    <a:pt x="22608" y="12325"/>
                  </a:cubicBezTo>
                  <a:cubicBezTo>
                    <a:pt x="22324" y="11614"/>
                    <a:pt x="22352" y="11727"/>
                    <a:pt x="22295" y="10960"/>
                  </a:cubicBezTo>
                  <a:cubicBezTo>
                    <a:pt x="22295" y="10533"/>
                    <a:pt x="22324" y="10533"/>
                    <a:pt x="22466" y="9964"/>
                  </a:cubicBezTo>
                  <a:cubicBezTo>
                    <a:pt x="22580" y="9623"/>
                    <a:pt x="22580" y="9253"/>
                    <a:pt x="22238" y="9111"/>
                  </a:cubicBezTo>
                  <a:cubicBezTo>
                    <a:pt x="22153" y="9057"/>
                    <a:pt x="22065" y="9034"/>
                    <a:pt x="21978" y="9034"/>
                  </a:cubicBezTo>
                  <a:cubicBezTo>
                    <a:pt x="21746" y="9034"/>
                    <a:pt x="21514" y="9194"/>
                    <a:pt x="21328" y="9339"/>
                  </a:cubicBezTo>
                  <a:cubicBezTo>
                    <a:pt x="20873" y="9708"/>
                    <a:pt x="20617" y="9851"/>
                    <a:pt x="20248" y="9907"/>
                  </a:cubicBezTo>
                  <a:cubicBezTo>
                    <a:pt x="20153" y="9907"/>
                    <a:pt x="20109" y="9933"/>
                    <a:pt x="20039" y="9933"/>
                  </a:cubicBezTo>
                  <a:cubicBezTo>
                    <a:pt x="20004" y="9933"/>
                    <a:pt x="19963" y="9926"/>
                    <a:pt x="19907" y="9907"/>
                  </a:cubicBezTo>
                  <a:lnTo>
                    <a:pt x="19907" y="9851"/>
                  </a:lnTo>
                  <a:cubicBezTo>
                    <a:pt x="19907" y="9310"/>
                    <a:pt x="19907" y="9566"/>
                    <a:pt x="19935" y="9168"/>
                  </a:cubicBezTo>
                  <a:cubicBezTo>
                    <a:pt x="20049" y="8542"/>
                    <a:pt x="20248" y="8258"/>
                    <a:pt x="20248" y="8144"/>
                  </a:cubicBezTo>
                  <a:cubicBezTo>
                    <a:pt x="20589" y="7547"/>
                    <a:pt x="20617" y="7490"/>
                    <a:pt x="21158" y="7007"/>
                  </a:cubicBezTo>
                  <a:cubicBezTo>
                    <a:pt x="21357" y="6865"/>
                    <a:pt x="21385" y="6751"/>
                    <a:pt x="21954" y="6495"/>
                  </a:cubicBezTo>
                  <a:cubicBezTo>
                    <a:pt x="22011" y="6495"/>
                    <a:pt x="22039" y="6467"/>
                    <a:pt x="22096" y="6438"/>
                  </a:cubicBezTo>
                  <a:cubicBezTo>
                    <a:pt x="22466" y="6324"/>
                    <a:pt x="22750" y="5869"/>
                    <a:pt x="22580" y="5500"/>
                  </a:cubicBezTo>
                  <a:cubicBezTo>
                    <a:pt x="22466" y="5272"/>
                    <a:pt x="22210" y="5073"/>
                    <a:pt x="22039" y="4874"/>
                  </a:cubicBezTo>
                  <a:cubicBezTo>
                    <a:pt x="21812" y="4590"/>
                    <a:pt x="21471" y="3765"/>
                    <a:pt x="21726" y="2997"/>
                  </a:cubicBezTo>
                  <a:cubicBezTo>
                    <a:pt x="21954" y="2229"/>
                    <a:pt x="23006" y="1149"/>
                    <a:pt x="23632" y="950"/>
                  </a:cubicBezTo>
                  <a:close/>
                  <a:moveTo>
                    <a:pt x="48658" y="24798"/>
                  </a:moveTo>
                  <a:cubicBezTo>
                    <a:pt x="48389" y="24798"/>
                    <a:pt x="48138" y="24967"/>
                    <a:pt x="47888" y="25093"/>
                  </a:cubicBezTo>
                  <a:cubicBezTo>
                    <a:pt x="47451" y="25311"/>
                    <a:pt x="47040" y="25556"/>
                    <a:pt x="46655" y="25852"/>
                  </a:cubicBezTo>
                  <a:lnTo>
                    <a:pt x="46655" y="25852"/>
                  </a:lnTo>
                  <a:cubicBezTo>
                    <a:pt x="46608" y="25885"/>
                    <a:pt x="46512" y="25956"/>
                    <a:pt x="46466" y="26003"/>
                  </a:cubicBezTo>
                  <a:lnTo>
                    <a:pt x="46381" y="26059"/>
                  </a:lnTo>
                  <a:cubicBezTo>
                    <a:pt x="46239" y="26173"/>
                    <a:pt x="46154" y="26315"/>
                    <a:pt x="46068" y="26458"/>
                  </a:cubicBezTo>
                  <a:cubicBezTo>
                    <a:pt x="45954" y="26657"/>
                    <a:pt x="45812" y="26941"/>
                    <a:pt x="45954" y="27197"/>
                  </a:cubicBezTo>
                  <a:cubicBezTo>
                    <a:pt x="46082" y="27353"/>
                    <a:pt x="46274" y="27431"/>
                    <a:pt x="46459" y="27431"/>
                  </a:cubicBezTo>
                  <a:cubicBezTo>
                    <a:pt x="46644" y="27431"/>
                    <a:pt x="46822" y="27353"/>
                    <a:pt x="46921" y="27197"/>
                  </a:cubicBezTo>
                  <a:cubicBezTo>
                    <a:pt x="46950" y="27168"/>
                    <a:pt x="46950" y="27168"/>
                    <a:pt x="46950" y="27140"/>
                  </a:cubicBezTo>
                  <a:cubicBezTo>
                    <a:pt x="47007" y="27083"/>
                    <a:pt x="47035" y="27026"/>
                    <a:pt x="47064" y="26998"/>
                  </a:cubicBezTo>
                  <a:cubicBezTo>
                    <a:pt x="47319" y="26600"/>
                    <a:pt x="47319" y="26600"/>
                    <a:pt x="47348" y="26514"/>
                  </a:cubicBezTo>
                  <a:cubicBezTo>
                    <a:pt x="47661" y="26173"/>
                    <a:pt x="48059" y="25917"/>
                    <a:pt x="48372" y="25803"/>
                  </a:cubicBezTo>
                  <a:cubicBezTo>
                    <a:pt x="48628" y="25718"/>
                    <a:pt x="48912" y="25747"/>
                    <a:pt x="49054" y="25491"/>
                  </a:cubicBezTo>
                  <a:cubicBezTo>
                    <a:pt x="49196" y="25235"/>
                    <a:pt x="49054" y="24922"/>
                    <a:pt x="48770" y="24808"/>
                  </a:cubicBezTo>
                  <a:cubicBezTo>
                    <a:pt x="48732" y="24801"/>
                    <a:pt x="48695" y="24798"/>
                    <a:pt x="48658" y="24798"/>
                  </a:cubicBezTo>
                  <a:close/>
                  <a:moveTo>
                    <a:pt x="25452" y="38218"/>
                  </a:moveTo>
                  <a:cubicBezTo>
                    <a:pt x="25443" y="38237"/>
                    <a:pt x="25438" y="38250"/>
                    <a:pt x="25438" y="38250"/>
                  </a:cubicBezTo>
                  <a:cubicBezTo>
                    <a:pt x="25438" y="38250"/>
                    <a:pt x="25443" y="38241"/>
                    <a:pt x="25452" y="38218"/>
                  </a:cubicBezTo>
                  <a:close/>
                  <a:moveTo>
                    <a:pt x="36375" y="40863"/>
                  </a:moveTo>
                  <a:cubicBezTo>
                    <a:pt x="36733" y="40863"/>
                    <a:pt x="37090" y="41201"/>
                    <a:pt x="37423" y="41586"/>
                  </a:cubicBezTo>
                  <a:cubicBezTo>
                    <a:pt x="37111" y="41643"/>
                    <a:pt x="36798" y="41643"/>
                    <a:pt x="36485" y="41671"/>
                  </a:cubicBezTo>
                  <a:cubicBezTo>
                    <a:pt x="36371" y="41671"/>
                    <a:pt x="36229" y="41700"/>
                    <a:pt x="36115" y="41700"/>
                  </a:cubicBezTo>
                  <a:cubicBezTo>
                    <a:pt x="36087" y="41700"/>
                    <a:pt x="36087" y="41671"/>
                    <a:pt x="36087" y="41643"/>
                  </a:cubicBezTo>
                  <a:cubicBezTo>
                    <a:pt x="36115" y="41245"/>
                    <a:pt x="36115" y="41159"/>
                    <a:pt x="36201" y="40875"/>
                  </a:cubicBezTo>
                  <a:lnTo>
                    <a:pt x="36258" y="40875"/>
                  </a:lnTo>
                  <a:cubicBezTo>
                    <a:pt x="36297" y="40867"/>
                    <a:pt x="36336" y="40863"/>
                    <a:pt x="36375" y="40863"/>
                  </a:cubicBezTo>
                  <a:close/>
                  <a:moveTo>
                    <a:pt x="28352" y="8031"/>
                  </a:moveTo>
                  <a:cubicBezTo>
                    <a:pt x="28494" y="8258"/>
                    <a:pt x="28693" y="8457"/>
                    <a:pt x="28864" y="8685"/>
                  </a:cubicBezTo>
                  <a:cubicBezTo>
                    <a:pt x="29120" y="8969"/>
                    <a:pt x="29404" y="9225"/>
                    <a:pt x="29689" y="9452"/>
                  </a:cubicBezTo>
                  <a:cubicBezTo>
                    <a:pt x="30883" y="10419"/>
                    <a:pt x="31992" y="10960"/>
                    <a:pt x="33186" y="11358"/>
                  </a:cubicBezTo>
                  <a:cubicBezTo>
                    <a:pt x="34554" y="11840"/>
                    <a:pt x="35904" y="12058"/>
                    <a:pt x="37242" y="12058"/>
                  </a:cubicBezTo>
                  <a:cubicBezTo>
                    <a:pt x="39214" y="12058"/>
                    <a:pt x="41163" y="11585"/>
                    <a:pt x="43111" y="10789"/>
                  </a:cubicBezTo>
                  <a:cubicBezTo>
                    <a:pt x="43139" y="10732"/>
                    <a:pt x="43196" y="10732"/>
                    <a:pt x="43225" y="10704"/>
                  </a:cubicBezTo>
                  <a:cubicBezTo>
                    <a:pt x="43566" y="10817"/>
                    <a:pt x="43537" y="10817"/>
                    <a:pt x="43822" y="10960"/>
                  </a:cubicBezTo>
                  <a:cubicBezTo>
                    <a:pt x="44760" y="11500"/>
                    <a:pt x="45357" y="12097"/>
                    <a:pt x="46267" y="12979"/>
                  </a:cubicBezTo>
                  <a:cubicBezTo>
                    <a:pt x="44789" y="14144"/>
                    <a:pt x="44106" y="16192"/>
                    <a:pt x="43822" y="18211"/>
                  </a:cubicBezTo>
                  <a:cubicBezTo>
                    <a:pt x="43566" y="19832"/>
                    <a:pt x="43793" y="21538"/>
                    <a:pt x="44362" y="23074"/>
                  </a:cubicBezTo>
                  <a:cubicBezTo>
                    <a:pt x="44533" y="23472"/>
                    <a:pt x="44703" y="23955"/>
                    <a:pt x="45045" y="24069"/>
                  </a:cubicBezTo>
                  <a:cubicBezTo>
                    <a:pt x="45112" y="24123"/>
                    <a:pt x="45191" y="24151"/>
                    <a:pt x="45272" y="24151"/>
                  </a:cubicBezTo>
                  <a:cubicBezTo>
                    <a:pt x="45362" y="24151"/>
                    <a:pt x="45453" y="24115"/>
                    <a:pt x="45528" y="24040"/>
                  </a:cubicBezTo>
                  <a:cubicBezTo>
                    <a:pt x="46182" y="23358"/>
                    <a:pt x="47234" y="23074"/>
                    <a:pt x="47917" y="22960"/>
                  </a:cubicBezTo>
                  <a:cubicBezTo>
                    <a:pt x="48144" y="22950"/>
                    <a:pt x="48299" y="22944"/>
                    <a:pt x="48420" y="22944"/>
                  </a:cubicBezTo>
                  <a:cubicBezTo>
                    <a:pt x="48662" y="22944"/>
                    <a:pt x="48770" y="22969"/>
                    <a:pt x="49054" y="23045"/>
                  </a:cubicBezTo>
                  <a:cubicBezTo>
                    <a:pt x="49111" y="23045"/>
                    <a:pt x="49168" y="23074"/>
                    <a:pt x="49225" y="23102"/>
                  </a:cubicBezTo>
                  <a:cubicBezTo>
                    <a:pt x="49310" y="23130"/>
                    <a:pt x="49395" y="23216"/>
                    <a:pt x="49481" y="23244"/>
                  </a:cubicBezTo>
                  <a:cubicBezTo>
                    <a:pt x="49537" y="23273"/>
                    <a:pt x="49623" y="23358"/>
                    <a:pt x="49680" y="23386"/>
                  </a:cubicBezTo>
                  <a:cubicBezTo>
                    <a:pt x="50476" y="24097"/>
                    <a:pt x="50504" y="24211"/>
                    <a:pt x="50732" y="25036"/>
                  </a:cubicBezTo>
                  <a:cubicBezTo>
                    <a:pt x="50732" y="25149"/>
                    <a:pt x="50732" y="25206"/>
                    <a:pt x="50760" y="25320"/>
                  </a:cubicBezTo>
                  <a:cubicBezTo>
                    <a:pt x="50789" y="25889"/>
                    <a:pt x="50760" y="26458"/>
                    <a:pt x="50732" y="26571"/>
                  </a:cubicBezTo>
                  <a:cubicBezTo>
                    <a:pt x="50476" y="27424"/>
                    <a:pt x="50021" y="27936"/>
                    <a:pt x="49225" y="28448"/>
                  </a:cubicBezTo>
                  <a:cubicBezTo>
                    <a:pt x="48684" y="28761"/>
                    <a:pt x="48457" y="28789"/>
                    <a:pt x="47632" y="28932"/>
                  </a:cubicBezTo>
                  <a:cubicBezTo>
                    <a:pt x="47504" y="28960"/>
                    <a:pt x="47376" y="28974"/>
                    <a:pt x="47252" y="28974"/>
                  </a:cubicBezTo>
                  <a:cubicBezTo>
                    <a:pt x="47127" y="28974"/>
                    <a:pt x="47007" y="28960"/>
                    <a:pt x="46893" y="28932"/>
                  </a:cubicBezTo>
                  <a:lnTo>
                    <a:pt x="46808" y="28932"/>
                  </a:lnTo>
                  <a:cubicBezTo>
                    <a:pt x="46694" y="28903"/>
                    <a:pt x="46324" y="28846"/>
                    <a:pt x="46210" y="28761"/>
                  </a:cubicBezTo>
                  <a:cubicBezTo>
                    <a:pt x="46182" y="28732"/>
                    <a:pt x="46125" y="28732"/>
                    <a:pt x="46097" y="28732"/>
                  </a:cubicBezTo>
                  <a:cubicBezTo>
                    <a:pt x="46040" y="28704"/>
                    <a:pt x="45784" y="28505"/>
                    <a:pt x="45699" y="28477"/>
                  </a:cubicBezTo>
                  <a:cubicBezTo>
                    <a:pt x="45613" y="28420"/>
                    <a:pt x="45499" y="28277"/>
                    <a:pt x="45386" y="28221"/>
                  </a:cubicBezTo>
                  <a:cubicBezTo>
                    <a:pt x="45330" y="28193"/>
                    <a:pt x="45270" y="28180"/>
                    <a:pt x="45210" y="28180"/>
                  </a:cubicBezTo>
                  <a:cubicBezTo>
                    <a:pt x="44903" y="28180"/>
                    <a:pt x="44584" y="28513"/>
                    <a:pt x="44703" y="28846"/>
                  </a:cubicBezTo>
                  <a:cubicBezTo>
                    <a:pt x="44760" y="29017"/>
                    <a:pt x="44931" y="29159"/>
                    <a:pt x="45073" y="29273"/>
                  </a:cubicBezTo>
                  <a:lnTo>
                    <a:pt x="45130" y="29330"/>
                  </a:lnTo>
                  <a:cubicBezTo>
                    <a:pt x="44760" y="29984"/>
                    <a:pt x="44191" y="30467"/>
                    <a:pt x="43424" y="31064"/>
                  </a:cubicBezTo>
                  <a:cubicBezTo>
                    <a:pt x="42969" y="31462"/>
                    <a:pt x="41490" y="32458"/>
                    <a:pt x="40438" y="32913"/>
                  </a:cubicBezTo>
                  <a:cubicBezTo>
                    <a:pt x="39954" y="33169"/>
                    <a:pt x="39556" y="33396"/>
                    <a:pt x="39357" y="33453"/>
                  </a:cubicBezTo>
                  <a:cubicBezTo>
                    <a:pt x="38817" y="33680"/>
                    <a:pt x="38874" y="33567"/>
                    <a:pt x="38561" y="33823"/>
                  </a:cubicBezTo>
                  <a:cubicBezTo>
                    <a:pt x="38419" y="33965"/>
                    <a:pt x="38362" y="34164"/>
                    <a:pt x="38390" y="34391"/>
                  </a:cubicBezTo>
                  <a:lnTo>
                    <a:pt x="38390" y="34448"/>
                  </a:lnTo>
                  <a:lnTo>
                    <a:pt x="38390" y="34619"/>
                  </a:lnTo>
                  <a:cubicBezTo>
                    <a:pt x="38362" y="35045"/>
                    <a:pt x="38362" y="35472"/>
                    <a:pt x="38305" y="35899"/>
                  </a:cubicBezTo>
                  <a:cubicBezTo>
                    <a:pt x="38305" y="36553"/>
                    <a:pt x="38277" y="37207"/>
                    <a:pt x="38305" y="37861"/>
                  </a:cubicBezTo>
                  <a:lnTo>
                    <a:pt x="38305" y="38060"/>
                  </a:lnTo>
                  <a:cubicBezTo>
                    <a:pt x="38163" y="38202"/>
                    <a:pt x="37992" y="38316"/>
                    <a:pt x="37850" y="38429"/>
                  </a:cubicBezTo>
                  <a:cubicBezTo>
                    <a:pt x="37708" y="38543"/>
                    <a:pt x="37168" y="38970"/>
                    <a:pt x="36570" y="39339"/>
                  </a:cubicBezTo>
                  <a:cubicBezTo>
                    <a:pt x="36286" y="39538"/>
                    <a:pt x="35973" y="39681"/>
                    <a:pt x="35717" y="39880"/>
                  </a:cubicBezTo>
                  <a:cubicBezTo>
                    <a:pt x="35660" y="39965"/>
                    <a:pt x="35604" y="40022"/>
                    <a:pt x="35547" y="40107"/>
                  </a:cubicBezTo>
                  <a:cubicBezTo>
                    <a:pt x="35529" y="40159"/>
                    <a:pt x="35501" y="40212"/>
                    <a:pt x="35502" y="40212"/>
                  </a:cubicBezTo>
                  <a:cubicBezTo>
                    <a:pt x="35502" y="40212"/>
                    <a:pt x="35514" y="40191"/>
                    <a:pt x="35547" y="40136"/>
                  </a:cubicBezTo>
                  <a:lnTo>
                    <a:pt x="35547" y="40136"/>
                  </a:lnTo>
                  <a:cubicBezTo>
                    <a:pt x="35524" y="40224"/>
                    <a:pt x="35468" y="40296"/>
                    <a:pt x="35444" y="40391"/>
                  </a:cubicBezTo>
                  <a:lnTo>
                    <a:pt x="35444" y="40391"/>
                  </a:lnTo>
                  <a:cubicBezTo>
                    <a:pt x="35442" y="40394"/>
                    <a:pt x="35439" y="40403"/>
                    <a:pt x="35433" y="40420"/>
                  </a:cubicBezTo>
                  <a:cubicBezTo>
                    <a:pt x="35376" y="40676"/>
                    <a:pt x="35319" y="40903"/>
                    <a:pt x="35291" y="41159"/>
                  </a:cubicBezTo>
                  <a:cubicBezTo>
                    <a:pt x="35262" y="41472"/>
                    <a:pt x="35262" y="41557"/>
                    <a:pt x="35234" y="41614"/>
                  </a:cubicBezTo>
                  <a:cubicBezTo>
                    <a:pt x="35177" y="41700"/>
                    <a:pt x="35177" y="41756"/>
                    <a:pt x="35234" y="41842"/>
                  </a:cubicBezTo>
                  <a:cubicBezTo>
                    <a:pt x="34580" y="41956"/>
                    <a:pt x="33897" y="42041"/>
                    <a:pt x="33272" y="42240"/>
                  </a:cubicBezTo>
                  <a:cubicBezTo>
                    <a:pt x="33186" y="42126"/>
                    <a:pt x="33044" y="42041"/>
                    <a:pt x="32902" y="41984"/>
                  </a:cubicBezTo>
                  <a:cubicBezTo>
                    <a:pt x="32731" y="41870"/>
                    <a:pt x="32532" y="41756"/>
                    <a:pt x="32333" y="41671"/>
                  </a:cubicBezTo>
                  <a:cubicBezTo>
                    <a:pt x="32305" y="41614"/>
                    <a:pt x="32163" y="41557"/>
                    <a:pt x="32106" y="41472"/>
                  </a:cubicBezTo>
                  <a:lnTo>
                    <a:pt x="31878" y="41273"/>
                  </a:lnTo>
                  <a:lnTo>
                    <a:pt x="31878" y="41245"/>
                  </a:lnTo>
                  <a:lnTo>
                    <a:pt x="31878" y="41188"/>
                  </a:lnTo>
                  <a:cubicBezTo>
                    <a:pt x="31907" y="41159"/>
                    <a:pt x="31907" y="41131"/>
                    <a:pt x="31964" y="41102"/>
                  </a:cubicBezTo>
                  <a:lnTo>
                    <a:pt x="31964" y="41131"/>
                  </a:lnTo>
                  <a:cubicBezTo>
                    <a:pt x="31964" y="41131"/>
                    <a:pt x="31964" y="41102"/>
                    <a:pt x="31992" y="41102"/>
                  </a:cubicBezTo>
                  <a:cubicBezTo>
                    <a:pt x="32010" y="41048"/>
                    <a:pt x="32017" y="41029"/>
                    <a:pt x="32012" y="41029"/>
                  </a:cubicBezTo>
                  <a:lnTo>
                    <a:pt x="32012" y="41029"/>
                  </a:lnTo>
                  <a:cubicBezTo>
                    <a:pt x="32009" y="41029"/>
                    <a:pt x="32003" y="41035"/>
                    <a:pt x="31992" y="41046"/>
                  </a:cubicBezTo>
                  <a:cubicBezTo>
                    <a:pt x="32106" y="40818"/>
                    <a:pt x="32134" y="40562"/>
                    <a:pt x="32134" y="40306"/>
                  </a:cubicBezTo>
                  <a:cubicBezTo>
                    <a:pt x="32191" y="39453"/>
                    <a:pt x="32134" y="38600"/>
                    <a:pt x="31907" y="37747"/>
                  </a:cubicBezTo>
                  <a:cubicBezTo>
                    <a:pt x="33329" y="37292"/>
                    <a:pt x="34665" y="36410"/>
                    <a:pt x="35746" y="35387"/>
                  </a:cubicBezTo>
                  <a:cubicBezTo>
                    <a:pt x="36002" y="35273"/>
                    <a:pt x="36229" y="35159"/>
                    <a:pt x="36314" y="35102"/>
                  </a:cubicBezTo>
                  <a:cubicBezTo>
                    <a:pt x="36684" y="34875"/>
                    <a:pt x="36542" y="34306"/>
                    <a:pt x="36115" y="34306"/>
                  </a:cubicBezTo>
                  <a:cubicBezTo>
                    <a:pt x="35746" y="34391"/>
                    <a:pt x="35859" y="34448"/>
                    <a:pt x="35547" y="34590"/>
                  </a:cubicBezTo>
                  <a:cubicBezTo>
                    <a:pt x="34978" y="34903"/>
                    <a:pt x="34750" y="34960"/>
                    <a:pt x="34125" y="35045"/>
                  </a:cubicBezTo>
                  <a:cubicBezTo>
                    <a:pt x="33755" y="35102"/>
                    <a:pt x="33442" y="35131"/>
                    <a:pt x="32390" y="35131"/>
                  </a:cubicBezTo>
                  <a:cubicBezTo>
                    <a:pt x="30883" y="35017"/>
                    <a:pt x="30144" y="34989"/>
                    <a:pt x="28864" y="34704"/>
                  </a:cubicBezTo>
                  <a:cubicBezTo>
                    <a:pt x="24627" y="33851"/>
                    <a:pt x="22494" y="30751"/>
                    <a:pt x="22210" y="26742"/>
                  </a:cubicBezTo>
                  <a:cubicBezTo>
                    <a:pt x="22153" y="25206"/>
                    <a:pt x="22437" y="23529"/>
                    <a:pt x="22892" y="22476"/>
                  </a:cubicBezTo>
                  <a:cubicBezTo>
                    <a:pt x="23035" y="22078"/>
                    <a:pt x="23262" y="21737"/>
                    <a:pt x="23433" y="21367"/>
                  </a:cubicBezTo>
                  <a:cubicBezTo>
                    <a:pt x="23603" y="21225"/>
                    <a:pt x="23717" y="20969"/>
                    <a:pt x="23745" y="20770"/>
                  </a:cubicBezTo>
                  <a:lnTo>
                    <a:pt x="23745" y="20742"/>
                  </a:lnTo>
                  <a:lnTo>
                    <a:pt x="23774" y="20600"/>
                  </a:lnTo>
                  <a:lnTo>
                    <a:pt x="23774" y="20514"/>
                  </a:lnTo>
                  <a:cubicBezTo>
                    <a:pt x="24001" y="17102"/>
                    <a:pt x="24343" y="14400"/>
                    <a:pt x="25452" y="11870"/>
                  </a:cubicBezTo>
                  <a:cubicBezTo>
                    <a:pt x="26049" y="10675"/>
                    <a:pt x="26589" y="9737"/>
                    <a:pt x="27414" y="8884"/>
                  </a:cubicBezTo>
                  <a:cubicBezTo>
                    <a:pt x="27641" y="8571"/>
                    <a:pt x="28238" y="8116"/>
                    <a:pt x="28295" y="8087"/>
                  </a:cubicBezTo>
                  <a:cubicBezTo>
                    <a:pt x="28324" y="8087"/>
                    <a:pt x="28324" y="8031"/>
                    <a:pt x="28352" y="8031"/>
                  </a:cubicBezTo>
                  <a:close/>
                  <a:moveTo>
                    <a:pt x="30314" y="36524"/>
                  </a:moveTo>
                  <a:cubicBezTo>
                    <a:pt x="30428" y="36752"/>
                    <a:pt x="30542" y="37093"/>
                    <a:pt x="30684" y="37548"/>
                  </a:cubicBezTo>
                  <a:cubicBezTo>
                    <a:pt x="30798" y="38003"/>
                    <a:pt x="30855" y="38543"/>
                    <a:pt x="30855" y="39112"/>
                  </a:cubicBezTo>
                  <a:cubicBezTo>
                    <a:pt x="30513" y="40079"/>
                    <a:pt x="29859" y="41358"/>
                    <a:pt x="29404" y="42695"/>
                  </a:cubicBezTo>
                  <a:cubicBezTo>
                    <a:pt x="29177" y="41956"/>
                    <a:pt x="28807" y="41102"/>
                    <a:pt x="28295" y="40420"/>
                  </a:cubicBezTo>
                  <a:cubicBezTo>
                    <a:pt x="27897" y="39851"/>
                    <a:pt x="27414" y="39368"/>
                    <a:pt x="26902" y="38884"/>
                  </a:cubicBezTo>
                  <a:cubicBezTo>
                    <a:pt x="26817" y="38828"/>
                    <a:pt x="26731" y="38714"/>
                    <a:pt x="26618" y="38657"/>
                  </a:cubicBezTo>
                  <a:cubicBezTo>
                    <a:pt x="27897" y="37974"/>
                    <a:pt x="29518" y="37093"/>
                    <a:pt x="30314" y="36524"/>
                  </a:cubicBezTo>
                  <a:close/>
                  <a:moveTo>
                    <a:pt x="26134" y="39169"/>
                  </a:moveTo>
                  <a:cubicBezTo>
                    <a:pt x="26845" y="39737"/>
                    <a:pt x="27385" y="40534"/>
                    <a:pt x="27755" y="41444"/>
                  </a:cubicBezTo>
                  <a:lnTo>
                    <a:pt x="27556" y="41557"/>
                  </a:lnTo>
                  <a:cubicBezTo>
                    <a:pt x="26959" y="41956"/>
                    <a:pt x="26390" y="42382"/>
                    <a:pt x="25736" y="42723"/>
                  </a:cubicBezTo>
                  <a:lnTo>
                    <a:pt x="25736" y="42638"/>
                  </a:lnTo>
                  <a:cubicBezTo>
                    <a:pt x="25964" y="41159"/>
                    <a:pt x="25878" y="39993"/>
                    <a:pt x="26134" y="39169"/>
                  </a:cubicBezTo>
                  <a:close/>
                  <a:moveTo>
                    <a:pt x="39073" y="35301"/>
                  </a:moveTo>
                  <a:cubicBezTo>
                    <a:pt x="39528" y="35415"/>
                    <a:pt x="39897" y="35557"/>
                    <a:pt x="40068" y="35614"/>
                  </a:cubicBezTo>
                  <a:cubicBezTo>
                    <a:pt x="40097" y="35671"/>
                    <a:pt x="40182" y="35671"/>
                    <a:pt x="40210" y="35699"/>
                  </a:cubicBezTo>
                  <a:lnTo>
                    <a:pt x="40239" y="35699"/>
                  </a:lnTo>
                  <a:cubicBezTo>
                    <a:pt x="40523" y="35842"/>
                    <a:pt x="40779" y="35927"/>
                    <a:pt x="41035" y="36154"/>
                  </a:cubicBezTo>
                  <a:cubicBezTo>
                    <a:pt x="41035" y="36154"/>
                    <a:pt x="41063" y="36154"/>
                    <a:pt x="41063" y="36183"/>
                  </a:cubicBezTo>
                  <a:cubicBezTo>
                    <a:pt x="41348" y="36439"/>
                    <a:pt x="41206" y="36382"/>
                    <a:pt x="41405" y="36524"/>
                  </a:cubicBezTo>
                  <a:lnTo>
                    <a:pt x="41461" y="36553"/>
                  </a:lnTo>
                  <a:cubicBezTo>
                    <a:pt x="41490" y="36609"/>
                    <a:pt x="41547" y="36695"/>
                    <a:pt x="41604" y="36752"/>
                  </a:cubicBezTo>
                  <a:cubicBezTo>
                    <a:pt x="41689" y="36979"/>
                    <a:pt x="41888" y="37605"/>
                    <a:pt x="41746" y="38600"/>
                  </a:cubicBezTo>
                  <a:cubicBezTo>
                    <a:pt x="41661" y="39311"/>
                    <a:pt x="41348" y="40818"/>
                    <a:pt x="41149" y="41899"/>
                  </a:cubicBezTo>
                  <a:cubicBezTo>
                    <a:pt x="41120" y="42240"/>
                    <a:pt x="41063" y="42553"/>
                    <a:pt x="40950" y="42866"/>
                  </a:cubicBezTo>
                  <a:cubicBezTo>
                    <a:pt x="40552" y="42382"/>
                    <a:pt x="40097" y="41956"/>
                    <a:pt x="39442" y="41756"/>
                  </a:cubicBezTo>
                  <a:cubicBezTo>
                    <a:pt x="39101" y="41671"/>
                    <a:pt x="38788" y="41614"/>
                    <a:pt x="38419" y="41586"/>
                  </a:cubicBezTo>
                  <a:cubicBezTo>
                    <a:pt x="38390" y="41557"/>
                    <a:pt x="38390" y="41529"/>
                    <a:pt x="38362" y="41529"/>
                  </a:cubicBezTo>
                  <a:cubicBezTo>
                    <a:pt x="38191" y="41301"/>
                    <a:pt x="37992" y="41046"/>
                    <a:pt x="37793" y="40875"/>
                  </a:cubicBezTo>
                  <a:cubicBezTo>
                    <a:pt x="37537" y="40647"/>
                    <a:pt x="37224" y="40448"/>
                    <a:pt x="36883" y="40306"/>
                  </a:cubicBezTo>
                  <a:cubicBezTo>
                    <a:pt x="37566" y="39880"/>
                    <a:pt x="38248" y="39368"/>
                    <a:pt x="38817" y="38828"/>
                  </a:cubicBezTo>
                  <a:cubicBezTo>
                    <a:pt x="39386" y="38173"/>
                    <a:pt x="39414" y="38117"/>
                    <a:pt x="39784" y="37633"/>
                  </a:cubicBezTo>
                  <a:cubicBezTo>
                    <a:pt x="39954" y="37406"/>
                    <a:pt x="40239" y="37121"/>
                    <a:pt x="40352" y="36837"/>
                  </a:cubicBezTo>
                  <a:cubicBezTo>
                    <a:pt x="40391" y="36603"/>
                    <a:pt x="40204" y="36436"/>
                    <a:pt x="40018" y="36436"/>
                  </a:cubicBezTo>
                  <a:cubicBezTo>
                    <a:pt x="39932" y="36436"/>
                    <a:pt x="39847" y="36472"/>
                    <a:pt x="39784" y="36553"/>
                  </a:cubicBezTo>
                  <a:cubicBezTo>
                    <a:pt x="39528" y="36865"/>
                    <a:pt x="39272" y="37150"/>
                    <a:pt x="39016" y="37406"/>
                  </a:cubicBezTo>
                  <a:cubicBezTo>
                    <a:pt x="39016" y="37207"/>
                    <a:pt x="38988" y="37008"/>
                    <a:pt x="38988" y="36837"/>
                  </a:cubicBezTo>
                  <a:cubicBezTo>
                    <a:pt x="38959" y="36325"/>
                    <a:pt x="39016" y="35643"/>
                    <a:pt x="39073" y="35301"/>
                  </a:cubicBezTo>
                  <a:close/>
                  <a:moveTo>
                    <a:pt x="30940" y="41216"/>
                  </a:moveTo>
                  <a:cubicBezTo>
                    <a:pt x="30968" y="41358"/>
                    <a:pt x="31025" y="41444"/>
                    <a:pt x="31139" y="41557"/>
                  </a:cubicBezTo>
                  <a:cubicBezTo>
                    <a:pt x="31167" y="41586"/>
                    <a:pt x="31167" y="41643"/>
                    <a:pt x="31224" y="41671"/>
                  </a:cubicBezTo>
                  <a:cubicBezTo>
                    <a:pt x="31224" y="41671"/>
                    <a:pt x="31281" y="41785"/>
                    <a:pt x="31367" y="41842"/>
                  </a:cubicBezTo>
                  <a:cubicBezTo>
                    <a:pt x="31651" y="42211"/>
                    <a:pt x="31793" y="42354"/>
                    <a:pt x="32021" y="42524"/>
                  </a:cubicBezTo>
                  <a:lnTo>
                    <a:pt x="31992" y="42524"/>
                  </a:lnTo>
                  <a:cubicBezTo>
                    <a:pt x="31395" y="42723"/>
                    <a:pt x="30741" y="42951"/>
                    <a:pt x="30144" y="43150"/>
                  </a:cubicBezTo>
                  <a:cubicBezTo>
                    <a:pt x="30400" y="42524"/>
                    <a:pt x="30684" y="41842"/>
                    <a:pt x="30940" y="41216"/>
                  </a:cubicBezTo>
                  <a:close/>
                  <a:moveTo>
                    <a:pt x="44943" y="37709"/>
                  </a:moveTo>
                  <a:cubicBezTo>
                    <a:pt x="46088" y="37709"/>
                    <a:pt x="47156" y="37905"/>
                    <a:pt x="47888" y="38259"/>
                  </a:cubicBezTo>
                  <a:cubicBezTo>
                    <a:pt x="50305" y="39396"/>
                    <a:pt x="50476" y="42012"/>
                    <a:pt x="49992" y="44572"/>
                  </a:cubicBezTo>
                  <a:cubicBezTo>
                    <a:pt x="49936" y="44913"/>
                    <a:pt x="49879" y="45254"/>
                    <a:pt x="49793" y="45567"/>
                  </a:cubicBezTo>
                  <a:cubicBezTo>
                    <a:pt x="49594" y="44913"/>
                    <a:pt x="49338" y="44259"/>
                    <a:pt x="48940" y="43690"/>
                  </a:cubicBezTo>
                  <a:cubicBezTo>
                    <a:pt x="48599" y="43207"/>
                    <a:pt x="48201" y="42695"/>
                    <a:pt x="47632" y="42382"/>
                  </a:cubicBezTo>
                  <a:cubicBezTo>
                    <a:pt x="47264" y="42187"/>
                    <a:pt x="46846" y="42058"/>
                    <a:pt x="46429" y="42058"/>
                  </a:cubicBezTo>
                  <a:cubicBezTo>
                    <a:pt x="46299" y="42058"/>
                    <a:pt x="46168" y="42071"/>
                    <a:pt x="46040" y="42098"/>
                  </a:cubicBezTo>
                  <a:cubicBezTo>
                    <a:pt x="45329" y="42240"/>
                    <a:pt x="44732" y="42666"/>
                    <a:pt x="44163" y="43065"/>
                  </a:cubicBezTo>
                  <a:cubicBezTo>
                    <a:pt x="43594" y="43491"/>
                    <a:pt x="43054" y="43946"/>
                    <a:pt x="42514" y="44401"/>
                  </a:cubicBezTo>
                  <a:lnTo>
                    <a:pt x="42514" y="44344"/>
                  </a:lnTo>
                  <a:lnTo>
                    <a:pt x="42514" y="44259"/>
                  </a:lnTo>
                  <a:lnTo>
                    <a:pt x="42514" y="44202"/>
                  </a:lnTo>
                  <a:cubicBezTo>
                    <a:pt x="42514" y="44145"/>
                    <a:pt x="42542" y="43975"/>
                    <a:pt x="42542" y="43918"/>
                  </a:cubicBezTo>
                  <a:cubicBezTo>
                    <a:pt x="42599" y="43832"/>
                    <a:pt x="42599" y="43775"/>
                    <a:pt x="42599" y="43690"/>
                  </a:cubicBezTo>
                  <a:cubicBezTo>
                    <a:pt x="42565" y="43487"/>
                    <a:pt x="42380" y="43365"/>
                    <a:pt x="42200" y="43365"/>
                  </a:cubicBezTo>
                  <a:cubicBezTo>
                    <a:pt x="42078" y="43365"/>
                    <a:pt x="41957" y="43421"/>
                    <a:pt x="41888" y="43548"/>
                  </a:cubicBezTo>
                  <a:cubicBezTo>
                    <a:pt x="41774" y="43662"/>
                    <a:pt x="41689" y="43804"/>
                    <a:pt x="41604" y="43975"/>
                  </a:cubicBezTo>
                  <a:lnTo>
                    <a:pt x="41604" y="43946"/>
                  </a:lnTo>
                  <a:cubicBezTo>
                    <a:pt x="41689" y="43633"/>
                    <a:pt x="41774" y="43292"/>
                    <a:pt x="41831" y="42951"/>
                  </a:cubicBezTo>
                  <a:cubicBezTo>
                    <a:pt x="42172" y="41501"/>
                    <a:pt x="42599" y="40022"/>
                    <a:pt x="42684" y="38543"/>
                  </a:cubicBezTo>
                  <a:lnTo>
                    <a:pt x="42684" y="38003"/>
                  </a:lnTo>
                  <a:cubicBezTo>
                    <a:pt x="43338" y="37889"/>
                    <a:pt x="43651" y="37747"/>
                    <a:pt x="44504" y="37718"/>
                  </a:cubicBezTo>
                  <a:cubicBezTo>
                    <a:pt x="44651" y="37712"/>
                    <a:pt x="44798" y="37709"/>
                    <a:pt x="44943" y="37709"/>
                  </a:cubicBezTo>
                  <a:close/>
                  <a:moveTo>
                    <a:pt x="20305" y="39937"/>
                  </a:moveTo>
                  <a:cubicBezTo>
                    <a:pt x="20788" y="39937"/>
                    <a:pt x="21556" y="40505"/>
                    <a:pt x="21897" y="41415"/>
                  </a:cubicBezTo>
                  <a:cubicBezTo>
                    <a:pt x="22352" y="42581"/>
                    <a:pt x="22466" y="43861"/>
                    <a:pt x="22608" y="45226"/>
                  </a:cubicBezTo>
                  <a:cubicBezTo>
                    <a:pt x="22608" y="45340"/>
                    <a:pt x="22608" y="45425"/>
                    <a:pt x="22636" y="45539"/>
                  </a:cubicBezTo>
                  <a:cubicBezTo>
                    <a:pt x="22557" y="45776"/>
                    <a:pt x="22478" y="45940"/>
                    <a:pt x="22490" y="45940"/>
                  </a:cubicBezTo>
                  <a:cubicBezTo>
                    <a:pt x="22491" y="45940"/>
                    <a:pt x="22492" y="45939"/>
                    <a:pt x="22494" y="45937"/>
                  </a:cubicBezTo>
                  <a:lnTo>
                    <a:pt x="22494" y="45937"/>
                  </a:lnTo>
                  <a:cubicBezTo>
                    <a:pt x="22153" y="46818"/>
                    <a:pt x="21840" y="47757"/>
                    <a:pt x="21556" y="48667"/>
                  </a:cubicBezTo>
                  <a:cubicBezTo>
                    <a:pt x="21499" y="48723"/>
                    <a:pt x="21499" y="48837"/>
                    <a:pt x="21471" y="48923"/>
                  </a:cubicBezTo>
                  <a:cubicBezTo>
                    <a:pt x="20902" y="48780"/>
                    <a:pt x="20362" y="48695"/>
                    <a:pt x="19850" y="48667"/>
                  </a:cubicBezTo>
                  <a:cubicBezTo>
                    <a:pt x="19806" y="48661"/>
                    <a:pt x="19731" y="48658"/>
                    <a:pt x="19634" y="48658"/>
                  </a:cubicBezTo>
                  <a:cubicBezTo>
                    <a:pt x="19231" y="48658"/>
                    <a:pt x="18449" y="48716"/>
                    <a:pt x="17944" y="48923"/>
                  </a:cubicBezTo>
                  <a:cubicBezTo>
                    <a:pt x="16921" y="49292"/>
                    <a:pt x="16011" y="50003"/>
                    <a:pt x="15328" y="50856"/>
                  </a:cubicBezTo>
                  <a:cubicBezTo>
                    <a:pt x="15328" y="50856"/>
                    <a:pt x="15328" y="50913"/>
                    <a:pt x="15300" y="50913"/>
                  </a:cubicBezTo>
                  <a:cubicBezTo>
                    <a:pt x="15223" y="50913"/>
                    <a:pt x="15169" y="50867"/>
                    <a:pt x="15013" y="50816"/>
                  </a:cubicBezTo>
                  <a:lnTo>
                    <a:pt x="15013" y="50816"/>
                  </a:lnTo>
                  <a:cubicBezTo>
                    <a:pt x="14655" y="50679"/>
                    <a:pt x="14324" y="50570"/>
                    <a:pt x="14020" y="50487"/>
                  </a:cubicBezTo>
                  <a:lnTo>
                    <a:pt x="14049" y="50487"/>
                  </a:lnTo>
                  <a:cubicBezTo>
                    <a:pt x="14020" y="50430"/>
                    <a:pt x="13935" y="50430"/>
                    <a:pt x="13906" y="50401"/>
                  </a:cubicBezTo>
                  <a:cubicBezTo>
                    <a:pt x="13821" y="50373"/>
                    <a:pt x="13650" y="50344"/>
                    <a:pt x="13537" y="50344"/>
                  </a:cubicBezTo>
                  <a:cubicBezTo>
                    <a:pt x="13338" y="50259"/>
                    <a:pt x="13366" y="50287"/>
                    <a:pt x="13224" y="50259"/>
                  </a:cubicBezTo>
                  <a:cubicBezTo>
                    <a:pt x="13103" y="50239"/>
                    <a:pt x="12983" y="50219"/>
                    <a:pt x="12852" y="50219"/>
                  </a:cubicBezTo>
                  <a:cubicBezTo>
                    <a:pt x="12798" y="50219"/>
                    <a:pt x="12742" y="50222"/>
                    <a:pt x="12684" y="50231"/>
                  </a:cubicBezTo>
                  <a:cubicBezTo>
                    <a:pt x="12172" y="50231"/>
                    <a:pt x="11603" y="50430"/>
                    <a:pt x="11063" y="50742"/>
                  </a:cubicBezTo>
                  <a:cubicBezTo>
                    <a:pt x="11631" y="49918"/>
                    <a:pt x="12342" y="49207"/>
                    <a:pt x="13451" y="47984"/>
                  </a:cubicBezTo>
                  <a:cubicBezTo>
                    <a:pt x="14731" y="46619"/>
                    <a:pt x="15470" y="45766"/>
                    <a:pt x="16722" y="44401"/>
                  </a:cubicBezTo>
                  <a:cubicBezTo>
                    <a:pt x="17489" y="43633"/>
                    <a:pt x="18030" y="43235"/>
                    <a:pt x="18428" y="42809"/>
                  </a:cubicBezTo>
                  <a:cubicBezTo>
                    <a:pt x="19025" y="42012"/>
                    <a:pt x="19423" y="41102"/>
                    <a:pt x="20020" y="40278"/>
                  </a:cubicBezTo>
                  <a:cubicBezTo>
                    <a:pt x="20077" y="40164"/>
                    <a:pt x="20191" y="40022"/>
                    <a:pt x="20305" y="39937"/>
                  </a:cubicBezTo>
                  <a:close/>
                  <a:moveTo>
                    <a:pt x="25839" y="36821"/>
                  </a:moveTo>
                  <a:cubicBezTo>
                    <a:pt x="26021" y="36821"/>
                    <a:pt x="26221" y="36827"/>
                    <a:pt x="26447" y="36837"/>
                  </a:cubicBezTo>
                  <a:cubicBezTo>
                    <a:pt x="26760" y="36837"/>
                    <a:pt x="27101" y="36894"/>
                    <a:pt x="27442" y="36951"/>
                  </a:cubicBezTo>
                  <a:cubicBezTo>
                    <a:pt x="26959" y="37235"/>
                    <a:pt x="26419" y="37519"/>
                    <a:pt x="25850" y="37804"/>
                  </a:cubicBezTo>
                  <a:cubicBezTo>
                    <a:pt x="25708" y="37861"/>
                    <a:pt x="25594" y="37974"/>
                    <a:pt x="25537" y="38088"/>
                  </a:cubicBezTo>
                  <a:cubicBezTo>
                    <a:pt x="25507" y="38119"/>
                    <a:pt x="25480" y="38163"/>
                    <a:pt x="25462" y="38198"/>
                  </a:cubicBezTo>
                  <a:lnTo>
                    <a:pt x="25462" y="38198"/>
                  </a:lnTo>
                  <a:cubicBezTo>
                    <a:pt x="25468" y="38181"/>
                    <a:pt x="25474" y="38163"/>
                    <a:pt x="25480" y="38145"/>
                  </a:cubicBezTo>
                  <a:lnTo>
                    <a:pt x="25480" y="38145"/>
                  </a:lnTo>
                  <a:cubicBezTo>
                    <a:pt x="25468" y="38178"/>
                    <a:pt x="25459" y="38201"/>
                    <a:pt x="25452" y="38218"/>
                  </a:cubicBezTo>
                  <a:lnTo>
                    <a:pt x="25452" y="38218"/>
                  </a:lnTo>
                  <a:cubicBezTo>
                    <a:pt x="25455" y="38212"/>
                    <a:pt x="25458" y="38205"/>
                    <a:pt x="25462" y="38198"/>
                  </a:cubicBezTo>
                  <a:lnTo>
                    <a:pt x="25462" y="38198"/>
                  </a:lnTo>
                  <a:cubicBezTo>
                    <a:pt x="25285" y="38720"/>
                    <a:pt x="25336" y="38813"/>
                    <a:pt x="25281" y="39226"/>
                  </a:cubicBezTo>
                  <a:cubicBezTo>
                    <a:pt x="25196" y="39993"/>
                    <a:pt x="24997" y="41074"/>
                    <a:pt x="24741" y="42382"/>
                  </a:cubicBezTo>
                  <a:cubicBezTo>
                    <a:pt x="24712" y="42837"/>
                    <a:pt x="24456" y="43349"/>
                    <a:pt x="24627" y="43804"/>
                  </a:cubicBezTo>
                  <a:cubicBezTo>
                    <a:pt x="24769" y="44009"/>
                    <a:pt x="24957" y="44089"/>
                    <a:pt x="25169" y="44089"/>
                  </a:cubicBezTo>
                  <a:cubicBezTo>
                    <a:pt x="25723" y="44089"/>
                    <a:pt x="26445" y="43543"/>
                    <a:pt x="26959" y="43235"/>
                  </a:cubicBezTo>
                  <a:cubicBezTo>
                    <a:pt x="27385" y="42979"/>
                    <a:pt x="27755" y="42695"/>
                    <a:pt x="28153" y="42382"/>
                  </a:cubicBezTo>
                  <a:lnTo>
                    <a:pt x="28182" y="42354"/>
                  </a:lnTo>
                  <a:cubicBezTo>
                    <a:pt x="28324" y="42695"/>
                    <a:pt x="28466" y="43093"/>
                    <a:pt x="28580" y="43491"/>
                  </a:cubicBezTo>
                  <a:cubicBezTo>
                    <a:pt x="28665" y="43633"/>
                    <a:pt x="28665" y="43775"/>
                    <a:pt x="28693" y="43918"/>
                  </a:cubicBezTo>
                  <a:cubicBezTo>
                    <a:pt x="27727" y="44515"/>
                    <a:pt x="26959" y="45283"/>
                    <a:pt x="26589" y="46477"/>
                  </a:cubicBezTo>
                  <a:cubicBezTo>
                    <a:pt x="26248" y="48069"/>
                    <a:pt x="26532" y="49776"/>
                    <a:pt x="26959" y="51340"/>
                  </a:cubicBezTo>
                  <a:cubicBezTo>
                    <a:pt x="25736" y="50742"/>
                    <a:pt x="24542" y="50145"/>
                    <a:pt x="23291" y="49633"/>
                  </a:cubicBezTo>
                  <a:cubicBezTo>
                    <a:pt x="22921" y="49491"/>
                    <a:pt x="22608" y="49349"/>
                    <a:pt x="22295" y="49235"/>
                  </a:cubicBezTo>
                  <a:cubicBezTo>
                    <a:pt x="22352" y="49093"/>
                    <a:pt x="22324" y="49207"/>
                    <a:pt x="22437" y="48923"/>
                  </a:cubicBezTo>
                  <a:cubicBezTo>
                    <a:pt x="22551" y="48695"/>
                    <a:pt x="23120" y="47216"/>
                    <a:pt x="23291" y="46534"/>
                  </a:cubicBezTo>
                  <a:cubicBezTo>
                    <a:pt x="23461" y="45823"/>
                    <a:pt x="23575" y="45112"/>
                    <a:pt x="23745" y="44401"/>
                  </a:cubicBezTo>
                  <a:cubicBezTo>
                    <a:pt x="23822" y="44132"/>
                    <a:pt x="23601" y="43954"/>
                    <a:pt x="23397" y="43954"/>
                  </a:cubicBezTo>
                  <a:cubicBezTo>
                    <a:pt x="23298" y="43954"/>
                    <a:pt x="23204" y="43996"/>
                    <a:pt x="23148" y="44088"/>
                  </a:cubicBezTo>
                  <a:cubicBezTo>
                    <a:pt x="23120" y="43719"/>
                    <a:pt x="23035" y="43406"/>
                    <a:pt x="22978" y="43036"/>
                  </a:cubicBezTo>
                  <a:cubicBezTo>
                    <a:pt x="22722" y="41870"/>
                    <a:pt x="22409" y="40562"/>
                    <a:pt x="21442" y="39737"/>
                  </a:cubicBezTo>
                  <a:cubicBezTo>
                    <a:pt x="21215" y="39595"/>
                    <a:pt x="21016" y="39453"/>
                    <a:pt x="20760" y="39339"/>
                  </a:cubicBezTo>
                  <a:cubicBezTo>
                    <a:pt x="21044" y="38998"/>
                    <a:pt x="21357" y="38657"/>
                    <a:pt x="21840" y="38259"/>
                  </a:cubicBezTo>
                  <a:cubicBezTo>
                    <a:pt x="21982" y="38088"/>
                    <a:pt x="23291" y="37292"/>
                    <a:pt x="23575" y="37263"/>
                  </a:cubicBezTo>
                  <a:cubicBezTo>
                    <a:pt x="24530" y="36937"/>
                    <a:pt x="25008" y="36821"/>
                    <a:pt x="25839" y="36821"/>
                  </a:cubicBezTo>
                  <a:close/>
                  <a:moveTo>
                    <a:pt x="37850" y="42837"/>
                  </a:moveTo>
                  <a:cubicBezTo>
                    <a:pt x="39329" y="42837"/>
                    <a:pt x="39556" y="42979"/>
                    <a:pt x="40324" y="44117"/>
                  </a:cubicBezTo>
                  <a:cubicBezTo>
                    <a:pt x="40608" y="44629"/>
                    <a:pt x="40722" y="45055"/>
                    <a:pt x="40893" y="45340"/>
                  </a:cubicBezTo>
                  <a:cubicBezTo>
                    <a:pt x="40608" y="45994"/>
                    <a:pt x="40239" y="46790"/>
                    <a:pt x="39841" y="47700"/>
                  </a:cubicBezTo>
                  <a:cubicBezTo>
                    <a:pt x="39386" y="48780"/>
                    <a:pt x="38902" y="49833"/>
                    <a:pt x="38419" y="50885"/>
                  </a:cubicBezTo>
                  <a:cubicBezTo>
                    <a:pt x="38134" y="50686"/>
                    <a:pt x="37793" y="50487"/>
                    <a:pt x="37367" y="50259"/>
                  </a:cubicBezTo>
                  <a:cubicBezTo>
                    <a:pt x="36684" y="49918"/>
                    <a:pt x="36002" y="49662"/>
                    <a:pt x="35262" y="49605"/>
                  </a:cubicBezTo>
                  <a:cubicBezTo>
                    <a:pt x="34969" y="49550"/>
                    <a:pt x="34651" y="49519"/>
                    <a:pt x="34340" y="49519"/>
                  </a:cubicBezTo>
                  <a:cubicBezTo>
                    <a:pt x="34170" y="49519"/>
                    <a:pt x="34002" y="49528"/>
                    <a:pt x="33840" y="49548"/>
                  </a:cubicBezTo>
                  <a:cubicBezTo>
                    <a:pt x="32987" y="49690"/>
                    <a:pt x="32163" y="50032"/>
                    <a:pt x="31395" y="50373"/>
                  </a:cubicBezTo>
                  <a:cubicBezTo>
                    <a:pt x="29945" y="51055"/>
                    <a:pt x="30002" y="51055"/>
                    <a:pt x="28807" y="51453"/>
                  </a:cubicBezTo>
                  <a:cubicBezTo>
                    <a:pt x="28381" y="51539"/>
                    <a:pt x="28295" y="51539"/>
                    <a:pt x="28153" y="51539"/>
                  </a:cubicBezTo>
                  <a:cubicBezTo>
                    <a:pt x="27897" y="49776"/>
                    <a:pt x="27329" y="47558"/>
                    <a:pt x="28096" y="46193"/>
                  </a:cubicBezTo>
                  <a:cubicBezTo>
                    <a:pt x="28722" y="44998"/>
                    <a:pt x="30030" y="44515"/>
                    <a:pt x="31679" y="43946"/>
                  </a:cubicBezTo>
                  <a:cubicBezTo>
                    <a:pt x="33954" y="43264"/>
                    <a:pt x="35774" y="42922"/>
                    <a:pt x="37850" y="42837"/>
                  </a:cubicBezTo>
                  <a:close/>
                  <a:moveTo>
                    <a:pt x="34117" y="50703"/>
                  </a:moveTo>
                  <a:cubicBezTo>
                    <a:pt x="34290" y="50703"/>
                    <a:pt x="34487" y="50731"/>
                    <a:pt x="34836" y="50771"/>
                  </a:cubicBezTo>
                  <a:lnTo>
                    <a:pt x="34950" y="50771"/>
                  </a:lnTo>
                  <a:cubicBezTo>
                    <a:pt x="35404" y="50828"/>
                    <a:pt x="35859" y="50913"/>
                    <a:pt x="36314" y="51055"/>
                  </a:cubicBezTo>
                  <a:cubicBezTo>
                    <a:pt x="36997" y="51254"/>
                    <a:pt x="37537" y="51539"/>
                    <a:pt x="37964" y="51937"/>
                  </a:cubicBezTo>
                  <a:cubicBezTo>
                    <a:pt x="37935" y="52051"/>
                    <a:pt x="37850" y="52193"/>
                    <a:pt x="37822" y="52306"/>
                  </a:cubicBezTo>
                  <a:cubicBezTo>
                    <a:pt x="37594" y="52221"/>
                    <a:pt x="37537" y="52221"/>
                    <a:pt x="37367" y="52193"/>
                  </a:cubicBezTo>
                  <a:cubicBezTo>
                    <a:pt x="36826" y="52022"/>
                    <a:pt x="36286" y="51937"/>
                    <a:pt x="35746" y="51880"/>
                  </a:cubicBezTo>
                  <a:cubicBezTo>
                    <a:pt x="35717" y="51880"/>
                    <a:pt x="35461" y="51823"/>
                    <a:pt x="35404" y="51823"/>
                  </a:cubicBezTo>
                  <a:cubicBezTo>
                    <a:pt x="35273" y="51823"/>
                    <a:pt x="35024" y="51739"/>
                    <a:pt x="34735" y="51739"/>
                  </a:cubicBezTo>
                  <a:cubicBezTo>
                    <a:pt x="34648" y="51739"/>
                    <a:pt x="34558" y="51747"/>
                    <a:pt x="34466" y="51766"/>
                  </a:cubicBezTo>
                  <a:cubicBezTo>
                    <a:pt x="34162" y="51877"/>
                    <a:pt x="34261" y="52365"/>
                    <a:pt x="34555" y="52365"/>
                  </a:cubicBezTo>
                  <a:cubicBezTo>
                    <a:pt x="34563" y="52365"/>
                    <a:pt x="34571" y="52364"/>
                    <a:pt x="34580" y="52363"/>
                  </a:cubicBezTo>
                  <a:cubicBezTo>
                    <a:pt x="34893" y="52363"/>
                    <a:pt x="35376" y="52477"/>
                    <a:pt x="35859" y="52619"/>
                  </a:cubicBezTo>
                  <a:cubicBezTo>
                    <a:pt x="35831" y="52648"/>
                    <a:pt x="35803" y="52648"/>
                    <a:pt x="35746" y="52676"/>
                  </a:cubicBezTo>
                  <a:lnTo>
                    <a:pt x="35717" y="52733"/>
                  </a:lnTo>
                  <a:cubicBezTo>
                    <a:pt x="35404" y="52961"/>
                    <a:pt x="35433" y="52904"/>
                    <a:pt x="35291" y="53046"/>
                  </a:cubicBezTo>
                  <a:lnTo>
                    <a:pt x="35177" y="53160"/>
                  </a:lnTo>
                  <a:cubicBezTo>
                    <a:pt x="35120" y="53216"/>
                    <a:pt x="35035" y="53302"/>
                    <a:pt x="35006" y="53359"/>
                  </a:cubicBezTo>
                  <a:cubicBezTo>
                    <a:pt x="34893" y="53302"/>
                    <a:pt x="34722" y="53216"/>
                    <a:pt x="34694" y="53188"/>
                  </a:cubicBezTo>
                  <a:cubicBezTo>
                    <a:pt x="34438" y="53046"/>
                    <a:pt x="34096" y="52875"/>
                    <a:pt x="33585" y="52875"/>
                  </a:cubicBezTo>
                  <a:cubicBezTo>
                    <a:pt x="33158" y="52932"/>
                    <a:pt x="33385" y="52904"/>
                    <a:pt x="33073" y="53017"/>
                  </a:cubicBezTo>
                  <a:cubicBezTo>
                    <a:pt x="32731" y="53074"/>
                    <a:pt x="32419" y="53387"/>
                    <a:pt x="32248" y="53643"/>
                  </a:cubicBezTo>
                  <a:cubicBezTo>
                    <a:pt x="32106" y="53615"/>
                    <a:pt x="31964" y="53529"/>
                    <a:pt x="31850" y="53501"/>
                  </a:cubicBezTo>
                  <a:cubicBezTo>
                    <a:pt x="30855" y="53188"/>
                    <a:pt x="30172" y="52818"/>
                    <a:pt x="29262" y="52392"/>
                  </a:cubicBezTo>
                  <a:cubicBezTo>
                    <a:pt x="29774" y="52335"/>
                    <a:pt x="29916" y="52306"/>
                    <a:pt x="30627" y="52051"/>
                  </a:cubicBezTo>
                  <a:cubicBezTo>
                    <a:pt x="31452" y="51766"/>
                    <a:pt x="32447" y="51084"/>
                    <a:pt x="33442" y="50828"/>
                  </a:cubicBezTo>
                  <a:cubicBezTo>
                    <a:pt x="33758" y="50738"/>
                    <a:pt x="33922" y="50703"/>
                    <a:pt x="34117" y="50703"/>
                  </a:cubicBezTo>
                  <a:close/>
                  <a:moveTo>
                    <a:pt x="33243" y="54070"/>
                  </a:moveTo>
                  <a:lnTo>
                    <a:pt x="33202" y="54097"/>
                  </a:lnTo>
                  <a:lnTo>
                    <a:pt x="33202" y="54097"/>
                  </a:lnTo>
                  <a:cubicBezTo>
                    <a:pt x="33219" y="54095"/>
                    <a:pt x="33243" y="54088"/>
                    <a:pt x="33243" y="54070"/>
                  </a:cubicBezTo>
                  <a:close/>
                  <a:moveTo>
                    <a:pt x="15584" y="52477"/>
                  </a:moveTo>
                  <a:cubicBezTo>
                    <a:pt x="16807" y="53529"/>
                    <a:pt x="19508" y="55122"/>
                    <a:pt x="21641" y="56600"/>
                  </a:cubicBezTo>
                  <a:cubicBezTo>
                    <a:pt x="22324" y="57226"/>
                    <a:pt x="23177" y="58108"/>
                    <a:pt x="23745" y="58648"/>
                  </a:cubicBezTo>
                  <a:cubicBezTo>
                    <a:pt x="21357" y="58762"/>
                    <a:pt x="18940" y="58904"/>
                    <a:pt x="16494" y="58932"/>
                  </a:cubicBezTo>
                  <a:cubicBezTo>
                    <a:pt x="15925" y="58932"/>
                    <a:pt x="15385" y="58932"/>
                    <a:pt x="14816" y="58904"/>
                  </a:cubicBezTo>
                  <a:cubicBezTo>
                    <a:pt x="14760" y="58904"/>
                    <a:pt x="14731" y="58875"/>
                    <a:pt x="14646" y="58875"/>
                  </a:cubicBezTo>
                  <a:lnTo>
                    <a:pt x="14617" y="58875"/>
                  </a:lnTo>
                  <a:cubicBezTo>
                    <a:pt x="14532" y="58762"/>
                    <a:pt x="14504" y="58733"/>
                    <a:pt x="14361" y="58563"/>
                  </a:cubicBezTo>
                  <a:cubicBezTo>
                    <a:pt x="13764" y="57596"/>
                    <a:pt x="13793" y="56771"/>
                    <a:pt x="13906" y="55776"/>
                  </a:cubicBezTo>
                  <a:cubicBezTo>
                    <a:pt x="14049" y="54951"/>
                    <a:pt x="14447" y="53814"/>
                    <a:pt x="14674" y="53188"/>
                  </a:cubicBezTo>
                  <a:cubicBezTo>
                    <a:pt x="14987" y="52904"/>
                    <a:pt x="15243" y="52676"/>
                    <a:pt x="15584" y="52477"/>
                  </a:cubicBezTo>
                  <a:close/>
                  <a:moveTo>
                    <a:pt x="13366" y="51340"/>
                  </a:moveTo>
                  <a:cubicBezTo>
                    <a:pt x="13764" y="51368"/>
                    <a:pt x="13679" y="51340"/>
                    <a:pt x="14020" y="51397"/>
                  </a:cubicBezTo>
                  <a:cubicBezTo>
                    <a:pt x="14305" y="51482"/>
                    <a:pt x="14447" y="51539"/>
                    <a:pt x="14674" y="51681"/>
                  </a:cubicBezTo>
                  <a:lnTo>
                    <a:pt x="14589" y="51795"/>
                  </a:lnTo>
                  <a:cubicBezTo>
                    <a:pt x="13764" y="52562"/>
                    <a:pt x="13281" y="53643"/>
                    <a:pt x="12968" y="54695"/>
                  </a:cubicBezTo>
                  <a:cubicBezTo>
                    <a:pt x="12655" y="55690"/>
                    <a:pt x="12541" y="56799"/>
                    <a:pt x="12826" y="57795"/>
                  </a:cubicBezTo>
                  <a:cubicBezTo>
                    <a:pt x="13082" y="58733"/>
                    <a:pt x="13679" y="59728"/>
                    <a:pt x="14504" y="60240"/>
                  </a:cubicBezTo>
                  <a:cubicBezTo>
                    <a:pt x="14588" y="60286"/>
                    <a:pt x="14673" y="60306"/>
                    <a:pt x="14754" y="60306"/>
                  </a:cubicBezTo>
                  <a:cubicBezTo>
                    <a:pt x="15026" y="60306"/>
                    <a:pt x="15256" y="60077"/>
                    <a:pt x="15300" y="59814"/>
                  </a:cubicBezTo>
                  <a:cubicBezTo>
                    <a:pt x="15385" y="59871"/>
                    <a:pt x="15470" y="59871"/>
                    <a:pt x="15584" y="59871"/>
                  </a:cubicBezTo>
                  <a:cubicBezTo>
                    <a:pt x="14802" y="60547"/>
                    <a:pt x="14003" y="60862"/>
                    <a:pt x="13248" y="60862"/>
                  </a:cubicBezTo>
                  <a:cubicBezTo>
                    <a:pt x="12988" y="60862"/>
                    <a:pt x="12732" y="60825"/>
                    <a:pt x="12485" y="60752"/>
                  </a:cubicBezTo>
                  <a:cubicBezTo>
                    <a:pt x="12115" y="60638"/>
                    <a:pt x="11688" y="60354"/>
                    <a:pt x="11319" y="60041"/>
                  </a:cubicBezTo>
                  <a:cubicBezTo>
                    <a:pt x="11262" y="59928"/>
                    <a:pt x="11177" y="59814"/>
                    <a:pt x="11063" y="59785"/>
                  </a:cubicBezTo>
                  <a:cubicBezTo>
                    <a:pt x="10807" y="59558"/>
                    <a:pt x="10636" y="59273"/>
                    <a:pt x="10608" y="59046"/>
                  </a:cubicBezTo>
                  <a:cubicBezTo>
                    <a:pt x="10409" y="58591"/>
                    <a:pt x="10494" y="58221"/>
                    <a:pt x="10551" y="57738"/>
                  </a:cubicBezTo>
                  <a:cubicBezTo>
                    <a:pt x="10627" y="57381"/>
                    <a:pt x="10316" y="57071"/>
                    <a:pt x="9965" y="57071"/>
                  </a:cubicBezTo>
                  <a:cubicBezTo>
                    <a:pt x="9923" y="57071"/>
                    <a:pt x="9882" y="57075"/>
                    <a:pt x="9840" y="57084"/>
                  </a:cubicBezTo>
                  <a:cubicBezTo>
                    <a:pt x="9385" y="57254"/>
                    <a:pt x="9442" y="57596"/>
                    <a:pt x="9413" y="57681"/>
                  </a:cubicBezTo>
                  <a:lnTo>
                    <a:pt x="9413" y="57795"/>
                  </a:lnTo>
                  <a:lnTo>
                    <a:pt x="9413" y="57852"/>
                  </a:lnTo>
                  <a:cubicBezTo>
                    <a:pt x="9470" y="58307"/>
                    <a:pt x="9612" y="58762"/>
                    <a:pt x="9812" y="59188"/>
                  </a:cubicBezTo>
                  <a:lnTo>
                    <a:pt x="9812" y="59160"/>
                  </a:lnTo>
                  <a:cubicBezTo>
                    <a:pt x="9897" y="59302"/>
                    <a:pt x="9954" y="59473"/>
                    <a:pt x="10039" y="59615"/>
                  </a:cubicBezTo>
                  <a:cubicBezTo>
                    <a:pt x="9982" y="59586"/>
                    <a:pt x="9954" y="59586"/>
                    <a:pt x="9925" y="59586"/>
                  </a:cubicBezTo>
                  <a:cubicBezTo>
                    <a:pt x="9499" y="59359"/>
                    <a:pt x="9101" y="59160"/>
                    <a:pt x="8617" y="58591"/>
                  </a:cubicBezTo>
                  <a:cubicBezTo>
                    <a:pt x="8503" y="58449"/>
                    <a:pt x="8418" y="58307"/>
                    <a:pt x="8333" y="58164"/>
                  </a:cubicBezTo>
                  <a:cubicBezTo>
                    <a:pt x="8219" y="57909"/>
                    <a:pt x="8191" y="57852"/>
                    <a:pt x="8077" y="57454"/>
                  </a:cubicBezTo>
                  <a:cubicBezTo>
                    <a:pt x="7935" y="56885"/>
                    <a:pt x="8105" y="56089"/>
                    <a:pt x="8333" y="55463"/>
                  </a:cubicBezTo>
                  <a:cubicBezTo>
                    <a:pt x="8816" y="54098"/>
                    <a:pt x="10039" y="52648"/>
                    <a:pt x="11802" y="51709"/>
                  </a:cubicBezTo>
                  <a:cubicBezTo>
                    <a:pt x="12086" y="51624"/>
                    <a:pt x="12371" y="51510"/>
                    <a:pt x="12684" y="51425"/>
                  </a:cubicBezTo>
                  <a:cubicBezTo>
                    <a:pt x="12883" y="51397"/>
                    <a:pt x="13196" y="51340"/>
                    <a:pt x="13366" y="51340"/>
                  </a:cubicBezTo>
                  <a:close/>
                  <a:moveTo>
                    <a:pt x="19711" y="49761"/>
                  </a:moveTo>
                  <a:cubicBezTo>
                    <a:pt x="20071" y="49761"/>
                    <a:pt x="20568" y="49791"/>
                    <a:pt x="20902" y="49889"/>
                  </a:cubicBezTo>
                  <a:cubicBezTo>
                    <a:pt x="21755" y="50088"/>
                    <a:pt x="22096" y="50316"/>
                    <a:pt x="22665" y="50515"/>
                  </a:cubicBezTo>
                  <a:cubicBezTo>
                    <a:pt x="25281" y="51795"/>
                    <a:pt x="27755" y="53216"/>
                    <a:pt x="30428" y="54212"/>
                  </a:cubicBezTo>
                  <a:cubicBezTo>
                    <a:pt x="30883" y="54382"/>
                    <a:pt x="31367" y="54581"/>
                    <a:pt x="31821" y="54724"/>
                  </a:cubicBezTo>
                  <a:lnTo>
                    <a:pt x="32248" y="54809"/>
                  </a:lnTo>
                  <a:cubicBezTo>
                    <a:pt x="32276" y="54837"/>
                    <a:pt x="32305" y="54852"/>
                    <a:pt x="32333" y="54852"/>
                  </a:cubicBezTo>
                  <a:cubicBezTo>
                    <a:pt x="32362" y="54852"/>
                    <a:pt x="32390" y="54837"/>
                    <a:pt x="32419" y="54809"/>
                  </a:cubicBezTo>
                  <a:cubicBezTo>
                    <a:pt x="32561" y="55093"/>
                    <a:pt x="32703" y="55349"/>
                    <a:pt x="32845" y="55634"/>
                  </a:cubicBezTo>
                  <a:cubicBezTo>
                    <a:pt x="33130" y="56345"/>
                    <a:pt x="33272" y="57055"/>
                    <a:pt x="33414" y="57795"/>
                  </a:cubicBezTo>
                  <a:cubicBezTo>
                    <a:pt x="33585" y="58648"/>
                    <a:pt x="33670" y="59615"/>
                    <a:pt x="33641" y="60781"/>
                  </a:cubicBezTo>
                  <a:cubicBezTo>
                    <a:pt x="33641" y="61890"/>
                    <a:pt x="33585" y="62288"/>
                    <a:pt x="33385" y="63226"/>
                  </a:cubicBezTo>
                  <a:lnTo>
                    <a:pt x="33300" y="63169"/>
                  </a:lnTo>
                  <a:cubicBezTo>
                    <a:pt x="31224" y="61691"/>
                    <a:pt x="29092" y="60297"/>
                    <a:pt x="26987" y="58790"/>
                  </a:cubicBezTo>
                  <a:cubicBezTo>
                    <a:pt x="24200" y="56771"/>
                    <a:pt x="21414" y="54780"/>
                    <a:pt x="18456" y="52961"/>
                  </a:cubicBezTo>
                  <a:cubicBezTo>
                    <a:pt x="17489" y="52363"/>
                    <a:pt x="16579" y="51795"/>
                    <a:pt x="16039" y="51482"/>
                  </a:cubicBezTo>
                  <a:cubicBezTo>
                    <a:pt x="16380" y="51141"/>
                    <a:pt x="16466" y="51112"/>
                    <a:pt x="17063" y="50742"/>
                  </a:cubicBezTo>
                  <a:cubicBezTo>
                    <a:pt x="17376" y="50487"/>
                    <a:pt x="17745" y="50316"/>
                    <a:pt x="18143" y="50117"/>
                  </a:cubicBezTo>
                  <a:cubicBezTo>
                    <a:pt x="18172" y="50088"/>
                    <a:pt x="18229" y="50088"/>
                    <a:pt x="18257" y="50060"/>
                  </a:cubicBezTo>
                  <a:cubicBezTo>
                    <a:pt x="18627" y="49918"/>
                    <a:pt x="18997" y="49804"/>
                    <a:pt x="19338" y="49776"/>
                  </a:cubicBezTo>
                  <a:cubicBezTo>
                    <a:pt x="19417" y="49767"/>
                    <a:pt x="19550" y="49761"/>
                    <a:pt x="19711" y="49761"/>
                  </a:cubicBezTo>
                  <a:close/>
                  <a:moveTo>
                    <a:pt x="46495" y="42638"/>
                  </a:moveTo>
                  <a:cubicBezTo>
                    <a:pt x="47007" y="42666"/>
                    <a:pt x="47518" y="42866"/>
                    <a:pt x="47888" y="43264"/>
                  </a:cubicBezTo>
                  <a:cubicBezTo>
                    <a:pt x="48940" y="44344"/>
                    <a:pt x="49481" y="45994"/>
                    <a:pt x="49737" y="47842"/>
                  </a:cubicBezTo>
                  <a:lnTo>
                    <a:pt x="49737" y="47927"/>
                  </a:lnTo>
                  <a:cubicBezTo>
                    <a:pt x="49708" y="48240"/>
                    <a:pt x="49708" y="48610"/>
                    <a:pt x="49651" y="48837"/>
                  </a:cubicBezTo>
                  <a:cubicBezTo>
                    <a:pt x="49481" y="50088"/>
                    <a:pt x="49083" y="51254"/>
                    <a:pt x="48656" y="52449"/>
                  </a:cubicBezTo>
                  <a:cubicBezTo>
                    <a:pt x="48229" y="53671"/>
                    <a:pt x="47433" y="55662"/>
                    <a:pt x="46808" y="57055"/>
                  </a:cubicBezTo>
                  <a:cubicBezTo>
                    <a:pt x="46040" y="58875"/>
                    <a:pt x="45187" y="60638"/>
                    <a:pt x="44191" y="62316"/>
                  </a:cubicBezTo>
                  <a:cubicBezTo>
                    <a:pt x="43879" y="62828"/>
                    <a:pt x="43537" y="63311"/>
                    <a:pt x="43196" y="63823"/>
                  </a:cubicBezTo>
                  <a:cubicBezTo>
                    <a:pt x="43111" y="63909"/>
                    <a:pt x="42969" y="64108"/>
                    <a:pt x="42912" y="64193"/>
                  </a:cubicBezTo>
                  <a:cubicBezTo>
                    <a:pt x="42826" y="64307"/>
                    <a:pt x="42770" y="64421"/>
                    <a:pt x="42741" y="64477"/>
                  </a:cubicBezTo>
                  <a:cubicBezTo>
                    <a:pt x="43111" y="62572"/>
                    <a:pt x="42855" y="60582"/>
                    <a:pt x="42144" y="58762"/>
                  </a:cubicBezTo>
                  <a:cubicBezTo>
                    <a:pt x="41433" y="56942"/>
                    <a:pt x="40438" y="55292"/>
                    <a:pt x="39300" y="53728"/>
                  </a:cubicBezTo>
                  <a:cubicBezTo>
                    <a:pt x="39187" y="53501"/>
                    <a:pt x="38988" y="53302"/>
                    <a:pt x="38817" y="53103"/>
                  </a:cubicBezTo>
                  <a:cubicBezTo>
                    <a:pt x="39926" y="50600"/>
                    <a:pt x="41120" y="48126"/>
                    <a:pt x="42116" y="45567"/>
                  </a:cubicBezTo>
                  <a:cubicBezTo>
                    <a:pt x="43111" y="44629"/>
                    <a:pt x="44106" y="43719"/>
                    <a:pt x="45215" y="43065"/>
                  </a:cubicBezTo>
                  <a:cubicBezTo>
                    <a:pt x="45755" y="42780"/>
                    <a:pt x="45926" y="42638"/>
                    <a:pt x="46495" y="42638"/>
                  </a:cubicBezTo>
                  <a:close/>
                  <a:moveTo>
                    <a:pt x="36940" y="53245"/>
                  </a:moveTo>
                  <a:cubicBezTo>
                    <a:pt x="36969" y="53245"/>
                    <a:pt x="36997" y="53302"/>
                    <a:pt x="36997" y="53302"/>
                  </a:cubicBezTo>
                  <a:cubicBezTo>
                    <a:pt x="37025" y="53316"/>
                    <a:pt x="37047" y="53323"/>
                    <a:pt x="37057" y="53323"/>
                  </a:cubicBezTo>
                  <a:cubicBezTo>
                    <a:pt x="37068" y="53323"/>
                    <a:pt x="37068" y="53316"/>
                    <a:pt x="37054" y="53302"/>
                  </a:cubicBezTo>
                  <a:cubicBezTo>
                    <a:pt x="37082" y="53302"/>
                    <a:pt x="37082" y="53330"/>
                    <a:pt x="37111" y="53330"/>
                  </a:cubicBezTo>
                  <a:cubicBezTo>
                    <a:pt x="37196" y="53359"/>
                    <a:pt x="37253" y="53359"/>
                    <a:pt x="37253" y="53359"/>
                  </a:cubicBezTo>
                  <a:cubicBezTo>
                    <a:pt x="37281" y="53387"/>
                    <a:pt x="37367" y="53387"/>
                    <a:pt x="37395" y="53387"/>
                  </a:cubicBezTo>
                  <a:cubicBezTo>
                    <a:pt x="37480" y="53444"/>
                    <a:pt x="37537" y="53472"/>
                    <a:pt x="37623" y="53529"/>
                  </a:cubicBezTo>
                  <a:cubicBezTo>
                    <a:pt x="37651" y="53529"/>
                    <a:pt x="37651" y="53586"/>
                    <a:pt x="37679" y="53586"/>
                  </a:cubicBezTo>
                  <a:cubicBezTo>
                    <a:pt x="38504" y="54439"/>
                    <a:pt x="38988" y="55235"/>
                    <a:pt x="39784" y="56487"/>
                  </a:cubicBezTo>
                  <a:cubicBezTo>
                    <a:pt x="40751" y="58193"/>
                    <a:pt x="41262" y="59217"/>
                    <a:pt x="41632" y="61150"/>
                  </a:cubicBezTo>
                  <a:cubicBezTo>
                    <a:pt x="41632" y="61207"/>
                    <a:pt x="41632" y="61264"/>
                    <a:pt x="41661" y="61264"/>
                  </a:cubicBezTo>
                  <a:cubicBezTo>
                    <a:pt x="41689" y="61634"/>
                    <a:pt x="41746" y="62003"/>
                    <a:pt x="41774" y="62402"/>
                  </a:cubicBezTo>
                  <a:cubicBezTo>
                    <a:pt x="41774" y="62913"/>
                    <a:pt x="41774" y="63425"/>
                    <a:pt x="41689" y="63937"/>
                  </a:cubicBezTo>
                  <a:cubicBezTo>
                    <a:pt x="41604" y="64648"/>
                    <a:pt x="41376" y="65473"/>
                    <a:pt x="41206" y="66013"/>
                  </a:cubicBezTo>
                  <a:lnTo>
                    <a:pt x="41177" y="66041"/>
                  </a:lnTo>
                  <a:lnTo>
                    <a:pt x="41120" y="66041"/>
                  </a:lnTo>
                  <a:cubicBezTo>
                    <a:pt x="41092" y="66098"/>
                    <a:pt x="41063" y="66127"/>
                    <a:pt x="41035" y="66127"/>
                  </a:cubicBezTo>
                  <a:cubicBezTo>
                    <a:pt x="40978" y="66127"/>
                    <a:pt x="40978" y="66155"/>
                    <a:pt x="40950" y="66155"/>
                  </a:cubicBezTo>
                  <a:cubicBezTo>
                    <a:pt x="40921" y="66184"/>
                    <a:pt x="40836" y="66240"/>
                    <a:pt x="40779" y="66269"/>
                  </a:cubicBezTo>
                  <a:lnTo>
                    <a:pt x="40751" y="66269"/>
                  </a:lnTo>
                  <a:cubicBezTo>
                    <a:pt x="40694" y="66297"/>
                    <a:pt x="40637" y="66326"/>
                    <a:pt x="40608" y="66326"/>
                  </a:cubicBezTo>
                  <a:cubicBezTo>
                    <a:pt x="40552" y="66326"/>
                    <a:pt x="40552" y="66383"/>
                    <a:pt x="40552" y="66383"/>
                  </a:cubicBezTo>
                  <a:cubicBezTo>
                    <a:pt x="40381" y="66326"/>
                    <a:pt x="40182" y="66326"/>
                    <a:pt x="39784" y="66184"/>
                  </a:cubicBezTo>
                  <a:cubicBezTo>
                    <a:pt x="39272" y="66041"/>
                    <a:pt x="38788" y="65814"/>
                    <a:pt x="38248" y="65729"/>
                  </a:cubicBezTo>
                  <a:lnTo>
                    <a:pt x="38248" y="65729"/>
                  </a:lnTo>
                  <a:cubicBezTo>
                    <a:pt x="38206" y="65857"/>
                    <a:pt x="38275" y="65921"/>
                    <a:pt x="38252" y="65921"/>
                  </a:cubicBezTo>
                  <a:cubicBezTo>
                    <a:pt x="38245" y="65921"/>
                    <a:pt x="38227" y="65913"/>
                    <a:pt x="38191" y="65899"/>
                  </a:cubicBezTo>
                  <a:cubicBezTo>
                    <a:pt x="38106" y="65871"/>
                    <a:pt x="37992" y="65842"/>
                    <a:pt x="37935" y="65842"/>
                  </a:cubicBezTo>
                  <a:lnTo>
                    <a:pt x="37964" y="65842"/>
                  </a:lnTo>
                  <a:cubicBezTo>
                    <a:pt x="37907" y="65785"/>
                    <a:pt x="37822" y="65785"/>
                    <a:pt x="37793" y="65757"/>
                  </a:cubicBezTo>
                  <a:lnTo>
                    <a:pt x="37765" y="65757"/>
                  </a:lnTo>
                  <a:lnTo>
                    <a:pt x="37679" y="65729"/>
                  </a:lnTo>
                  <a:lnTo>
                    <a:pt x="37623" y="65729"/>
                  </a:lnTo>
                  <a:cubicBezTo>
                    <a:pt x="37423" y="65672"/>
                    <a:pt x="37224" y="65615"/>
                    <a:pt x="36997" y="65615"/>
                  </a:cubicBezTo>
                  <a:lnTo>
                    <a:pt x="35092" y="65729"/>
                  </a:lnTo>
                  <a:cubicBezTo>
                    <a:pt x="34495" y="65672"/>
                    <a:pt x="33698" y="65700"/>
                    <a:pt x="33215" y="64648"/>
                  </a:cubicBezTo>
                  <a:cubicBezTo>
                    <a:pt x="33215" y="64641"/>
                    <a:pt x="33215" y="64635"/>
                    <a:pt x="33214" y="64631"/>
                  </a:cubicBezTo>
                  <a:lnTo>
                    <a:pt x="33214" y="64631"/>
                  </a:lnTo>
                  <a:cubicBezTo>
                    <a:pt x="33252" y="64638"/>
                    <a:pt x="33290" y="64641"/>
                    <a:pt x="33329" y="64641"/>
                  </a:cubicBezTo>
                  <a:cubicBezTo>
                    <a:pt x="33385" y="64641"/>
                    <a:pt x="33442" y="64634"/>
                    <a:pt x="33499" y="64620"/>
                  </a:cubicBezTo>
                  <a:cubicBezTo>
                    <a:pt x="33556" y="64620"/>
                    <a:pt x="33613" y="64591"/>
                    <a:pt x="33670" y="64563"/>
                  </a:cubicBezTo>
                  <a:cubicBezTo>
                    <a:pt x="33705" y="64570"/>
                    <a:pt x="33741" y="64573"/>
                    <a:pt x="33776" y="64573"/>
                  </a:cubicBezTo>
                  <a:cubicBezTo>
                    <a:pt x="33881" y="64573"/>
                    <a:pt x="33983" y="64541"/>
                    <a:pt x="34068" y="64477"/>
                  </a:cubicBezTo>
                  <a:cubicBezTo>
                    <a:pt x="34153" y="64421"/>
                    <a:pt x="34239" y="64335"/>
                    <a:pt x="34267" y="64250"/>
                  </a:cubicBezTo>
                  <a:cubicBezTo>
                    <a:pt x="34295" y="64193"/>
                    <a:pt x="34352" y="64108"/>
                    <a:pt x="34352" y="64022"/>
                  </a:cubicBezTo>
                  <a:cubicBezTo>
                    <a:pt x="34950" y="62316"/>
                    <a:pt x="34551" y="59529"/>
                    <a:pt x="34239" y="57766"/>
                  </a:cubicBezTo>
                  <a:cubicBezTo>
                    <a:pt x="34096" y="56913"/>
                    <a:pt x="33812" y="56060"/>
                    <a:pt x="33528" y="55235"/>
                  </a:cubicBezTo>
                  <a:cubicBezTo>
                    <a:pt x="33300" y="54752"/>
                    <a:pt x="33357" y="54809"/>
                    <a:pt x="33130" y="54326"/>
                  </a:cubicBezTo>
                  <a:cubicBezTo>
                    <a:pt x="33130" y="54269"/>
                    <a:pt x="33101" y="54269"/>
                    <a:pt x="33101" y="54240"/>
                  </a:cubicBezTo>
                  <a:cubicBezTo>
                    <a:pt x="33130" y="54212"/>
                    <a:pt x="33130" y="54183"/>
                    <a:pt x="33158" y="54126"/>
                  </a:cubicBezTo>
                  <a:lnTo>
                    <a:pt x="33202" y="54097"/>
                  </a:lnTo>
                  <a:lnTo>
                    <a:pt x="33202" y="54097"/>
                  </a:lnTo>
                  <a:cubicBezTo>
                    <a:pt x="33193" y="54098"/>
                    <a:pt x="33186" y="54098"/>
                    <a:pt x="33186" y="54098"/>
                  </a:cubicBezTo>
                  <a:lnTo>
                    <a:pt x="33272" y="54041"/>
                  </a:lnTo>
                  <a:lnTo>
                    <a:pt x="33300" y="53984"/>
                  </a:lnTo>
                  <a:cubicBezTo>
                    <a:pt x="33385" y="53956"/>
                    <a:pt x="33414" y="53927"/>
                    <a:pt x="33471" y="53842"/>
                  </a:cubicBezTo>
                  <a:lnTo>
                    <a:pt x="33670" y="53842"/>
                  </a:lnTo>
                  <a:cubicBezTo>
                    <a:pt x="33698" y="53842"/>
                    <a:pt x="33727" y="53842"/>
                    <a:pt x="33727" y="53814"/>
                  </a:cubicBezTo>
                  <a:lnTo>
                    <a:pt x="33954" y="53814"/>
                  </a:lnTo>
                  <a:cubicBezTo>
                    <a:pt x="34239" y="53842"/>
                    <a:pt x="34381" y="53899"/>
                    <a:pt x="34779" y="54098"/>
                  </a:cubicBezTo>
                  <a:cubicBezTo>
                    <a:pt x="34746" y="54081"/>
                    <a:pt x="34727" y="54074"/>
                    <a:pt x="34720" y="54074"/>
                  </a:cubicBezTo>
                  <a:cubicBezTo>
                    <a:pt x="34703" y="54074"/>
                    <a:pt x="34755" y="54115"/>
                    <a:pt x="34836" y="54155"/>
                  </a:cubicBezTo>
                  <a:cubicBezTo>
                    <a:pt x="34864" y="54212"/>
                    <a:pt x="34921" y="54240"/>
                    <a:pt x="34978" y="54326"/>
                  </a:cubicBezTo>
                  <a:cubicBezTo>
                    <a:pt x="35376" y="55065"/>
                    <a:pt x="35575" y="55747"/>
                    <a:pt x="35803" y="56629"/>
                  </a:cubicBezTo>
                  <a:cubicBezTo>
                    <a:pt x="35945" y="57311"/>
                    <a:pt x="35916" y="57254"/>
                    <a:pt x="36002" y="57795"/>
                  </a:cubicBezTo>
                  <a:cubicBezTo>
                    <a:pt x="36087" y="58108"/>
                    <a:pt x="36229" y="58506"/>
                    <a:pt x="36627" y="58506"/>
                  </a:cubicBezTo>
                  <a:cubicBezTo>
                    <a:pt x="36660" y="58512"/>
                    <a:pt x="36692" y="58515"/>
                    <a:pt x="36723" y="58515"/>
                  </a:cubicBezTo>
                  <a:cubicBezTo>
                    <a:pt x="37128" y="58515"/>
                    <a:pt x="37409" y="58022"/>
                    <a:pt x="37224" y="57653"/>
                  </a:cubicBezTo>
                  <a:cubicBezTo>
                    <a:pt x="37197" y="57542"/>
                    <a:pt x="36954" y="57054"/>
                    <a:pt x="36967" y="57054"/>
                  </a:cubicBezTo>
                  <a:lnTo>
                    <a:pt x="36967" y="57054"/>
                  </a:lnTo>
                  <a:cubicBezTo>
                    <a:pt x="36967" y="57054"/>
                    <a:pt x="36968" y="57055"/>
                    <a:pt x="36969" y="57055"/>
                  </a:cubicBezTo>
                  <a:cubicBezTo>
                    <a:pt x="36514" y="56174"/>
                    <a:pt x="36542" y="56202"/>
                    <a:pt x="36201" y="55349"/>
                  </a:cubicBezTo>
                  <a:cubicBezTo>
                    <a:pt x="36059" y="55065"/>
                    <a:pt x="35916" y="54695"/>
                    <a:pt x="35717" y="54297"/>
                  </a:cubicBezTo>
                  <a:cubicBezTo>
                    <a:pt x="35774" y="54297"/>
                    <a:pt x="35774" y="54240"/>
                    <a:pt x="35803" y="54212"/>
                  </a:cubicBezTo>
                  <a:cubicBezTo>
                    <a:pt x="35945" y="54070"/>
                    <a:pt x="36059" y="53927"/>
                    <a:pt x="36115" y="53757"/>
                  </a:cubicBezTo>
                  <a:cubicBezTo>
                    <a:pt x="36115" y="53728"/>
                    <a:pt x="36144" y="53728"/>
                    <a:pt x="36144" y="53671"/>
                  </a:cubicBezTo>
                  <a:cubicBezTo>
                    <a:pt x="36144" y="53643"/>
                    <a:pt x="36201" y="53643"/>
                    <a:pt x="36201" y="53615"/>
                  </a:cubicBezTo>
                  <a:cubicBezTo>
                    <a:pt x="36201" y="53620"/>
                    <a:pt x="36202" y="53622"/>
                    <a:pt x="36203" y="53622"/>
                  </a:cubicBezTo>
                  <a:cubicBezTo>
                    <a:pt x="36211" y="53622"/>
                    <a:pt x="36234" y="53576"/>
                    <a:pt x="36258" y="53529"/>
                  </a:cubicBezTo>
                  <a:cubicBezTo>
                    <a:pt x="36321" y="53487"/>
                    <a:pt x="36369" y="53429"/>
                    <a:pt x="36401" y="53378"/>
                  </a:cubicBezTo>
                  <a:lnTo>
                    <a:pt x="36401" y="53378"/>
                  </a:lnTo>
                  <a:cubicBezTo>
                    <a:pt x="36400" y="53384"/>
                    <a:pt x="36400" y="53387"/>
                    <a:pt x="36400" y="53387"/>
                  </a:cubicBezTo>
                  <a:lnTo>
                    <a:pt x="36428" y="53359"/>
                  </a:lnTo>
                  <a:cubicBezTo>
                    <a:pt x="36485" y="53330"/>
                    <a:pt x="36542" y="53302"/>
                    <a:pt x="36627" y="53302"/>
                  </a:cubicBezTo>
                  <a:cubicBezTo>
                    <a:pt x="36656" y="53302"/>
                    <a:pt x="36684" y="53245"/>
                    <a:pt x="36713" y="53245"/>
                  </a:cubicBezTo>
                  <a:close/>
                  <a:moveTo>
                    <a:pt x="28096" y="61563"/>
                  </a:moveTo>
                  <a:cubicBezTo>
                    <a:pt x="28153" y="61563"/>
                    <a:pt x="28224" y="61577"/>
                    <a:pt x="28466" y="61634"/>
                  </a:cubicBezTo>
                  <a:cubicBezTo>
                    <a:pt x="28893" y="61776"/>
                    <a:pt x="29234" y="62003"/>
                    <a:pt x="29774" y="62316"/>
                  </a:cubicBezTo>
                  <a:cubicBezTo>
                    <a:pt x="30855" y="66582"/>
                    <a:pt x="31992" y="70847"/>
                    <a:pt x="33158" y="75084"/>
                  </a:cubicBezTo>
                  <a:cubicBezTo>
                    <a:pt x="32902" y="75084"/>
                    <a:pt x="32675" y="75113"/>
                    <a:pt x="32390" y="75113"/>
                  </a:cubicBezTo>
                  <a:cubicBezTo>
                    <a:pt x="29888" y="75113"/>
                    <a:pt x="28267" y="75027"/>
                    <a:pt x="26475" y="74658"/>
                  </a:cubicBezTo>
                  <a:cubicBezTo>
                    <a:pt x="25736" y="74459"/>
                    <a:pt x="25167" y="74288"/>
                    <a:pt x="24627" y="74174"/>
                  </a:cubicBezTo>
                  <a:cubicBezTo>
                    <a:pt x="24940" y="72326"/>
                    <a:pt x="25594" y="69681"/>
                    <a:pt x="26049" y="67691"/>
                  </a:cubicBezTo>
                  <a:cubicBezTo>
                    <a:pt x="26532" y="65615"/>
                    <a:pt x="26987" y="63596"/>
                    <a:pt x="27414" y="61577"/>
                  </a:cubicBezTo>
                  <a:lnTo>
                    <a:pt x="27812" y="61577"/>
                  </a:lnTo>
                  <a:cubicBezTo>
                    <a:pt x="27997" y="61577"/>
                    <a:pt x="28039" y="61563"/>
                    <a:pt x="28096" y="61563"/>
                  </a:cubicBezTo>
                  <a:close/>
                  <a:moveTo>
                    <a:pt x="28551" y="76165"/>
                  </a:moveTo>
                  <a:lnTo>
                    <a:pt x="28551" y="76165"/>
                  </a:lnTo>
                  <a:cubicBezTo>
                    <a:pt x="29177" y="76250"/>
                    <a:pt x="29831" y="76279"/>
                    <a:pt x="30457" y="76279"/>
                  </a:cubicBezTo>
                  <a:cubicBezTo>
                    <a:pt x="30400" y="76876"/>
                    <a:pt x="30457" y="77501"/>
                    <a:pt x="30542" y="78099"/>
                  </a:cubicBezTo>
                  <a:cubicBezTo>
                    <a:pt x="30542" y="78127"/>
                    <a:pt x="30542" y="78155"/>
                    <a:pt x="30570" y="78212"/>
                  </a:cubicBezTo>
                  <a:cubicBezTo>
                    <a:pt x="30115" y="78155"/>
                    <a:pt x="29746" y="78042"/>
                    <a:pt x="29461" y="77928"/>
                  </a:cubicBezTo>
                  <a:cubicBezTo>
                    <a:pt x="29376" y="77786"/>
                    <a:pt x="29262" y="77672"/>
                    <a:pt x="29120" y="77644"/>
                  </a:cubicBezTo>
                  <a:cubicBezTo>
                    <a:pt x="29077" y="77615"/>
                    <a:pt x="29035" y="77601"/>
                    <a:pt x="28992" y="77601"/>
                  </a:cubicBezTo>
                  <a:cubicBezTo>
                    <a:pt x="28949" y="77601"/>
                    <a:pt x="28907" y="77615"/>
                    <a:pt x="28864" y="77644"/>
                  </a:cubicBezTo>
                  <a:cubicBezTo>
                    <a:pt x="28836" y="77644"/>
                    <a:pt x="28807" y="77587"/>
                    <a:pt x="28807" y="77587"/>
                  </a:cubicBezTo>
                  <a:cubicBezTo>
                    <a:pt x="28750" y="77501"/>
                    <a:pt x="28693" y="77302"/>
                    <a:pt x="28665" y="77132"/>
                  </a:cubicBezTo>
                  <a:cubicBezTo>
                    <a:pt x="28580" y="76847"/>
                    <a:pt x="28551" y="76535"/>
                    <a:pt x="28551" y="76165"/>
                  </a:cubicBezTo>
                  <a:close/>
                  <a:moveTo>
                    <a:pt x="24555" y="60006"/>
                  </a:moveTo>
                  <a:cubicBezTo>
                    <a:pt x="25084" y="60006"/>
                    <a:pt x="25614" y="60035"/>
                    <a:pt x="26134" y="60098"/>
                  </a:cubicBezTo>
                  <a:cubicBezTo>
                    <a:pt x="26191" y="60098"/>
                    <a:pt x="26362" y="60155"/>
                    <a:pt x="26447" y="60155"/>
                  </a:cubicBezTo>
                  <a:cubicBezTo>
                    <a:pt x="25793" y="63141"/>
                    <a:pt x="25139" y="66070"/>
                    <a:pt x="24485" y="69084"/>
                  </a:cubicBezTo>
                  <a:cubicBezTo>
                    <a:pt x="24058" y="71359"/>
                    <a:pt x="23745" y="73008"/>
                    <a:pt x="23234" y="75397"/>
                  </a:cubicBezTo>
                  <a:cubicBezTo>
                    <a:pt x="23035" y="76790"/>
                    <a:pt x="22892" y="77359"/>
                    <a:pt x="22636" y="78895"/>
                  </a:cubicBezTo>
                  <a:cubicBezTo>
                    <a:pt x="22039" y="78696"/>
                    <a:pt x="21812" y="78525"/>
                    <a:pt x="21044" y="78184"/>
                  </a:cubicBezTo>
                  <a:cubicBezTo>
                    <a:pt x="18911" y="77132"/>
                    <a:pt x="17120" y="76108"/>
                    <a:pt x="15698" y="74601"/>
                  </a:cubicBezTo>
                  <a:cubicBezTo>
                    <a:pt x="15698" y="74601"/>
                    <a:pt x="15698" y="74572"/>
                    <a:pt x="15669" y="74544"/>
                  </a:cubicBezTo>
                  <a:cubicBezTo>
                    <a:pt x="15669" y="74516"/>
                    <a:pt x="15669" y="74487"/>
                    <a:pt x="15641" y="74487"/>
                  </a:cubicBezTo>
                  <a:lnTo>
                    <a:pt x="15641" y="74373"/>
                  </a:lnTo>
                  <a:lnTo>
                    <a:pt x="15641" y="74146"/>
                  </a:lnTo>
                  <a:cubicBezTo>
                    <a:pt x="15669" y="73862"/>
                    <a:pt x="15755" y="73549"/>
                    <a:pt x="15812" y="73264"/>
                  </a:cubicBezTo>
                  <a:cubicBezTo>
                    <a:pt x="16466" y="71018"/>
                    <a:pt x="18229" y="65046"/>
                    <a:pt x="19366" y="61349"/>
                  </a:cubicBezTo>
                  <a:cubicBezTo>
                    <a:pt x="19395" y="61207"/>
                    <a:pt x="19452" y="61093"/>
                    <a:pt x="19480" y="60951"/>
                  </a:cubicBezTo>
                  <a:cubicBezTo>
                    <a:pt x="20832" y="60375"/>
                    <a:pt x="22685" y="60006"/>
                    <a:pt x="24555" y="60006"/>
                  </a:cubicBezTo>
                  <a:close/>
                  <a:moveTo>
                    <a:pt x="29404" y="79264"/>
                  </a:moveTo>
                  <a:lnTo>
                    <a:pt x="29404" y="79264"/>
                  </a:lnTo>
                  <a:cubicBezTo>
                    <a:pt x="29395" y="79269"/>
                    <a:pt x="29387" y="79273"/>
                    <a:pt x="29380" y="79277"/>
                  </a:cubicBezTo>
                  <a:lnTo>
                    <a:pt x="29380" y="79277"/>
                  </a:lnTo>
                  <a:cubicBezTo>
                    <a:pt x="29365" y="79296"/>
                    <a:pt x="29348" y="79318"/>
                    <a:pt x="29348" y="79350"/>
                  </a:cubicBezTo>
                  <a:cubicBezTo>
                    <a:pt x="29404" y="79293"/>
                    <a:pt x="29404" y="79293"/>
                    <a:pt x="29404" y="79264"/>
                  </a:cubicBezTo>
                  <a:close/>
                  <a:moveTo>
                    <a:pt x="46353" y="62601"/>
                  </a:moveTo>
                  <a:cubicBezTo>
                    <a:pt x="48542" y="71274"/>
                    <a:pt x="50789" y="79947"/>
                    <a:pt x="53035" y="88620"/>
                  </a:cubicBezTo>
                  <a:cubicBezTo>
                    <a:pt x="55026" y="96270"/>
                    <a:pt x="57016" y="103948"/>
                    <a:pt x="59291" y="111512"/>
                  </a:cubicBezTo>
                  <a:cubicBezTo>
                    <a:pt x="59547" y="112336"/>
                    <a:pt x="59775" y="113133"/>
                    <a:pt x="60002" y="113986"/>
                  </a:cubicBezTo>
                  <a:cubicBezTo>
                    <a:pt x="60059" y="114213"/>
                    <a:pt x="60116" y="114412"/>
                    <a:pt x="60173" y="114640"/>
                  </a:cubicBezTo>
                  <a:cubicBezTo>
                    <a:pt x="60096" y="114627"/>
                    <a:pt x="60018" y="114621"/>
                    <a:pt x="59940" y="114621"/>
                  </a:cubicBezTo>
                  <a:cubicBezTo>
                    <a:pt x="59674" y="114621"/>
                    <a:pt x="59417" y="114687"/>
                    <a:pt x="59263" y="114753"/>
                  </a:cubicBezTo>
                  <a:cubicBezTo>
                    <a:pt x="59177" y="114782"/>
                    <a:pt x="58978" y="114867"/>
                    <a:pt x="58723" y="115009"/>
                  </a:cubicBezTo>
                  <a:cubicBezTo>
                    <a:pt x="58694" y="114896"/>
                    <a:pt x="58666" y="114753"/>
                    <a:pt x="58609" y="114640"/>
                  </a:cubicBezTo>
                  <a:lnTo>
                    <a:pt x="57983" y="112621"/>
                  </a:lnTo>
                  <a:cubicBezTo>
                    <a:pt x="56760" y="108668"/>
                    <a:pt x="55737" y="104658"/>
                    <a:pt x="54571" y="100706"/>
                  </a:cubicBezTo>
                  <a:cubicBezTo>
                    <a:pt x="53092" y="95758"/>
                    <a:pt x="51528" y="90838"/>
                    <a:pt x="50106" y="85890"/>
                  </a:cubicBezTo>
                  <a:cubicBezTo>
                    <a:pt x="48400" y="80231"/>
                    <a:pt x="46893" y="74516"/>
                    <a:pt x="45045" y="68942"/>
                  </a:cubicBezTo>
                  <a:cubicBezTo>
                    <a:pt x="44618" y="67605"/>
                    <a:pt x="44135" y="66326"/>
                    <a:pt x="43850" y="64989"/>
                  </a:cubicBezTo>
                  <a:cubicBezTo>
                    <a:pt x="43850" y="64989"/>
                    <a:pt x="43907" y="64989"/>
                    <a:pt x="43907" y="64961"/>
                  </a:cubicBezTo>
                  <a:cubicBezTo>
                    <a:pt x="44561" y="64307"/>
                    <a:pt x="45670" y="63624"/>
                    <a:pt x="46353" y="62601"/>
                  </a:cubicBezTo>
                  <a:close/>
                  <a:moveTo>
                    <a:pt x="43054" y="65643"/>
                  </a:moveTo>
                  <a:cubicBezTo>
                    <a:pt x="45158" y="71956"/>
                    <a:pt x="46864" y="78411"/>
                    <a:pt x="48770" y="84781"/>
                  </a:cubicBezTo>
                  <a:cubicBezTo>
                    <a:pt x="49879" y="88563"/>
                    <a:pt x="51130" y="92232"/>
                    <a:pt x="52211" y="96014"/>
                  </a:cubicBezTo>
                  <a:cubicBezTo>
                    <a:pt x="53775" y="101360"/>
                    <a:pt x="55282" y="106706"/>
                    <a:pt x="56846" y="112080"/>
                  </a:cubicBezTo>
                  <a:cubicBezTo>
                    <a:pt x="57045" y="112763"/>
                    <a:pt x="57244" y="113389"/>
                    <a:pt x="57443" y="114071"/>
                  </a:cubicBezTo>
                  <a:cubicBezTo>
                    <a:pt x="56515" y="112914"/>
                    <a:pt x="55580" y="112410"/>
                    <a:pt x="54719" y="112410"/>
                  </a:cubicBezTo>
                  <a:cubicBezTo>
                    <a:pt x="53232" y="112410"/>
                    <a:pt x="51970" y="113913"/>
                    <a:pt x="51357" y="116147"/>
                  </a:cubicBezTo>
                  <a:cubicBezTo>
                    <a:pt x="51329" y="116204"/>
                    <a:pt x="51301" y="116346"/>
                    <a:pt x="51272" y="116460"/>
                  </a:cubicBezTo>
                  <a:cubicBezTo>
                    <a:pt x="51272" y="116318"/>
                    <a:pt x="51272" y="116232"/>
                    <a:pt x="51215" y="116204"/>
                  </a:cubicBezTo>
                  <a:cubicBezTo>
                    <a:pt x="49594" y="111000"/>
                    <a:pt x="48485" y="105682"/>
                    <a:pt x="46950" y="100450"/>
                  </a:cubicBezTo>
                  <a:cubicBezTo>
                    <a:pt x="44902" y="93597"/>
                    <a:pt x="43026" y="86715"/>
                    <a:pt x="40978" y="79833"/>
                  </a:cubicBezTo>
                  <a:lnTo>
                    <a:pt x="37566" y="68203"/>
                  </a:lnTo>
                  <a:cubicBezTo>
                    <a:pt x="37509" y="67918"/>
                    <a:pt x="37395" y="67605"/>
                    <a:pt x="37281" y="67321"/>
                  </a:cubicBezTo>
                  <a:lnTo>
                    <a:pt x="37281" y="67321"/>
                  </a:lnTo>
                  <a:cubicBezTo>
                    <a:pt x="37967" y="67550"/>
                    <a:pt x="38542" y="67760"/>
                    <a:pt x="39081" y="67760"/>
                  </a:cubicBezTo>
                  <a:cubicBezTo>
                    <a:pt x="39213" y="67760"/>
                    <a:pt x="39342" y="67747"/>
                    <a:pt x="39471" y="67719"/>
                  </a:cubicBezTo>
                  <a:lnTo>
                    <a:pt x="39613" y="67719"/>
                  </a:lnTo>
                  <a:cubicBezTo>
                    <a:pt x="39642" y="67719"/>
                    <a:pt x="39727" y="67719"/>
                    <a:pt x="39812" y="67691"/>
                  </a:cubicBezTo>
                  <a:cubicBezTo>
                    <a:pt x="39897" y="67691"/>
                    <a:pt x="39926" y="67719"/>
                    <a:pt x="39983" y="67719"/>
                  </a:cubicBezTo>
                  <a:cubicBezTo>
                    <a:pt x="40141" y="67728"/>
                    <a:pt x="40264" y="67734"/>
                    <a:pt x="40364" y="67734"/>
                  </a:cubicBezTo>
                  <a:cubicBezTo>
                    <a:pt x="40588" y="67734"/>
                    <a:pt x="40698" y="67704"/>
                    <a:pt x="40836" y="67605"/>
                  </a:cubicBezTo>
                  <a:lnTo>
                    <a:pt x="40893" y="67605"/>
                  </a:lnTo>
                  <a:cubicBezTo>
                    <a:pt x="40931" y="67586"/>
                    <a:pt x="41062" y="67527"/>
                    <a:pt x="41070" y="67527"/>
                  </a:cubicBezTo>
                  <a:lnTo>
                    <a:pt x="41070" y="67527"/>
                  </a:lnTo>
                  <a:cubicBezTo>
                    <a:pt x="41074" y="67527"/>
                    <a:pt x="41051" y="67541"/>
                    <a:pt x="40978" y="67577"/>
                  </a:cubicBezTo>
                  <a:cubicBezTo>
                    <a:pt x="41063" y="67549"/>
                    <a:pt x="41120" y="67492"/>
                    <a:pt x="41177" y="67463"/>
                  </a:cubicBezTo>
                  <a:cubicBezTo>
                    <a:pt x="41262" y="67463"/>
                    <a:pt x="41376" y="67435"/>
                    <a:pt x="41461" y="67350"/>
                  </a:cubicBezTo>
                  <a:lnTo>
                    <a:pt x="41547" y="67264"/>
                  </a:lnTo>
                  <a:cubicBezTo>
                    <a:pt x="41632" y="67207"/>
                    <a:pt x="41661" y="67150"/>
                    <a:pt x="41689" y="67122"/>
                  </a:cubicBezTo>
                  <a:cubicBezTo>
                    <a:pt x="41831" y="67008"/>
                    <a:pt x="42087" y="66496"/>
                    <a:pt x="42201" y="66269"/>
                  </a:cubicBezTo>
                  <a:cubicBezTo>
                    <a:pt x="42201" y="66269"/>
                    <a:pt x="42229" y="66269"/>
                    <a:pt x="42229" y="66212"/>
                  </a:cubicBezTo>
                  <a:cubicBezTo>
                    <a:pt x="42343" y="66184"/>
                    <a:pt x="42485" y="66041"/>
                    <a:pt x="42542" y="66013"/>
                  </a:cubicBezTo>
                  <a:cubicBezTo>
                    <a:pt x="42798" y="65899"/>
                    <a:pt x="42912" y="65757"/>
                    <a:pt x="42940" y="65729"/>
                  </a:cubicBezTo>
                  <a:cubicBezTo>
                    <a:pt x="42969" y="65729"/>
                    <a:pt x="43026" y="65700"/>
                    <a:pt x="43054" y="65643"/>
                  </a:cubicBezTo>
                  <a:close/>
                  <a:moveTo>
                    <a:pt x="31935" y="65672"/>
                  </a:moveTo>
                  <a:lnTo>
                    <a:pt x="31935" y="65672"/>
                  </a:lnTo>
                  <a:cubicBezTo>
                    <a:pt x="32703" y="66269"/>
                    <a:pt x="33528" y="66866"/>
                    <a:pt x="34495" y="67037"/>
                  </a:cubicBezTo>
                  <a:cubicBezTo>
                    <a:pt x="34921" y="67138"/>
                    <a:pt x="35348" y="67153"/>
                    <a:pt x="35774" y="67153"/>
                  </a:cubicBezTo>
                  <a:cubicBezTo>
                    <a:pt x="35945" y="67153"/>
                    <a:pt x="36115" y="67150"/>
                    <a:pt x="36286" y="67150"/>
                  </a:cubicBezTo>
                  <a:cubicBezTo>
                    <a:pt x="38191" y="72781"/>
                    <a:pt x="39642" y="78525"/>
                    <a:pt x="41319" y="84241"/>
                  </a:cubicBezTo>
                  <a:cubicBezTo>
                    <a:pt x="42798" y="89331"/>
                    <a:pt x="44191" y="94421"/>
                    <a:pt x="45642" y="99511"/>
                  </a:cubicBezTo>
                  <a:cubicBezTo>
                    <a:pt x="46864" y="104118"/>
                    <a:pt x="48059" y="108696"/>
                    <a:pt x="49338" y="113332"/>
                  </a:cubicBezTo>
                  <a:cubicBezTo>
                    <a:pt x="49594" y="114242"/>
                    <a:pt x="49879" y="115152"/>
                    <a:pt x="50220" y="116033"/>
                  </a:cubicBezTo>
                  <a:cubicBezTo>
                    <a:pt x="50334" y="116232"/>
                    <a:pt x="50362" y="116374"/>
                    <a:pt x="50419" y="116488"/>
                  </a:cubicBezTo>
                  <a:cubicBezTo>
                    <a:pt x="50334" y="116488"/>
                    <a:pt x="50305" y="116488"/>
                    <a:pt x="50220" y="116517"/>
                  </a:cubicBezTo>
                  <a:lnTo>
                    <a:pt x="50192" y="116517"/>
                  </a:lnTo>
                  <a:cubicBezTo>
                    <a:pt x="49907" y="116517"/>
                    <a:pt x="49367" y="116374"/>
                    <a:pt x="48514" y="116318"/>
                  </a:cubicBezTo>
                  <a:cubicBezTo>
                    <a:pt x="48430" y="116310"/>
                    <a:pt x="48318" y="116306"/>
                    <a:pt x="48193" y="116306"/>
                  </a:cubicBezTo>
                  <a:cubicBezTo>
                    <a:pt x="47853" y="116306"/>
                    <a:pt x="47421" y="116333"/>
                    <a:pt x="47234" y="116374"/>
                  </a:cubicBezTo>
                  <a:cubicBezTo>
                    <a:pt x="46523" y="116488"/>
                    <a:pt x="45954" y="116886"/>
                    <a:pt x="45499" y="117427"/>
                  </a:cubicBezTo>
                  <a:cubicBezTo>
                    <a:pt x="45300" y="116744"/>
                    <a:pt x="45101" y="116062"/>
                    <a:pt x="44931" y="115436"/>
                  </a:cubicBezTo>
                  <a:cubicBezTo>
                    <a:pt x="43509" y="110260"/>
                    <a:pt x="42343" y="105057"/>
                    <a:pt x="41063" y="99853"/>
                  </a:cubicBezTo>
                  <a:cubicBezTo>
                    <a:pt x="39613" y="94052"/>
                    <a:pt x="38049" y="88307"/>
                    <a:pt x="36514" y="82535"/>
                  </a:cubicBezTo>
                  <a:cubicBezTo>
                    <a:pt x="35006" y="76933"/>
                    <a:pt x="33385" y="71302"/>
                    <a:pt x="31935" y="65672"/>
                  </a:cubicBezTo>
                  <a:close/>
                  <a:moveTo>
                    <a:pt x="24542" y="75226"/>
                  </a:moveTo>
                  <a:cubicBezTo>
                    <a:pt x="25167" y="75568"/>
                    <a:pt x="26163" y="75852"/>
                    <a:pt x="27243" y="76023"/>
                  </a:cubicBezTo>
                  <a:cubicBezTo>
                    <a:pt x="27556" y="76108"/>
                    <a:pt x="27869" y="76136"/>
                    <a:pt x="28182" y="76165"/>
                  </a:cubicBezTo>
                  <a:cubicBezTo>
                    <a:pt x="28182" y="76648"/>
                    <a:pt x="28267" y="77103"/>
                    <a:pt x="28409" y="77558"/>
                  </a:cubicBezTo>
                  <a:cubicBezTo>
                    <a:pt x="28324" y="77558"/>
                    <a:pt x="28238" y="77587"/>
                    <a:pt x="28096" y="77587"/>
                  </a:cubicBezTo>
                  <a:cubicBezTo>
                    <a:pt x="27954" y="77587"/>
                    <a:pt x="27670" y="77530"/>
                    <a:pt x="27272" y="77416"/>
                  </a:cubicBezTo>
                  <a:cubicBezTo>
                    <a:pt x="26390" y="77160"/>
                    <a:pt x="26191" y="76677"/>
                    <a:pt x="25594" y="76535"/>
                  </a:cubicBezTo>
                  <a:cubicBezTo>
                    <a:pt x="25544" y="76520"/>
                    <a:pt x="25495" y="76513"/>
                    <a:pt x="25449" y="76513"/>
                  </a:cubicBezTo>
                  <a:cubicBezTo>
                    <a:pt x="25041" y="76513"/>
                    <a:pt x="24773" y="77028"/>
                    <a:pt x="25054" y="77359"/>
                  </a:cubicBezTo>
                  <a:cubicBezTo>
                    <a:pt x="25110" y="77388"/>
                    <a:pt x="25110" y="77416"/>
                    <a:pt x="25139" y="77416"/>
                  </a:cubicBezTo>
                  <a:cubicBezTo>
                    <a:pt x="25423" y="77786"/>
                    <a:pt x="25878" y="77928"/>
                    <a:pt x="26305" y="78070"/>
                  </a:cubicBezTo>
                  <a:cubicBezTo>
                    <a:pt x="26561" y="78127"/>
                    <a:pt x="26731" y="78155"/>
                    <a:pt x="26874" y="78212"/>
                  </a:cubicBezTo>
                  <a:cubicBezTo>
                    <a:pt x="25253" y="83359"/>
                    <a:pt x="24627" y="88762"/>
                    <a:pt x="23575" y="94052"/>
                  </a:cubicBezTo>
                  <a:cubicBezTo>
                    <a:pt x="23319" y="95587"/>
                    <a:pt x="22779" y="97350"/>
                    <a:pt x="22693" y="98715"/>
                  </a:cubicBezTo>
                  <a:cubicBezTo>
                    <a:pt x="22693" y="99426"/>
                    <a:pt x="23006" y="100194"/>
                    <a:pt x="22636" y="101019"/>
                  </a:cubicBezTo>
                  <a:cubicBezTo>
                    <a:pt x="22295" y="101758"/>
                    <a:pt x="22039" y="103293"/>
                    <a:pt x="21840" y="104573"/>
                  </a:cubicBezTo>
                  <a:lnTo>
                    <a:pt x="20447" y="112052"/>
                  </a:lnTo>
                  <a:cubicBezTo>
                    <a:pt x="20162" y="113502"/>
                    <a:pt x="19878" y="114924"/>
                    <a:pt x="19565" y="116374"/>
                  </a:cubicBezTo>
                  <a:cubicBezTo>
                    <a:pt x="19224" y="117455"/>
                    <a:pt x="18911" y="118706"/>
                    <a:pt x="19053" y="119446"/>
                  </a:cubicBezTo>
                  <a:cubicBezTo>
                    <a:pt x="19139" y="120043"/>
                    <a:pt x="19167" y="120697"/>
                    <a:pt x="19082" y="121038"/>
                  </a:cubicBezTo>
                  <a:cubicBezTo>
                    <a:pt x="19082" y="121066"/>
                    <a:pt x="19053" y="121152"/>
                    <a:pt x="19053" y="121180"/>
                  </a:cubicBezTo>
                  <a:lnTo>
                    <a:pt x="19025" y="121152"/>
                  </a:lnTo>
                  <a:cubicBezTo>
                    <a:pt x="18343" y="120213"/>
                    <a:pt x="17518" y="119446"/>
                    <a:pt x="16722" y="118649"/>
                  </a:cubicBezTo>
                  <a:cubicBezTo>
                    <a:pt x="15584" y="117597"/>
                    <a:pt x="15072" y="117171"/>
                    <a:pt x="13992" y="116374"/>
                  </a:cubicBezTo>
                  <a:cubicBezTo>
                    <a:pt x="13395" y="115948"/>
                    <a:pt x="12684" y="115635"/>
                    <a:pt x="11973" y="115379"/>
                  </a:cubicBezTo>
                  <a:cubicBezTo>
                    <a:pt x="11831" y="115351"/>
                    <a:pt x="11404" y="115180"/>
                    <a:pt x="11319" y="115152"/>
                  </a:cubicBezTo>
                  <a:cubicBezTo>
                    <a:pt x="11374" y="114377"/>
                    <a:pt x="11549" y="114009"/>
                    <a:pt x="12061" y="114009"/>
                  </a:cubicBezTo>
                  <a:cubicBezTo>
                    <a:pt x="12338" y="114009"/>
                    <a:pt x="12714" y="114117"/>
                    <a:pt x="13224" y="114327"/>
                  </a:cubicBezTo>
                  <a:cubicBezTo>
                    <a:pt x="13793" y="114554"/>
                    <a:pt x="14333" y="114896"/>
                    <a:pt x="14873" y="115237"/>
                  </a:cubicBezTo>
                  <a:cubicBezTo>
                    <a:pt x="15072" y="115351"/>
                    <a:pt x="15215" y="115521"/>
                    <a:pt x="15470" y="115578"/>
                  </a:cubicBezTo>
                  <a:cubicBezTo>
                    <a:pt x="15493" y="115583"/>
                    <a:pt x="15516" y="115585"/>
                    <a:pt x="15538" y="115585"/>
                  </a:cubicBezTo>
                  <a:cubicBezTo>
                    <a:pt x="15798" y="115585"/>
                    <a:pt x="16032" y="115295"/>
                    <a:pt x="15954" y="114981"/>
                  </a:cubicBezTo>
                  <a:cubicBezTo>
                    <a:pt x="15925" y="114896"/>
                    <a:pt x="15840" y="114782"/>
                    <a:pt x="15755" y="114753"/>
                  </a:cubicBezTo>
                  <a:cubicBezTo>
                    <a:pt x="15385" y="114526"/>
                    <a:pt x="15072" y="114327"/>
                    <a:pt x="14703" y="114099"/>
                  </a:cubicBezTo>
                  <a:cubicBezTo>
                    <a:pt x="14219" y="113815"/>
                    <a:pt x="13679" y="113531"/>
                    <a:pt x="13167" y="113360"/>
                  </a:cubicBezTo>
                  <a:cubicBezTo>
                    <a:pt x="13224" y="113218"/>
                    <a:pt x="13224" y="112990"/>
                    <a:pt x="13281" y="112848"/>
                  </a:cubicBezTo>
                  <a:cubicBezTo>
                    <a:pt x="13480" y="112080"/>
                    <a:pt x="13707" y="111313"/>
                    <a:pt x="13935" y="110488"/>
                  </a:cubicBezTo>
                  <a:cubicBezTo>
                    <a:pt x="14788" y="107673"/>
                    <a:pt x="15499" y="105085"/>
                    <a:pt x="15812" y="102412"/>
                  </a:cubicBezTo>
                  <a:cubicBezTo>
                    <a:pt x="15869" y="102583"/>
                    <a:pt x="16011" y="102782"/>
                    <a:pt x="16181" y="102839"/>
                  </a:cubicBezTo>
                  <a:cubicBezTo>
                    <a:pt x="16243" y="102877"/>
                    <a:pt x="16316" y="102895"/>
                    <a:pt x="16391" y="102895"/>
                  </a:cubicBezTo>
                  <a:cubicBezTo>
                    <a:pt x="16593" y="102895"/>
                    <a:pt x="16817" y="102769"/>
                    <a:pt x="16921" y="102583"/>
                  </a:cubicBezTo>
                  <a:cubicBezTo>
                    <a:pt x="17091" y="102270"/>
                    <a:pt x="16921" y="101929"/>
                    <a:pt x="16892" y="101559"/>
                  </a:cubicBezTo>
                  <a:cubicBezTo>
                    <a:pt x="16722" y="100649"/>
                    <a:pt x="16579" y="100365"/>
                    <a:pt x="16380" y="99398"/>
                  </a:cubicBezTo>
                  <a:cubicBezTo>
                    <a:pt x="16210" y="98601"/>
                    <a:pt x="16096" y="97862"/>
                    <a:pt x="16039" y="97037"/>
                  </a:cubicBezTo>
                  <a:cubicBezTo>
                    <a:pt x="16039" y="96924"/>
                    <a:pt x="16039" y="96838"/>
                    <a:pt x="16011" y="96725"/>
                  </a:cubicBezTo>
                  <a:cubicBezTo>
                    <a:pt x="15954" y="96270"/>
                    <a:pt x="15954" y="95758"/>
                    <a:pt x="15954" y="95246"/>
                  </a:cubicBezTo>
                  <a:cubicBezTo>
                    <a:pt x="15954" y="94734"/>
                    <a:pt x="15954" y="94706"/>
                    <a:pt x="16096" y="94307"/>
                  </a:cubicBezTo>
                  <a:cubicBezTo>
                    <a:pt x="16124" y="94251"/>
                    <a:pt x="16210" y="94137"/>
                    <a:pt x="16210" y="94080"/>
                  </a:cubicBezTo>
                  <a:cubicBezTo>
                    <a:pt x="16267" y="93995"/>
                    <a:pt x="16352" y="93853"/>
                    <a:pt x="16409" y="93739"/>
                  </a:cubicBezTo>
                  <a:lnTo>
                    <a:pt x="16466" y="93710"/>
                  </a:lnTo>
                  <a:cubicBezTo>
                    <a:pt x="16892" y="93142"/>
                    <a:pt x="17006" y="91606"/>
                    <a:pt x="17290" y="90469"/>
                  </a:cubicBezTo>
                  <a:cubicBezTo>
                    <a:pt x="17774" y="87938"/>
                    <a:pt x="18200" y="85378"/>
                    <a:pt x="18513" y="82819"/>
                  </a:cubicBezTo>
                  <a:cubicBezTo>
                    <a:pt x="18712" y="81483"/>
                    <a:pt x="18911" y="79805"/>
                    <a:pt x="18997" y="78554"/>
                  </a:cubicBezTo>
                  <a:cubicBezTo>
                    <a:pt x="20020" y="79151"/>
                    <a:pt x="21129" y="79663"/>
                    <a:pt x="22210" y="80089"/>
                  </a:cubicBezTo>
                  <a:cubicBezTo>
                    <a:pt x="22507" y="80208"/>
                    <a:pt x="22749" y="80259"/>
                    <a:pt x="22947" y="80259"/>
                  </a:cubicBezTo>
                  <a:cubicBezTo>
                    <a:pt x="23978" y="80259"/>
                    <a:pt x="23797" y="78865"/>
                    <a:pt x="23916" y="78411"/>
                  </a:cubicBezTo>
                  <a:cubicBezTo>
                    <a:pt x="23916" y="78099"/>
                    <a:pt x="24314" y="76222"/>
                    <a:pt x="24542" y="75226"/>
                  </a:cubicBezTo>
                  <a:close/>
                  <a:moveTo>
                    <a:pt x="54572" y="113479"/>
                  </a:moveTo>
                  <a:cubicBezTo>
                    <a:pt x="54835" y="113479"/>
                    <a:pt x="55087" y="113537"/>
                    <a:pt x="55310" y="113644"/>
                  </a:cubicBezTo>
                  <a:cubicBezTo>
                    <a:pt x="56135" y="114099"/>
                    <a:pt x="56305" y="114441"/>
                    <a:pt x="56817" y="115152"/>
                  </a:cubicBezTo>
                  <a:cubicBezTo>
                    <a:pt x="57159" y="115635"/>
                    <a:pt x="57130" y="115720"/>
                    <a:pt x="57471" y="115976"/>
                  </a:cubicBezTo>
                  <a:cubicBezTo>
                    <a:pt x="57661" y="116166"/>
                    <a:pt x="57835" y="116243"/>
                    <a:pt x="57998" y="116243"/>
                  </a:cubicBezTo>
                  <a:cubicBezTo>
                    <a:pt x="58154" y="116243"/>
                    <a:pt x="58299" y="116173"/>
                    <a:pt x="58438" y="116062"/>
                  </a:cubicBezTo>
                  <a:cubicBezTo>
                    <a:pt x="58438" y="116062"/>
                    <a:pt x="58467" y="116062"/>
                    <a:pt x="58523" y="116033"/>
                  </a:cubicBezTo>
                  <a:cubicBezTo>
                    <a:pt x="58950" y="115777"/>
                    <a:pt x="58978" y="115777"/>
                    <a:pt x="59405" y="115607"/>
                  </a:cubicBezTo>
                  <a:lnTo>
                    <a:pt x="59462" y="115607"/>
                  </a:lnTo>
                  <a:cubicBezTo>
                    <a:pt x="59604" y="115607"/>
                    <a:pt x="59803" y="115550"/>
                    <a:pt x="59945" y="115550"/>
                  </a:cubicBezTo>
                  <a:cubicBezTo>
                    <a:pt x="59746" y="116033"/>
                    <a:pt x="59576" y="116602"/>
                    <a:pt x="59405" y="117142"/>
                  </a:cubicBezTo>
                  <a:cubicBezTo>
                    <a:pt x="59092" y="118223"/>
                    <a:pt x="58808" y="119360"/>
                    <a:pt x="58523" y="120469"/>
                  </a:cubicBezTo>
                  <a:cubicBezTo>
                    <a:pt x="58324" y="120356"/>
                    <a:pt x="58097" y="120356"/>
                    <a:pt x="57869" y="120356"/>
                  </a:cubicBezTo>
                  <a:cubicBezTo>
                    <a:pt x="57329" y="120356"/>
                    <a:pt x="56817" y="120412"/>
                    <a:pt x="56277" y="120469"/>
                  </a:cubicBezTo>
                  <a:cubicBezTo>
                    <a:pt x="55026" y="120697"/>
                    <a:pt x="53746" y="120867"/>
                    <a:pt x="52609" y="121493"/>
                  </a:cubicBezTo>
                  <a:cubicBezTo>
                    <a:pt x="52182" y="121749"/>
                    <a:pt x="51784" y="122033"/>
                    <a:pt x="51471" y="122431"/>
                  </a:cubicBezTo>
                  <a:cubicBezTo>
                    <a:pt x="50447" y="121834"/>
                    <a:pt x="49452" y="121180"/>
                    <a:pt x="48485" y="120498"/>
                  </a:cubicBezTo>
                  <a:cubicBezTo>
                    <a:pt x="47462" y="119787"/>
                    <a:pt x="46609" y="119218"/>
                    <a:pt x="46040" y="118649"/>
                  </a:cubicBezTo>
                  <a:cubicBezTo>
                    <a:pt x="46353" y="118223"/>
                    <a:pt x="46751" y="117882"/>
                    <a:pt x="47064" y="117626"/>
                  </a:cubicBezTo>
                  <a:cubicBezTo>
                    <a:pt x="47064" y="117626"/>
                    <a:pt x="47177" y="117512"/>
                    <a:pt x="47234" y="117483"/>
                  </a:cubicBezTo>
                  <a:cubicBezTo>
                    <a:pt x="47291" y="117455"/>
                    <a:pt x="47319" y="117427"/>
                    <a:pt x="47348" y="117427"/>
                  </a:cubicBezTo>
                  <a:cubicBezTo>
                    <a:pt x="47319" y="117455"/>
                    <a:pt x="47291" y="117455"/>
                    <a:pt x="47291" y="117483"/>
                  </a:cubicBezTo>
                  <a:cubicBezTo>
                    <a:pt x="47291" y="117483"/>
                    <a:pt x="47319" y="117455"/>
                    <a:pt x="47348" y="117455"/>
                  </a:cubicBezTo>
                  <a:cubicBezTo>
                    <a:pt x="47462" y="117370"/>
                    <a:pt x="47575" y="117313"/>
                    <a:pt x="47661" y="117284"/>
                  </a:cubicBezTo>
                  <a:cubicBezTo>
                    <a:pt x="47888" y="117199"/>
                    <a:pt x="48059" y="117171"/>
                    <a:pt x="48286" y="117085"/>
                  </a:cubicBezTo>
                  <a:cubicBezTo>
                    <a:pt x="48459" y="117071"/>
                    <a:pt x="48603" y="117064"/>
                    <a:pt x="48732" y="117064"/>
                  </a:cubicBezTo>
                  <a:cubicBezTo>
                    <a:pt x="49134" y="117064"/>
                    <a:pt x="49390" y="117134"/>
                    <a:pt x="49907" y="117284"/>
                  </a:cubicBezTo>
                  <a:cubicBezTo>
                    <a:pt x="49936" y="117284"/>
                    <a:pt x="49936" y="117313"/>
                    <a:pt x="49992" y="117313"/>
                  </a:cubicBezTo>
                  <a:lnTo>
                    <a:pt x="50021" y="117341"/>
                  </a:lnTo>
                  <a:cubicBezTo>
                    <a:pt x="50078" y="117427"/>
                    <a:pt x="50163" y="117483"/>
                    <a:pt x="50305" y="117512"/>
                  </a:cubicBezTo>
                  <a:cubicBezTo>
                    <a:pt x="50392" y="117581"/>
                    <a:pt x="50657" y="117692"/>
                    <a:pt x="50934" y="117692"/>
                  </a:cubicBezTo>
                  <a:cubicBezTo>
                    <a:pt x="51113" y="117692"/>
                    <a:pt x="51298" y="117646"/>
                    <a:pt x="51443" y="117512"/>
                  </a:cubicBezTo>
                  <a:cubicBezTo>
                    <a:pt x="51443" y="117512"/>
                    <a:pt x="51471" y="117512"/>
                    <a:pt x="51471" y="117483"/>
                  </a:cubicBezTo>
                  <a:cubicBezTo>
                    <a:pt x="51556" y="117427"/>
                    <a:pt x="51613" y="117341"/>
                    <a:pt x="51642" y="117284"/>
                  </a:cubicBezTo>
                  <a:lnTo>
                    <a:pt x="51642" y="117227"/>
                  </a:lnTo>
                  <a:lnTo>
                    <a:pt x="51699" y="117199"/>
                  </a:lnTo>
                  <a:cubicBezTo>
                    <a:pt x="52011" y="116431"/>
                    <a:pt x="52125" y="115607"/>
                    <a:pt x="52552" y="114896"/>
                  </a:cubicBezTo>
                  <a:cubicBezTo>
                    <a:pt x="53070" y="113900"/>
                    <a:pt x="53862" y="113479"/>
                    <a:pt x="54572" y="113479"/>
                  </a:cubicBezTo>
                  <a:close/>
                  <a:moveTo>
                    <a:pt x="27215" y="78127"/>
                  </a:moveTo>
                  <a:cubicBezTo>
                    <a:pt x="27329" y="78127"/>
                    <a:pt x="27442" y="78127"/>
                    <a:pt x="27584" y="78184"/>
                  </a:cubicBezTo>
                  <a:cubicBezTo>
                    <a:pt x="28011" y="78212"/>
                    <a:pt x="28153" y="78326"/>
                    <a:pt x="28352" y="78355"/>
                  </a:cubicBezTo>
                  <a:cubicBezTo>
                    <a:pt x="28608" y="79520"/>
                    <a:pt x="27414" y="83331"/>
                    <a:pt x="26703" y="86231"/>
                  </a:cubicBezTo>
                  <a:cubicBezTo>
                    <a:pt x="25736" y="90440"/>
                    <a:pt x="25054" y="94905"/>
                    <a:pt x="24542" y="98289"/>
                  </a:cubicBezTo>
                  <a:cubicBezTo>
                    <a:pt x="24485" y="98886"/>
                    <a:pt x="24911" y="99824"/>
                    <a:pt x="24855" y="99966"/>
                  </a:cubicBezTo>
                  <a:cubicBezTo>
                    <a:pt x="24769" y="100222"/>
                    <a:pt x="24769" y="100165"/>
                    <a:pt x="24712" y="100308"/>
                  </a:cubicBezTo>
                  <a:cubicBezTo>
                    <a:pt x="24542" y="100649"/>
                    <a:pt x="24314" y="101132"/>
                    <a:pt x="24030" y="101815"/>
                  </a:cubicBezTo>
                  <a:cubicBezTo>
                    <a:pt x="23973" y="101929"/>
                    <a:pt x="23859" y="102440"/>
                    <a:pt x="23859" y="102583"/>
                  </a:cubicBezTo>
                  <a:cubicBezTo>
                    <a:pt x="23859" y="102639"/>
                    <a:pt x="23859" y="102668"/>
                    <a:pt x="23831" y="102725"/>
                  </a:cubicBezTo>
                  <a:cubicBezTo>
                    <a:pt x="22779" y="108213"/>
                    <a:pt x="23035" y="111825"/>
                    <a:pt x="21300" y="117512"/>
                  </a:cubicBezTo>
                  <a:cubicBezTo>
                    <a:pt x="21158" y="117938"/>
                    <a:pt x="21016" y="118365"/>
                    <a:pt x="20817" y="118763"/>
                  </a:cubicBezTo>
                  <a:cubicBezTo>
                    <a:pt x="20617" y="118905"/>
                    <a:pt x="20504" y="119190"/>
                    <a:pt x="20646" y="119474"/>
                  </a:cubicBezTo>
                  <a:cubicBezTo>
                    <a:pt x="21044" y="120014"/>
                    <a:pt x="20817" y="121379"/>
                    <a:pt x="20532" y="122005"/>
                  </a:cubicBezTo>
                  <a:cubicBezTo>
                    <a:pt x="20447" y="122289"/>
                    <a:pt x="20333" y="122403"/>
                    <a:pt x="20248" y="122488"/>
                  </a:cubicBezTo>
                  <a:cubicBezTo>
                    <a:pt x="20077" y="122289"/>
                    <a:pt x="19736" y="121891"/>
                    <a:pt x="19480" y="121578"/>
                  </a:cubicBezTo>
                  <a:cubicBezTo>
                    <a:pt x="19594" y="121294"/>
                    <a:pt x="19622" y="120810"/>
                    <a:pt x="19622" y="120668"/>
                  </a:cubicBezTo>
                  <a:cubicBezTo>
                    <a:pt x="19622" y="120242"/>
                    <a:pt x="19508" y="119673"/>
                    <a:pt x="19452" y="119332"/>
                  </a:cubicBezTo>
                  <a:cubicBezTo>
                    <a:pt x="19366" y="118791"/>
                    <a:pt x="19622" y="118251"/>
                    <a:pt x="19764" y="117540"/>
                  </a:cubicBezTo>
                  <a:cubicBezTo>
                    <a:pt x="20219" y="115237"/>
                    <a:pt x="20674" y="112962"/>
                    <a:pt x="21072" y="110659"/>
                  </a:cubicBezTo>
                  <a:cubicBezTo>
                    <a:pt x="21527" y="108128"/>
                    <a:pt x="21926" y="105568"/>
                    <a:pt x="22494" y="103066"/>
                  </a:cubicBezTo>
                  <a:cubicBezTo>
                    <a:pt x="22608" y="102384"/>
                    <a:pt x="22892" y="102071"/>
                    <a:pt x="23063" y="101360"/>
                  </a:cubicBezTo>
                  <a:cubicBezTo>
                    <a:pt x="23177" y="100848"/>
                    <a:pt x="23205" y="100706"/>
                    <a:pt x="23205" y="100137"/>
                  </a:cubicBezTo>
                  <a:cubicBezTo>
                    <a:pt x="23177" y="99540"/>
                    <a:pt x="23035" y="99113"/>
                    <a:pt x="23063" y="98744"/>
                  </a:cubicBezTo>
                  <a:cubicBezTo>
                    <a:pt x="23148" y="98402"/>
                    <a:pt x="23376" y="97578"/>
                    <a:pt x="23461" y="97009"/>
                  </a:cubicBezTo>
                  <a:cubicBezTo>
                    <a:pt x="24428" y="92260"/>
                    <a:pt x="25082" y="87426"/>
                    <a:pt x="26049" y="82620"/>
                  </a:cubicBezTo>
                  <a:cubicBezTo>
                    <a:pt x="26305" y="81397"/>
                    <a:pt x="26618" y="80231"/>
                    <a:pt x="26930" y="79065"/>
                  </a:cubicBezTo>
                  <a:cubicBezTo>
                    <a:pt x="27044" y="78753"/>
                    <a:pt x="27129" y="78411"/>
                    <a:pt x="27215" y="78127"/>
                  </a:cubicBezTo>
                  <a:close/>
                  <a:moveTo>
                    <a:pt x="4691" y="115027"/>
                  </a:moveTo>
                  <a:cubicBezTo>
                    <a:pt x="6425" y="115027"/>
                    <a:pt x="7849" y="115404"/>
                    <a:pt x="9698" y="116005"/>
                  </a:cubicBezTo>
                  <a:cubicBezTo>
                    <a:pt x="10466" y="116204"/>
                    <a:pt x="11177" y="116573"/>
                    <a:pt x="11660" y="116716"/>
                  </a:cubicBezTo>
                  <a:lnTo>
                    <a:pt x="11802" y="116716"/>
                  </a:lnTo>
                  <a:cubicBezTo>
                    <a:pt x="12485" y="117000"/>
                    <a:pt x="13025" y="117199"/>
                    <a:pt x="13338" y="117370"/>
                  </a:cubicBezTo>
                  <a:cubicBezTo>
                    <a:pt x="14760" y="117995"/>
                    <a:pt x="15158" y="118308"/>
                    <a:pt x="16096" y="119360"/>
                  </a:cubicBezTo>
                  <a:cubicBezTo>
                    <a:pt x="16750" y="120156"/>
                    <a:pt x="17234" y="120924"/>
                    <a:pt x="18087" y="122033"/>
                  </a:cubicBezTo>
                  <a:cubicBezTo>
                    <a:pt x="18428" y="122431"/>
                    <a:pt x="18741" y="122858"/>
                    <a:pt x="19053" y="123256"/>
                  </a:cubicBezTo>
                  <a:cubicBezTo>
                    <a:pt x="19082" y="123313"/>
                    <a:pt x="19053" y="123398"/>
                    <a:pt x="19053" y="123455"/>
                  </a:cubicBezTo>
                  <a:cubicBezTo>
                    <a:pt x="18798" y="123171"/>
                    <a:pt x="18570" y="122915"/>
                    <a:pt x="18314" y="122630"/>
                  </a:cubicBezTo>
                  <a:cubicBezTo>
                    <a:pt x="17091" y="121436"/>
                    <a:pt x="15527" y="120299"/>
                    <a:pt x="13508" y="120014"/>
                  </a:cubicBezTo>
                  <a:cubicBezTo>
                    <a:pt x="12399" y="119844"/>
                    <a:pt x="11944" y="119901"/>
                    <a:pt x="11063" y="119588"/>
                  </a:cubicBezTo>
                  <a:cubicBezTo>
                    <a:pt x="11034" y="119559"/>
                    <a:pt x="10977" y="119502"/>
                    <a:pt x="10921" y="119502"/>
                  </a:cubicBezTo>
                  <a:cubicBezTo>
                    <a:pt x="10892" y="119502"/>
                    <a:pt x="10892" y="119474"/>
                    <a:pt x="10835" y="119474"/>
                  </a:cubicBezTo>
                  <a:cubicBezTo>
                    <a:pt x="10807" y="119446"/>
                    <a:pt x="10778" y="119417"/>
                    <a:pt x="10693" y="119360"/>
                  </a:cubicBezTo>
                  <a:cubicBezTo>
                    <a:pt x="10608" y="119303"/>
                    <a:pt x="10466" y="119190"/>
                    <a:pt x="10323" y="119161"/>
                  </a:cubicBezTo>
                  <a:cubicBezTo>
                    <a:pt x="10238" y="119133"/>
                    <a:pt x="10210" y="119076"/>
                    <a:pt x="10124" y="119076"/>
                  </a:cubicBezTo>
                  <a:cubicBezTo>
                    <a:pt x="10124" y="119076"/>
                    <a:pt x="10181" y="119076"/>
                    <a:pt x="10181" y="119133"/>
                  </a:cubicBezTo>
                  <a:cubicBezTo>
                    <a:pt x="9897" y="118991"/>
                    <a:pt x="9612" y="118791"/>
                    <a:pt x="9328" y="118621"/>
                  </a:cubicBezTo>
                  <a:cubicBezTo>
                    <a:pt x="8361" y="118052"/>
                    <a:pt x="7508" y="117171"/>
                    <a:pt x="6655" y="116602"/>
                  </a:cubicBezTo>
                  <a:cubicBezTo>
                    <a:pt x="5717" y="115948"/>
                    <a:pt x="4778" y="115379"/>
                    <a:pt x="3698" y="115066"/>
                  </a:cubicBezTo>
                  <a:cubicBezTo>
                    <a:pt x="4042" y="115040"/>
                    <a:pt x="4372" y="115027"/>
                    <a:pt x="4691" y="115027"/>
                  </a:cubicBezTo>
                  <a:close/>
                  <a:moveTo>
                    <a:pt x="45073" y="119474"/>
                  </a:moveTo>
                  <a:cubicBezTo>
                    <a:pt x="45329" y="119730"/>
                    <a:pt x="45528" y="119901"/>
                    <a:pt x="45755" y="120043"/>
                  </a:cubicBezTo>
                  <a:lnTo>
                    <a:pt x="46182" y="120356"/>
                  </a:lnTo>
                  <a:cubicBezTo>
                    <a:pt x="46580" y="120725"/>
                    <a:pt x="47007" y="121038"/>
                    <a:pt x="47348" y="121379"/>
                  </a:cubicBezTo>
                  <a:cubicBezTo>
                    <a:pt x="48428" y="122318"/>
                    <a:pt x="49594" y="123199"/>
                    <a:pt x="50846" y="124024"/>
                  </a:cubicBezTo>
                  <a:lnTo>
                    <a:pt x="50476" y="124024"/>
                  </a:lnTo>
                  <a:cubicBezTo>
                    <a:pt x="48940" y="123995"/>
                    <a:pt x="47376" y="124024"/>
                    <a:pt x="45869" y="123853"/>
                  </a:cubicBezTo>
                  <a:cubicBezTo>
                    <a:pt x="45499" y="123796"/>
                    <a:pt x="44902" y="123654"/>
                    <a:pt x="44305" y="123569"/>
                  </a:cubicBezTo>
                  <a:cubicBezTo>
                    <a:pt x="44234" y="123540"/>
                    <a:pt x="44149" y="123526"/>
                    <a:pt x="44063" y="123526"/>
                  </a:cubicBezTo>
                  <a:cubicBezTo>
                    <a:pt x="43978" y="123526"/>
                    <a:pt x="43893" y="123540"/>
                    <a:pt x="43822" y="123569"/>
                  </a:cubicBezTo>
                  <a:cubicBezTo>
                    <a:pt x="43186" y="123692"/>
                    <a:pt x="42566" y="123785"/>
                    <a:pt x="42003" y="123785"/>
                  </a:cubicBezTo>
                  <a:cubicBezTo>
                    <a:pt x="41784" y="123785"/>
                    <a:pt x="41575" y="123771"/>
                    <a:pt x="41376" y="123739"/>
                  </a:cubicBezTo>
                  <a:cubicBezTo>
                    <a:pt x="41234" y="123711"/>
                    <a:pt x="41092" y="123711"/>
                    <a:pt x="40950" y="123654"/>
                  </a:cubicBezTo>
                  <a:cubicBezTo>
                    <a:pt x="41632" y="122886"/>
                    <a:pt x="42258" y="122033"/>
                    <a:pt x="43452" y="120782"/>
                  </a:cubicBezTo>
                  <a:cubicBezTo>
                    <a:pt x="43964" y="120242"/>
                    <a:pt x="44220" y="120043"/>
                    <a:pt x="44590" y="119787"/>
                  </a:cubicBezTo>
                  <a:cubicBezTo>
                    <a:pt x="44732" y="119673"/>
                    <a:pt x="44902" y="119588"/>
                    <a:pt x="45073" y="119474"/>
                  </a:cubicBezTo>
                  <a:close/>
                  <a:moveTo>
                    <a:pt x="33528" y="76222"/>
                  </a:moveTo>
                  <a:cubicBezTo>
                    <a:pt x="34978" y="81539"/>
                    <a:pt x="36428" y="86829"/>
                    <a:pt x="37822" y="92203"/>
                  </a:cubicBezTo>
                  <a:cubicBezTo>
                    <a:pt x="39841" y="99710"/>
                    <a:pt x="41518" y="107360"/>
                    <a:pt x="43509" y="114867"/>
                  </a:cubicBezTo>
                  <a:cubicBezTo>
                    <a:pt x="42770" y="115066"/>
                    <a:pt x="41860" y="116630"/>
                    <a:pt x="41547" y="117028"/>
                  </a:cubicBezTo>
                  <a:cubicBezTo>
                    <a:pt x="41405" y="117227"/>
                    <a:pt x="41262" y="117427"/>
                    <a:pt x="41149" y="117654"/>
                  </a:cubicBezTo>
                  <a:cubicBezTo>
                    <a:pt x="41120" y="117768"/>
                    <a:pt x="41063" y="117882"/>
                    <a:pt x="41092" y="117995"/>
                  </a:cubicBezTo>
                  <a:cubicBezTo>
                    <a:pt x="41124" y="118123"/>
                    <a:pt x="41245" y="118197"/>
                    <a:pt x="41371" y="118197"/>
                  </a:cubicBezTo>
                  <a:cubicBezTo>
                    <a:pt x="41469" y="118197"/>
                    <a:pt x="41570" y="118152"/>
                    <a:pt x="41632" y="118052"/>
                  </a:cubicBezTo>
                  <a:cubicBezTo>
                    <a:pt x="42002" y="117398"/>
                    <a:pt x="42400" y="117057"/>
                    <a:pt x="43139" y="116346"/>
                  </a:cubicBezTo>
                  <a:cubicBezTo>
                    <a:pt x="43509" y="116062"/>
                    <a:pt x="43424" y="116118"/>
                    <a:pt x="43793" y="115863"/>
                  </a:cubicBezTo>
                  <a:lnTo>
                    <a:pt x="43793" y="115863"/>
                  </a:lnTo>
                  <a:cubicBezTo>
                    <a:pt x="43757" y="115887"/>
                    <a:pt x="43736" y="115895"/>
                    <a:pt x="43731" y="115895"/>
                  </a:cubicBezTo>
                  <a:cubicBezTo>
                    <a:pt x="43723" y="115895"/>
                    <a:pt x="43744" y="115879"/>
                    <a:pt x="43793" y="115863"/>
                  </a:cubicBezTo>
                  <a:lnTo>
                    <a:pt x="43793" y="115863"/>
                  </a:lnTo>
                  <a:cubicBezTo>
                    <a:pt x="43793" y="115863"/>
                    <a:pt x="43793" y="115863"/>
                    <a:pt x="43793" y="115863"/>
                  </a:cubicBezTo>
                  <a:cubicBezTo>
                    <a:pt x="43992" y="116602"/>
                    <a:pt x="44220" y="117370"/>
                    <a:pt x="44476" y="118109"/>
                  </a:cubicBezTo>
                  <a:cubicBezTo>
                    <a:pt x="44504" y="118194"/>
                    <a:pt x="44533" y="118308"/>
                    <a:pt x="44533" y="118422"/>
                  </a:cubicBezTo>
                  <a:cubicBezTo>
                    <a:pt x="43424" y="118877"/>
                    <a:pt x="41803" y="120839"/>
                    <a:pt x="41490" y="121265"/>
                  </a:cubicBezTo>
                  <a:cubicBezTo>
                    <a:pt x="41234" y="121550"/>
                    <a:pt x="41063" y="121891"/>
                    <a:pt x="40864" y="122204"/>
                  </a:cubicBezTo>
                  <a:cubicBezTo>
                    <a:pt x="40807" y="122090"/>
                    <a:pt x="40722" y="121976"/>
                    <a:pt x="40665" y="121863"/>
                  </a:cubicBezTo>
                  <a:cubicBezTo>
                    <a:pt x="40495" y="121493"/>
                    <a:pt x="40352" y="121010"/>
                    <a:pt x="40381" y="120498"/>
                  </a:cubicBezTo>
                  <a:cubicBezTo>
                    <a:pt x="40409" y="119730"/>
                    <a:pt x="40523" y="119389"/>
                    <a:pt x="40552" y="118678"/>
                  </a:cubicBezTo>
                  <a:cubicBezTo>
                    <a:pt x="40495" y="117825"/>
                    <a:pt x="40296" y="116943"/>
                    <a:pt x="40153" y="116090"/>
                  </a:cubicBezTo>
                  <a:cubicBezTo>
                    <a:pt x="39698" y="113701"/>
                    <a:pt x="39357" y="111370"/>
                    <a:pt x="38988" y="108981"/>
                  </a:cubicBezTo>
                  <a:cubicBezTo>
                    <a:pt x="38703" y="107076"/>
                    <a:pt x="38362" y="105142"/>
                    <a:pt x="38021" y="103265"/>
                  </a:cubicBezTo>
                  <a:cubicBezTo>
                    <a:pt x="37935" y="102554"/>
                    <a:pt x="37679" y="101843"/>
                    <a:pt x="37679" y="101132"/>
                  </a:cubicBezTo>
                  <a:cubicBezTo>
                    <a:pt x="37679" y="100564"/>
                    <a:pt x="37850" y="100251"/>
                    <a:pt x="37736" y="99767"/>
                  </a:cubicBezTo>
                  <a:cubicBezTo>
                    <a:pt x="37651" y="99312"/>
                    <a:pt x="37537" y="99170"/>
                    <a:pt x="37423" y="98829"/>
                  </a:cubicBezTo>
                  <a:cubicBezTo>
                    <a:pt x="37253" y="98203"/>
                    <a:pt x="37111" y="97578"/>
                    <a:pt x="36969" y="96981"/>
                  </a:cubicBezTo>
                  <a:cubicBezTo>
                    <a:pt x="36002" y="92516"/>
                    <a:pt x="35291" y="88051"/>
                    <a:pt x="34466" y="83558"/>
                  </a:cubicBezTo>
                  <a:cubicBezTo>
                    <a:pt x="34153" y="81966"/>
                    <a:pt x="33812" y="80374"/>
                    <a:pt x="33385" y="78781"/>
                  </a:cubicBezTo>
                  <a:cubicBezTo>
                    <a:pt x="33329" y="78667"/>
                    <a:pt x="33329" y="78525"/>
                    <a:pt x="33186" y="78525"/>
                  </a:cubicBezTo>
                  <a:cubicBezTo>
                    <a:pt x="33179" y="78523"/>
                    <a:pt x="33171" y="78521"/>
                    <a:pt x="33163" y="78521"/>
                  </a:cubicBezTo>
                  <a:cubicBezTo>
                    <a:pt x="33078" y="78521"/>
                    <a:pt x="32964" y="78646"/>
                    <a:pt x="33016" y="78724"/>
                  </a:cubicBezTo>
                  <a:cubicBezTo>
                    <a:pt x="34381" y="83757"/>
                    <a:pt x="34893" y="88933"/>
                    <a:pt x="35888" y="94023"/>
                  </a:cubicBezTo>
                  <a:cubicBezTo>
                    <a:pt x="36286" y="95786"/>
                    <a:pt x="36570" y="97578"/>
                    <a:pt x="37025" y="99284"/>
                  </a:cubicBezTo>
                  <a:cubicBezTo>
                    <a:pt x="37168" y="99682"/>
                    <a:pt x="37367" y="100023"/>
                    <a:pt x="37367" y="100165"/>
                  </a:cubicBezTo>
                  <a:cubicBezTo>
                    <a:pt x="37395" y="100592"/>
                    <a:pt x="37281" y="101019"/>
                    <a:pt x="37367" y="101445"/>
                  </a:cubicBezTo>
                  <a:cubicBezTo>
                    <a:pt x="37537" y="103066"/>
                    <a:pt x="37964" y="105057"/>
                    <a:pt x="38248" y="106905"/>
                  </a:cubicBezTo>
                  <a:cubicBezTo>
                    <a:pt x="38646" y="109237"/>
                    <a:pt x="38959" y="111597"/>
                    <a:pt x="39386" y="113929"/>
                  </a:cubicBezTo>
                  <a:cubicBezTo>
                    <a:pt x="39670" y="115521"/>
                    <a:pt x="39983" y="117597"/>
                    <a:pt x="40125" y="118621"/>
                  </a:cubicBezTo>
                  <a:cubicBezTo>
                    <a:pt x="40210" y="118991"/>
                    <a:pt x="40097" y="119872"/>
                    <a:pt x="40068" y="120441"/>
                  </a:cubicBezTo>
                  <a:cubicBezTo>
                    <a:pt x="40011" y="121209"/>
                    <a:pt x="40125" y="121749"/>
                    <a:pt x="40552" y="122431"/>
                  </a:cubicBezTo>
                  <a:cubicBezTo>
                    <a:pt x="40580" y="122460"/>
                    <a:pt x="40637" y="122545"/>
                    <a:pt x="40665" y="122602"/>
                  </a:cubicBezTo>
                  <a:cubicBezTo>
                    <a:pt x="40409" y="123142"/>
                    <a:pt x="40153" y="123626"/>
                    <a:pt x="39926" y="123995"/>
                  </a:cubicBezTo>
                  <a:cubicBezTo>
                    <a:pt x="39698" y="124251"/>
                    <a:pt x="39698" y="124251"/>
                    <a:pt x="39670" y="124280"/>
                  </a:cubicBezTo>
                  <a:lnTo>
                    <a:pt x="39556" y="124166"/>
                  </a:lnTo>
                  <a:cubicBezTo>
                    <a:pt x="39556" y="124166"/>
                    <a:pt x="39556" y="124138"/>
                    <a:pt x="39528" y="124138"/>
                  </a:cubicBezTo>
                  <a:cubicBezTo>
                    <a:pt x="39187" y="123569"/>
                    <a:pt x="39187" y="123484"/>
                    <a:pt x="38988" y="122716"/>
                  </a:cubicBezTo>
                  <a:cubicBezTo>
                    <a:pt x="38959" y="122630"/>
                    <a:pt x="38931" y="122062"/>
                    <a:pt x="38959" y="121863"/>
                  </a:cubicBezTo>
                  <a:lnTo>
                    <a:pt x="38959" y="121834"/>
                  </a:lnTo>
                  <a:cubicBezTo>
                    <a:pt x="38959" y="121777"/>
                    <a:pt x="38959" y="121749"/>
                    <a:pt x="38988" y="121749"/>
                  </a:cubicBezTo>
                  <a:cubicBezTo>
                    <a:pt x="39130" y="121607"/>
                    <a:pt x="39215" y="121408"/>
                    <a:pt x="39130" y="121180"/>
                  </a:cubicBezTo>
                  <a:cubicBezTo>
                    <a:pt x="39130" y="121038"/>
                    <a:pt x="39073" y="120896"/>
                    <a:pt x="38931" y="120782"/>
                  </a:cubicBezTo>
                  <a:cubicBezTo>
                    <a:pt x="38703" y="120384"/>
                    <a:pt x="38675" y="120242"/>
                    <a:pt x="38589" y="120071"/>
                  </a:cubicBezTo>
                  <a:cubicBezTo>
                    <a:pt x="38589" y="120043"/>
                    <a:pt x="38561" y="120014"/>
                    <a:pt x="38561" y="119929"/>
                  </a:cubicBezTo>
                  <a:cubicBezTo>
                    <a:pt x="38504" y="119588"/>
                    <a:pt x="38419" y="119218"/>
                    <a:pt x="38675" y="118507"/>
                  </a:cubicBezTo>
                  <a:cubicBezTo>
                    <a:pt x="38703" y="118422"/>
                    <a:pt x="38703" y="118422"/>
                    <a:pt x="38817" y="118109"/>
                  </a:cubicBezTo>
                  <a:cubicBezTo>
                    <a:pt x="38845" y="117995"/>
                    <a:pt x="38874" y="117739"/>
                    <a:pt x="38931" y="117626"/>
                  </a:cubicBezTo>
                  <a:cubicBezTo>
                    <a:pt x="38988" y="117370"/>
                    <a:pt x="38959" y="117142"/>
                    <a:pt x="38959" y="116886"/>
                  </a:cubicBezTo>
                  <a:cubicBezTo>
                    <a:pt x="38504" y="113644"/>
                    <a:pt x="37822" y="110488"/>
                    <a:pt x="37224" y="107275"/>
                  </a:cubicBezTo>
                  <a:cubicBezTo>
                    <a:pt x="36997" y="106109"/>
                    <a:pt x="36713" y="104914"/>
                    <a:pt x="36514" y="103720"/>
                  </a:cubicBezTo>
                  <a:cubicBezTo>
                    <a:pt x="36343" y="102867"/>
                    <a:pt x="36229" y="102014"/>
                    <a:pt x="35859" y="101246"/>
                  </a:cubicBezTo>
                  <a:cubicBezTo>
                    <a:pt x="35376" y="100222"/>
                    <a:pt x="35376" y="100535"/>
                    <a:pt x="35376" y="99853"/>
                  </a:cubicBezTo>
                  <a:cubicBezTo>
                    <a:pt x="35404" y="99255"/>
                    <a:pt x="35404" y="99455"/>
                    <a:pt x="35433" y="99113"/>
                  </a:cubicBezTo>
                  <a:lnTo>
                    <a:pt x="35518" y="99028"/>
                  </a:lnTo>
                  <a:cubicBezTo>
                    <a:pt x="35689" y="98687"/>
                    <a:pt x="35518" y="98289"/>
                    <a:pt x="35518" y="97919"/>
                  </a:cubicBezTo>
                  <a:cubicBezTo>
                    <a:pt x="35404" y="97094"/>
                    <a:pt x="35291" y="96213"/>
                    <a:pt x="35149" y="95360"/>
                  </a:cubicBezTo>
                  <a:cubicBezTo>
                    <a:pt x="34409" y="91293"/>
                    <a:pt x="33954" y="87170"/>
                    <a:pt x="33101" y="83075"/>
                  </a:cubicBezTo>
                  <a:cubicBezTo>
                    <a:pt x="32879" y="82159"/>
                    <a:pt x="32630" y="81297"/>
                    <a:pt x="32301" y="80437"/>
                  </a:cubicBezTo>
                  <a:lnTo>
                    <a:pt x="32301" y="80437"/>
                  </a:lnTo>
                  <a:cubicBezTo>
                    <a:pt x="32303" y="80433"/>
                    <a:pt x="32305" y="80422"/>
                    <a:pt x="32305" y="80402"/>
                  </a:cubicBezTo>
                  <a:cubicBezTo>
                    <a:pt x="32282" y="80356"/>
                    <a:pt x="32278" y="80273"/>
                    <a:pt x="32277" y="80273"/>
                  </a:cubicBezTo>
                  <a:cubicBezTo>
                    <a:pt x="32276" y="80273"/>
                    <a:pt x="32276" y="80277"/>
                    <a:pt x="32276" y="80288"/>
                  </a:cubicBezTo>
                  <a:cubicBezTo>
                    <a:pt x="32276" y="80231"/>
                    <a:pt x="32248" y="80146"/>
                    <a:pt x="32248" y="80089"/>
                  </a:cubicBezTo>
                  <a:lnTo>
                    <a:pt x="32248" y="80004"/>
                  </a:lnTo>
                  <a:cubicBezTo>
                    <a:pt x="32248" y="79947"/>
                    <a:pt x="32191" y="79919"/>
                    <a:pt x="32191" y="79833"/>
                  </a:cubicBezTo>
                  <a:cubicBezTo>
                    <a:pt x="32163" y="79663"/>
                    <a:pt x="32106" y="79492"/>
                    <a:pt x="32049" y="79293"/>
                  </a:cubicBezTo>
                  <a:cubicBezTo>
                    <a:pt x="32049" y="79264"/>
                    <a:pt x="32049" y="79236"/>
                    <a:pt x="32021" y="79236"/>
                  </a:cubicBezTo>
                  <a:lnTo>
                    <a:pt x="32021" y="79208"/>
                  </a:lnTo>
                  <a:cubicBezTo>
                    <a:pt x="32248" y="79151"/>
                    <a:pt x="32419" y="79065"/>
                    <a:pt x="32447" y="78696"/>
                  </a:cubicBezTo>
                  <a:cubicBezTo>
                    <a:pt x="32371" y="78287"/>
                    <a:pt x="32159" y="78201"/>
                    <a:pt x="31916" y="78201"/>
                  </a:cubicBezTo>
                  <a:cubicBezTo>
                    <a:pt x="31739" y="78201"/>
                    <a:pt x="31545" y="78247"/>
                    <a:pt x="31378" y="78247"/>
                  </a:cubicBezTo>
                  <a:cubicBezTo>
                    <a:pt x="31344" y="78247"/>
                    <a:pt x="31312" y="78245"/>
                    <a:pt x="31281" y="78241"/>
                  </a:cubicBezTo>
                  <a:lnTo>
                    <a:pt x="30912" y="78241"/>
                  </a:lnTo>
                  <a:cubicBezTo>
                    <a:pt x="30912" y="78212"/>
                    <a:pt x="30883" y="78127"/>
                    <a:pt x="30883" y="78099"/>
                  </a:cubicBezTo>
                  <a:cubicBezTo>
                    <a:pt x="30883" y="78013"/>
                    <a:pt x="30855" y="77700"/>
                    <a:pt x="30826" y="77501"/>
                  </a:cubicBezTo>
                  <a:cubicBezTo>
                    <a:pt x="30769" y="77075"/>
                    <a:pt x="30769" y="76591"/>
                    <a:pt x="30826" y="76279"/>
                  </a:cubicBezTo>
                  <a:cubicBezTo>
                    <a:pt x="31307" y="76279"/>
                    <a:pt x="31796" y="76304"/>
                    <a:pt x="32289" y="76304"/>
                  </a:cubicBezTo>
                  <a:cubicBezTo>
                    <a:pt x="32700" y="76304"/>
                    <a:pt x="33114" y="76286"/>
                    <a:pt x="33528" y="76222"/>
                  </a:cubicBezTo>
                  <a:close/>
                  <a:moveTo>
                    <a:pt x="2390" y="115948"/>
                  </a:moveTo>
                  <a:cubicBezTo>
                    <a:pt x="2475" y="115962"/>
                    <a:pt x="2503" y="115962"/>
                    <a:pt x="2535" y="115962"/>
                  </a:cubicBezTo>
                  <a:cubicBezTo>
                    <a:pt x="2567" y="115962"/>
                    <a:pt x="2603" y="115962"/>
                    <a:pt x="2702" y="115976"/>
                  </a:cubicBezTo>
                  <a:cubicBezTo>
                    <a:pt x="4039" y="116232"/>
                    <a:pt x="4807" y="116602"/>
                    <a:pt x="5859" y="117114"/>
                  </a:cubicBezTo>
                  <a:cubicBezTo>
                    <a:pt x="7679" y="118081"/>
                    <a:pt x="8845" y="119218"/>
                    <a:pt x="9812" y="120043"/>
                  </a:cubicBezTo>
                  <a:cubicBezTo>
                    <a:pt x="9868" y="120100"/>
                    <a:pt x="9954" y="120156"/>
                    <a:pt x="10011" y="120213"/>
                  </a:cubicBezTo>
                  <a:cubicBezTo>
                    <a:pt x="10096" y="120242"/>
                    <a:pt x="10323" y="120384"/>
                    <a:pt x="10380" y="120441"/>
                  </a:cubicBezTo>
                  <a:cubicBezTo>
                    <a:pt x="10494" y="120469"/>
                    <a:pt x="10608" y="120498"/>
                    <a:pt x="10636" y="120498"/>
                  </a:cubicBezTo>
                  <a:cubicBezTo>
                    <a:pt x="10693" y="120498"/>
                    <a:pt x="10722" y="120526"/>
                    <a:pt x="10807" y="120526"/>
                  </a:cubicBezTo>
                  <a:lnTo>
                    <a:pt x="10864" y="120526"/>
                  </a:lnTo>
                  <a:cubicBezTo>
                    <a:pt x="11717" y="120668"/>
                    <a:pt x="13679" y="120754"/>
                    <a:pt x="14703" y="121209"/>
                  </a:cubicBezTo>
                  <a:cubicBezTo>
                    <a:pt x="15954" y="121863"/>
                    <a:pt x="16238" y="122175"/>
                    <a:pt x="17120" y="122915"/>
                  </a:cubicBezTo>
                  <a:cubicBezTo>
                    <a:pt x="17660" y="123427"/>
                    <a:pt x="18172" y="123939"/>
                    <a:pt x="18655" y="124450"/>
                  </a:cubicBezTo>
                  <a:cubicBezTo>
                    <a:pt x="18485" y="124593"/>
                    <a:pt x="18513" y="124564"/>
                    <a:pt x="18343" y="124735"/>
                  </a:cubicBezTo>
                  <a:cubicBezTo>
                    <a:pt x="18314" y="124735"/>
                    <a:pt x="18314" y="124763"/>
                    <a:pt x="18286" y="124763"/>
                  </a:cubicBezTo>
                  <a:cubicBezTo>
                    <a:pt x="18200" y="124820"/>
                    <a:pt x="18143" y="124820"/>
                    <a:pt x="18058" y="124849"/>
                  </a:cubicBezTo>
                  <a:cubicBezTo>
                    <a:pt x="17944" y="124877"/>
                    <a:pt x="17831" y="124905"/>
                    <a:pt x="17774" y="124905"/>
                  </a:cubicBezTo>
                  <a:cubicBezTo>
                    <a:pt x="17717" y="124820"/>
                    <a:pt x="17518" y="124621"/>
                    <a:pt x="17489" y="124593"/>
                  </a:cubicBezTo>
                  <a:cubicBezTo>
                    <a:pt x="16722" y="123768"/>
                    <a:pt x="16181" y="123341"/>
                    <a:pt x="15414" y="122773"/>
                  </a:cubicBezTo>
                  <a:cubicBezTo>
                    <a:pt x="15328" y="122687"/>
                    <a:pt x="14390" y="122033"/>
                    <a:pt x="13878" y="121777"/>
                  </a:cubicBezTo>
                  <a:cubicBezTo>
                    <a:pt x="13196" y="121465"/>
                    <a:pt x="12485" y="121209"/>
                    <a:pt x="11745" y="121152"/>
                  </a:cubicBezTo>
                  <a:cubicBezTo>
                    <a:pt x="10722" y="121038"/>
                    <a:pt x="10096" y="121038"/>
                    <a:pt x="9669" y="120867"/>
                  </a:cubicBezTo>
                  <a:cubicBezTo>
                    <a:pt x="9186" y="120555"/>
                    <a:pt x="8276" y="119787"/>
                    <a:pt x="7764" y="119446"/>
                  </a:cubicBezTo>
                  <a:cubicBezTo>
                    <a:pt x="6399" y="118479"/>
                    <a:pt x="5006" y="117483"/>
                    <a:pt x="3555" y="116744"/>
                  </a:cubicBezTo>
                  <a:cubicBezTo>
                    <a:pt x="3328" y="116630"/>
                    <a:pt x="3129" y="116517"/>
                    <a:pt x="2958" y="116460"/>
                  </a:cubicBezTo>
                  <a:cubicBezTo>
                    <a:pt x="2674" y="116318"/>
                    <a:pt x="2589" y="116261"/>
                    <a:pt x="2105" y="116232"/>
                  </a:cubicBezTo>
                  <a:cubicBezTo>
                    <a:pt x="1935" y="116232"/>
                    <a:pt x="1707" y="116232"/>
                    <a:pt x="1565" y="116318"/>
                  </a:cubicBezTo>
                  <a:cubicBezTo>
                    <a:pt x="1565" y="116232"/>
                    <a:pt x="1593" y="116204"/>
                    <a:pt x="1593" y="116118"/>
                  </a:cubicBezTo>
                  <a:cubicBezTo>
                    <a:pt x="1593" y="116062"/>
                    <a:pt x="1650" y="115976"/>
                    <a:pt x="1679" y="115948"/>
                  </a:cubicBezTo>
                  <a:lnTo>
                    <a:pt x="1878" y="115948"/>
                  </a:lnTo>
                  <a:cubicBezTo>
                    <a:pt x="1840" y="115948"/>
                    <a:pt x="2029" y="115960"/>
                    <a:pt x="2194" y="115960"/>
                  </a:cubicBezTo>
                  <a:cubicBezTo>
                    <a:pt x="2276" y="115960"/>
                    <a:pt x="2352" y="115957"/>
                    <a:pt x="2390" y="115948"/>
                  </a:cubicBezTo>
                  <a:close/>
                  <a:moveTo>
                    <a:pt x="2674" y="117114"/>
                  </a:moveTo>
                  <a:cubicBezTo>
                    <a:pt x="3157" y="117199"/>
                    <a:pt x="4522" y="117938"/>
                    <a:pt x="5404" y="118536"/>
                  </a:cubicBezTo>
                  <a:cubicBezTo>
                    <a:pt x="6570" y="119246"/>
                    <a:pt x="7593" y="120583"/>
                    <a:pt x="9101" y="121493"/>
                  </a:cubicBezTo>
                  <a:cubicBezTo>
                    <a:pt x="9783" y="121806"/>
                    <a:pt x="10380" y="121664"/>
                    <a:pt x="11290" y="121777"/>
                  </a:cubicBezTo>
                  <a:cubicBezTo>
                    <a:pt x="12001" y="121863"/>
                    <a:pt x="12769" y="122090"/>
                    <a:pt x="13338" y="122431"/>
                  </a:cubicBezTo>
                  <a:cubicBezTo>
                    <a:pt x="14077" y="122830"/>
                    <a:pt x="14276" y="123057"/>
                    <a:pt x="14816" y="123484"/>
                  </a:cubicBezTo>
                  <a:cubicBezTo>
                    <a:pt x="15357" y="123967"/>
                    <a:pt x="15925" y="124337"/>
                    <a:pt x="16409" y="124849"/>
                  </a:cubicBezTo>
                  <a:lnTo>
                    <a:pt x="16523" y="124962"/>
                  </a:lnTo>
                  <a:cubicBezTo>
                    <a:pt x="16352" y="124905"/>
                    <a:pt x="16210" y="124849"/>
                    <a:pt x="15783" y="124735"/>
                  </a:cubicBezTo>
                  <a:cubicBezTo>
                    <a:pt x="15726" y="124735"/>
                    <a:pt x="15470" y="124621"/>
                    <a:pt x="15385" y="124593"/>
                  </a:cubicBezTo>
                  <a:cubicBezTo>
                    <a:pt x="15215" y="124536"/>
                    <a:pt x="15158" y="124479"/>
                    <a:pt x="14816" y="124308"/>
                  </a:cubicBezTo>
                  <a:cubicBezTo>
                    <a:pt x="14653" y="124254"/>
                    <a:pt x="13839" y="123679"/>
                    <a:pt x="13694" y="123679"/>
                  </a:cubicBezTo>
                  <a:cubicBezTo>
                    <a:pt x="13688" y="123679"/>
                    <a:pt x="13683" y="123680"/>
                    <a:pt x="13679" y="123683"/>
                  </a:cubicBezTo>
                  <a:cubicBezTo>
                    <a:pt x="13565" y="123597"/>
                    <a:pt x="13451" y="123540"/>
                    <a:pt x="13338" y="123455"/>
                  </a:cubicBezTo>
                  <a:cubicBezTo>
                    <a:pt x="13025" y="123284"/>
                    <a:pt x="12684" y="123085"/>
                    <a:pt x="12399" y="122886"/>
                  </a:cubicBezTo>
                  <a:cubicBezTo>
                    <a:pt x="11944" y="122602"/>
                    <a:pt x="11518" y="122318"/>
                    <a:pt x="11063" y="122033"/>
                  </a:cubicBezTo>
                  <a:cubicBezTo>
                    <a:pt x="10864" y="121920"/>
                    <a:pt x="10693" y="121863"/>
                    <a:pt x="10522" y="121863"/>
                  </a:cubicBezTo>
                  <a:cubicBezTo>
                    <a:pt x="10409" y="121863"/>
                    <a:pt x="10267" y="121891"/>
                    <a:pt x="10124" y="121920"/>
                  </a:cubicBezTo>
                  <a:cubicBezTo>
                    <a:pt x="9812" y="121976"/>
                    <a:pt x="9925" y="121976"/>
                    <a:pt x="9669" y="121976"/>
                  </a:cubicBezTo>
                  <a:cubicBezTo>
                    <a:pt x="8958" y="121777"/>
                    <a:pt x="8532" y="121607"/>
                    <a:pt x="7508" y="121038"/>
                  </a:cubicBezTo>
                  <a:cubicBezTo>
                    <a:pt x="6172" y="120327"/>
                    <a:pt x="4977" y="119474"/>
                    <a:pt x="3755" y="118592"/>
                  </a:cubicBezTo>
                  <a:cubicBezTo>
                    <a:pt x="3300" y="118280"/>
                    <a:pt x="2589" y="117711"/>
                    <a:pt x="2048" y="117171"/>
                  </a:cubicBezTo>
                  <a:cubicBezTo>
                    <a:pt x="2134" y="117171"/>
                    <a:pt x="2191" y="117114"/>
                    <a:pt x="2276" y="117114"/>
                  </a:cubicBezTo>
                  <a:close/>
                  <a:moveTo>
                    <a:pt x="58268" y="121607"/>
                  </a:moveTo>
                  <a:cubicBezTo>
                    <a:pt x="58097" y="121976"/>
                    <a:pt x="58012" y="122289"/>
                    <a:pt x="57898" y="122630"/>
                  </a:cubicBezTo>
                  <a:cubicBezTo>
                    <a:pt x="57557" y="123739"/>
                    <a:pt x="57301" y="124479"/>
                    <a:pt x="56817" y="124962"/>
                  </a:cubicBezTo>
                  <a:cubicBezTo>
                    <a:pt x="56732" y="124991"/>
                    <a:pt x="56675" y="125019"/>
                    <a:pt x="56618" y="125048"/>
                  </a:cubicBezTo>
                  <a:lnTo>
                    <a:pt x="56448" y="125048"/>
                  </a:lnTo>
                  <a:cubicBezTo>
                    <a:pt x="56362" y="125019"/>
                    <a:pt x="56305" y="125019"/>
                    <a:pt x="56220" y="124991"/>
                  </a:cubicBezTo>
                  <a:cubicBezTo>
                    <a:pt x="55026" y="124394"/>
                    <a:pt x="53803" y="123739"/>
                    <a:pt x="52609" y="123029"/>
                  </a:cubicBezTo>
                  <a:cubicBezTo>
                    <a:pt x="52666" y="122972"/>
                    <a:pt x="52751" y="122886"/>
                    <a:pt x="52808" y="122858"/>
                  </a:cubicBezTo>
                  <a:cubicBezTo>
                    <a:pt x="53121" y="122630"/>
                    <a:pt x="53433" y="122460"/>
                    <a:pt x="53775" y="122318"/>
                  </a:cubicBezTo>
                  <a:cubicBezTo>
                    <a:pt x="54429" y="122062"/>
                    <a:pt x="55083" y="121920"/>
                    <a:pt x="55765" y="121834"/>
                  </a:cubicBezTo>
                  <a:cubicBezTo>
                    <a:pt x="56618" y="121692"/>
                    <a:pt x="56732" y="121635"/>
                    <a:pt x="57699" y="121607"/>
                  </a:cubicBezTo>
                  <a:close/>
                  <a:moveTo>
                    <a:pt x="44419" y="124308"/>
                  </a:moveTo>
                  <a:cubicBezTo>
                    <a:pt x="44618" y="124337"/>
                    <a:pt x="45841" y="124593"/>
                    <a:pt x="46381" y="124593"/>
                  </a:cubicBezTo>
                  <a:cubicBezTo>
                    <a:pt x="48030" y="124706"/>
                    <a:pt x="50789" y="124849"/>
                    <a:pt x="52239" y="124877"/>
                  </a:cubicBezTo>
                  <a:cubicBezTo>
                    <a:pt x="52666" y="125133"/>
                    <a:pt x="53092" y="125332"/>
                    <a:pt x="53519" y="125588"/>
                  </a:cubicBezTo>
                  <a:cubicBezTo>
                    <a:pt x="53320" y="125559"/>
                    <a:pt x="53149" y="125559"/>
                    <a:pt x="52978" y="125559"/>
                  </a:cubicBezTo>
                  <a:cubicBezTo>
                    <a:pt x="52112" y="125593"/>
                    <a:pt x="51256" y="125607"/>
                    <a:pt x="50403" y="125607"/>
                  </a:cubicBezTo>
                  <a:cubicBezTo>
                    <a:pt x="49801" y="125607"/>
                    <a:pt x="49200" y="125600"/>
                    <a:pt x="48599" y="125588"/>
                  </a:cubicBezTo>
                  <a:cubicBezTo>
                    <a:pt x="48445" y="125584"/>
                    <a:pt x="48289" y="125583"/>
                    <a:pt x="48133" y="125583"/>
                  </a:cubicBezTo>
                  <a:cubicBezTo>
                    <a:pt x="47517" y="125583"/>
                    <a:pt x="46895" y="125604"/>
                    <a:pt x="46371" y="125604"/>
                  </a:cubicBezTo>
                  <a:cubicBezTo>
                    <a:pt x="45921" y="125604"/>
                    <a:pt x="45543" y="125589"/>
                    <a:pt x="45300" y="125531"/>
                  </a:cubicBezTo>
                  <a:cubicBezTo>
                    <a:pt x="44675" y="125389"/>
                    <a:pt x="44675" y="125389"/>
                    <a:pt x="44533" y="125303"/>
                  </a:cubicBezTo>
                  <a:cubicBezTo>
                    <a:pt x="44419" y="125247"/>
                    <a:pt x="44362" y="125190"/>
                    <a:pt x="44334" y="125190"/>
                  </a:cubicBezTo>
                  <a:cubicBezTo>
                    <a:pt x="44180" y="125139"/>
                    <a:pt x="44026" y="125128"/>
                    <a:pt x="43873" y="125128"/>
                  </a:cubicBezTo>
                  <a:cubicBezTo>
                    <a:pt x="43771" y="125128"/>
                    <a:pt x="43668" y="125133"/>
                    <a:pt x="43566" y="125133"/>
                  </a:cubicBezTo>
                  <a:cubicBezTo>
                    <a:pt x="43353" y="125140"/>
                    <a:pt x="43143" y="125144"/>
                    <a:pt x="42935" y="125144"/>
                  </a:cubicBezTo>
                  <a:cubicBezTo>
                    <a:pt x="42311" y="125144"/>
                    <a:pt x="41703" y="125112"/>
                    <a:pt x="41063" y="125048"/>
                  </a:cubicBezTo>
                  <a:cubicBezTo>
                    <a:pt x="40978" y="125048"/>
                    <a:pt x="40665" y="124991"/>
                    <a:pt x="40552" y="124962"/>
                  </a:cubicBezTo>
                  <a:cubicBezTo>
                    <a:pt x="40523" y="124905"/>
                    <a:pt x="40495" y="124905"/>
                    <a:pt x="40438" y="124877"/>
                  </a:cubicBezTo>
                  <a:lnTo>
                    <a:pt x="40409" y="124849"/>
                  </a:lnTo>
                  <a:lnTo>
                    <a:pt x="40409" y="124820"/>
                  </a:lnTo>
                  <a:cubicBezTo>
                    <a:pt x="40409" y="124763"/>
                    <a:pt x="40381" y="124735"/>
                    <a:pt x="40381" y="124735"/>
                  </a:cubicBezTo>
                  <a:cubicBezTo>
                    <a:pt x="40381" y="124706"/>
                    <a:pt x="40352" y="124678"/>
                    <a:pt x="40296" y="124621"/>
                  </a:cubicBezTo>
                  <a:cubicBezTo>
                    <a:pt x="40409" y="124479"/>
                    <a:pt x="40495" y="124422"/>
                    <a:pt x="40552" y="124337"/>
                  </a:cubicBezTo>
                  <a:cubicBezTo>
                    <a:pt x="41092" y="124450"/>
                    <a:pt x="41945" y="124450"/>
                    <a:pt x="42684" y="124450"/>
                  </a:cubicBezTo>
                  <a:cubicBezTo>
                    <a:pt x="43225" y="124450"/>
                    <a:pt x="44049" y="124450"/>
                    <a:pt x="44390" y="124308"/>
                  </a:cubicBezTo>
                  <a:close/>
                  <a:moveTo>
                    <a:pt x="23711" y="1"/>
                  </a:moveTo>
                  <a:cubicBezTo>
                    <a:pt x="23246" y="1"/>
                    <a:pt x="22706" y="224"/>
                    <a:pt x="22324" y="438"/>
                  </a:cubicBezTo>
                  <a:cubicBezTo>
                    <a:pt x="20617" y="1575"/>
                    <a:pt x="19508" y="3822"/>
                    <a:pt x="20873" y="5613"/>
                  </a:cubicBezTo>
                  <a:cubicBezTo>
                    <a:pt x="20902" y="5699"/>
                    <a:pt x="20987" y="5756"/>
                    <a:pt x="21016" y="5813"/>
                  </a:cubicBezTo>
                  <a:lnTo>
                    <a:pt x="20959" y="5841"/>
                  </a:lnTo>
                  <a:cubicBezTo>
                    <a:pt x="20930" y="5841"/>
                    <a:pt x="20873" y="5898"/>
                    <a:pt x="20817" y="5955"/>
                  </a:cubicBezTo>
                  <a:cubicBezTo>
                    <a:pt x="20020" y="6438"/>
                    <a:pt x="19281" y="7149"/>
                    <a:pt x="18883" y="8031"/>
                  </a:cubicBezTo>
                  <a:cubicBezTo>
                    <a:pt x="18456" y="8997"/>
                    <a:pt x="18115" y="10561"/>
                    <a:pt x="19452" y="10960"/>
                  </a:cubicBezTo>
                  <a:cubicBezTo>
                    <a:pt x="19557" y="10987"/>
                    <a:pt x="19663" y="10999"/>
                    <a:pt x="19767" y="10999"/>
                  </a:cubicBezTo>
                  <a:cubicBezTo>
                    <a:pt x="20197" y="10999"/>
                    <a:pt x="20588" y="10801"/>
                    <a:pt x="20703" y="10732"/>
                  </a:cubicBezTo>
                  <a:cubicBezTo>
                    <a:pt x="20873" y="10675"/>
                    <a:pt x="21044" y="10561"/>
                    <a:pt x="21215" y="10448"/>
                  </a:cubicBezTo>
                  <a:lnTo>
                    <a:pt x="21215" y="10448"/>
                  </a:lnTo>
                  <a:cubicBezTo>
                    <a:pt x="21186" y="10647"/>
                    <a:pt x="21186" y="10789"/>
                    <a:pt x="21158" y="11016"/>
                  </a:cubicBezTo>
                  <a:cubicBezTo>
                    <a:pt x="21044" y="12012"/>
                    <a:pt x="21442" y="13206"/>
                    <a:pt x="21726" y="13633"/>
                  </a:cubicBezTo>
                  <a:cubicBezTo>
                    <a:pt x="22125" y="14230"/>
                    <a:pt x="22608" y="14827"/>
                    <a:pt x="23120" y="14969"/>
                  </a:cubicBezTo>
                  <a:cubicBezTo>
                    <a:pt x="23120" y="14998"/>
                    <a:pt x="23120" y="14998"/>
                    <a:pt x="23063" y="15054"/>
                  </a:cubicBezTo>
                  <a:cubicBezTo>
                    <a:pt x="22636" y="16789"/>
                    <a:pt x="22466" y="18609"/>
                    <a:pt x="22409" y="20372"/>
                  </a:cubicBezTo>
                  <a:cubicBezTo>
                    <a:pt x="22437" y="20827"/>
                    <a:pt x="22409" y="20656"/>
                    <a:pt x="22466" y="20941"/>
                  </a:cubicBezTo>
                  <a:lnTo>
                    <a:pt x="22466" y="21055"/>
                  </a:lnTo>
                  <a:cubicBezTo>
                    <a:pt x="22437" y="21111"/>
                    <a:pt x="22352" y="21367"/>
                    <a:pt x="22238" y="21538"/>
                  </a:cubicBezTo>
                  <a:cubicBezTo>
                    <a:pt x="21414" y="23159"/>
                    <a:pt x="20703" y="24894"/>
                    <a:pt x="20873" y="27197"/>
                  </a:cubicBezTo>
                  <a:cubicBezTo>
                    <a:pt x="21158" y="30638"/>
                    <a:pt x="23063" y="33965"/>
                    <a:pt x="26333" y="35301"/>
                  </a:cubicBezTo>
                  <a:cubicBezTo>
                    <a:pt x="26703" y="35472"/>
                    <a:pt x="27044" y="35586"/>
                    <a:pt x="27414" y="35728"/>
                  </a:cubicBezTo>
                  <a:cubicBezTo>
                    <a:pt x="26817" y="35671"/>
                    <a:pt x="26134" y="35586"/>
                    <a:pt x="25480" y="35586"/>
                  </a:cubicBezTo>
                  <a:cubicBezTo>
                    <a:pt x="21044" y="35728"/>
                    <a:pt x="18940" y="39169"/>
                    <a:pt x="17262" y="42126"/>
                  </a:cubicBezTo>
                  <a:cubicBezTo>
                    <a:pt x="16835" y="42809"/>
                    <a:pt x="15897" y="43719"/>
                    <a:pt x="14788" y="44714"/>
                  </a:cubicBezTo>
                  <a:cubicBezTo>
                    <a:pt x="13906" y="45539"/>
                    <a:pt x="12854" y="46534"/>
                    <a:pt x="11831" y="47700"/>
                  </a:cubicBezTo>
                  <a:cubicBezTo>
                    <a:pt x="10693" y="48979"/>
                    <a:pt x="9584" y="50344"/>
                    <a:pt x="8930" y="51937"/>
                  </a:cubicBezTo>
                  <a:cubicBezTo>
                    <a:pt x="8788" y="52250"/>
                    <a:pt x="8816" y="52164"/>
                    <a:pt x="8703" y="52449"/>
                  </a:cubicBezTo>
                  <a:cubicBezTo>
                    <a:pt x="8674" y="52506"/>
                    <a:pt x="8646" y="52619"/>
                    <a:pt x="8646" y="52676"/>
                  </a:cubicBezTo>
                  <a:cubicBezTo>
                    <a:pt x="8276" y="53103"/>
                    <a:pt x="7963" y="53529"/>
                    <a:pt x="7707" y="53927"/>
                  </a:cubicBezTo>
                  <a:cubicBezTo>
                    <a:pt x="6996" y="55065"/>
                    <a:pt x="7025" y="56629"/>
                    <a:pt x="7139" y="57653"/>
                  </a:cubicBezTo>
                  <a:cubicBezTo>
                    <a:pt x="7224" y="58193"/>
                    <a:pt x="7224" y="58278"/>
                    <a:pt x="7394" y="58875"/>
                  </a:cubicBezTo>
                  <a:cubicBezTo>
                    <a:pt x="7565" y="59302"/>
                    <a:pt x="7451" y="59188"/>
                    <a:pt x="7793" y="59700"/>
                  </a:cubicBezTo>
                  <a:cubicBezTo>
                    <a:pt x="7878" y="59842"/>
                    <a:pt x="8020" y="59928"/>
                    <a:pt x="8162" y="60041"/>
                  </a:cubicBezTo>
                  <a:cubicBezTo>
                    <a:pt x="8846" y="60537"/>
                    <a:pt x="9863" y="60817"/>
                    <a:pt x="10352" y="60817"/>
                  </a:cubicBezTo>
                  <a:cubicBezTo>
                    <a:pt x="10453" y="60817"/>
                    <a:pt x="10531" y="60805"/>
                    <a:pt x="10579" y="60781"/>
                  </a:cubicBezTo>
                  <a:cubicBezTo>
                    <a:pt x="10636" y="60781"/>
                    <a:pt x="10636" y="60781"/>
                    <a:pt x="10665" y="60752"/>
                  </a:cubicBezTo>
                  <a:lnTo>
                    <a:pt x="10693" y="60752"/>
                  </a:lnTo>
                  <a:cubicBezTo>
                    <a:pt x="10722" y="60752"/>
                    <a:pt x="10722" y="60752"/>
                    <a:pt x="10778" y="60724"/>
                  </a:cubicBezTo>
                  <a:cubicBezTo>
                    <a:pt x="11148" y="61065"/>
                    <a:pt x="11631" y="61349"/>
                    <a:pt x="12115" y="61577"/>
                  </a:cubicBezTo>
                  <a:cubicBezTo>
                    <a:pt x="12826" y="61861"/>
                    <a:pt x="13082" y="61861"/>
                    <a:pt x="13650" y="61890"/>
                  </a:cubicBezTo>
                  <a:cubicBezTo>
                    <a:pt x="13711" y="61894"/>
                    <a:pt x="13772" y="61896"/>
                    <a:pt x="13833" y="61896"/>
                  </a:cubicBezTo>
                  <a:cubicBezTo>
                    <a:pt x="14625" y="61896"/>
                    <a:pt x="15418" y="61552"/>
                    <a:pt x="16210" y="60866"/>
                  </a:cubicBezTo>
                  <a:cubicBezTo>
                    <a:pt x="16466" y="60638"/>
                    <a:pt x="16665" y="60354"/>
                    <a:pt x="16892" y="60098"/>
                  </a:cubicBezTo>
                  <a:cubicBezTo>
                    <a:pt x="17347" y="60155"/>
                    <a:pt x="17831" y="60155"/>
                    <a:pt x="18314" y="60155"/>
                  </a:cubicBezTo>
                  <a:cubicBezTo>
                    <a:pt x="18200" y="60582"/>
                    <a:pt x="18058" y="61008"/>
                    <a:pt x="17944" y="61435"/>
                  </a:cubicBezTo>
                  <a:cubicBezTo>
                    <a:pt x="17489" y="62913"/>
                    <a:pt x="17063" y="64392"/>
                    <a:pt x="16608" y="65871"/>
                  </a:cubicBezTo>
                  <a:cubicBezTo>
                    <a:pt x="16096" y="67520"/>
                    <a:pt x="15613" y="69169"/>
                    <a:pt x="15129" y="70819"/>
                  </a:cubicBezTo>
                  <a:cubicBezTo>
                    <a:pt x="14987" y="71302"/>
                    <a:pt x="14902" y="71814"/>
                    <a:pt x="14788" y="72297"/>
                  </a:cubicBezTo>
                  <a:cubicBezTo>
                    <a:pt x="14760" y="72525"/>
                    <a:pt x="14674" y="72724"/>
                    <a:pt x="14674" y="72895"/>
                  </a:cubicBezTo>
                  <a:cubicBezTo>
                    <a:pt x="14674" y="72980"/>
                    <a:pt x="14646" y="73151"/>
                    <a:pt x="14646" y="73236"/>
                  </a:cubicBezTo>
                  <a:lnTo>
                    <a:pt x="14646" y="73293"/>
                  </a:lnTo>
                  <a:lnTo>
                    <a:pt x="14532" y="74146"/>
                  </a:lnTo>
                  <a:cubicBezTo>
                    <a:pt x="14504" y="74288"/>
                    <a:pt x="14504" y="74402"/>
                    <a:pt x="14504" y="74544"/>
                  </a:cubicBezTo>
                  <a:cubicBezTo>
                    <a:pt x="14418" y="74743"/>
                    <a:pt x="14418" y="74999"/>
                    <a:pt x="14504" y="75226"/>
                  </a:cubicBezTo>
                  <a:cubicBezTo>
                    <a:pt x="14760" y="75738"/>
                    <a:pt x="15328" y="76136"/>
                    <a:pt x="15755" y="76535"/>
                  </a:cubicBezTo>
                  <a:cubicBezTo>
                    <a:pt x="16380" y="77018"/>
                    <a:pt x="17091" y="77530"/>
                    <a:pt x="17774" y="77956"/>
                  </a:cubicBezTo>
                  <a:cubicBezTo>
                    <a:pt x="17603" y="78781"/>
                    <a:pt x="17603" y="79122"/>
                    <a:pt x="17461" y="80061"/>
                  </a:cubicBezTo>
                  <a:cubicBezTo>
                    <a:pt x="17120" y="82364"/>
                    <a:pt x="16978" y="83786"/>
                    <a:pt x="16551" y="86402"/>
                  </a:cubicBezTo>
                  <a:cubicBezTo>
                    <a:pt x="16210" y="88535"/>
                    <a:pt x="15783" y="90668"/>
                    <a:pt x="15357" y="92800"/>
                  </a:cubicBezTo>
                  <a:lnTo>
                    <a:pt x="15357" y="92886"/>
                  </a:lnTo>
                  <a:lnTo>
                    <a:pt x="15357" y="92943"/>
                  </a:lnTo>
                  <a:cubicBezTo>
                    <a:pt x="15357" y="92999"/>
                    <a:pt x="15357" y="93028"/>
                    <a:pt x="15328" y="93056"/>
                  </a:cubicBezTo>
                  <a:cubicBezTo>
                    <a:pt x="15271" y="93142"/>
                    <a:pt x="15271" y="93227"/>
                    <a:pt x="15271" y="93341"/>
                  </a:cubicBezTo>
                  <a:cubicBezTo>
                    <a:pt x="15186" y="93796"/>
                    <a:pt x="15129" y="93739"/>
                    <a:pt x="15129" y="94137"/>
                  </a:cubicBezTo>
                  <a:cubicBezTo>
                    <a:pt x="15129" y="94165"/>
                    <a:pt x="15129" y="94222"/>
                    <a:pt x="15101" y="94364"/>
                  </a:cubicBezTo>
                  <a:cubicBezTo>
                    <a:pt x="15044" y="94876"/>
                    <a:pt x="15072" y="95559"/>
                    <a:pt x="15129" y="96213"/>
                  </a:cubicBezTo>
                  <a:cubicBezTo>
                    <a:pt x="15271" y="99000"/>
                    <a:pt x="14930" y="100734"/>
                    <a:pt x="14390" y="103265"/>
                  </a:cubicBezTo>
                  <a:cubicBezTo>
                    <a:pt x="13821" y="105995"/>
                    <a:pt x="12996" y="108640"/>
                    <a:pt x="12257" y="111341"/>
                  </a:cubicBezTo>
                  <a:cubicBezTo>
                    <a:pt x="12115" y="111853"/>
                    <a:pt x="11973" y="112365"/>
                    <a:pt x="11859" y="112905"/>
                  </a:cubicBezTo>
                  <a:cubicBezTo>
                    <a:pt x="11859" y="113076"/>
                    <a:pt x="11802" y="113104"/>
                    <a:pt x="11831" y="113218"/>
                  </a:cubicBezTo>
                  <a:cubicBezTo>
                    <a:pt x="11774" y="113218"/>
                    <a:pt x="11688" y="113218"/>
                    <a:pt x="11575" y="113246"/>
                  </a:cubicBezTo>
                  <a:cubicBezTo>
                    <a:pt x="10864" y="113360"/>
                    <a:pt x="10494" y="113957"/>
                    <a:pt x="10380" y="114611"/>
                  </a:cubicBezTo>
                  <a:cubicBezTo>
                    <a:pt x="10380" y="114753"/>
                    <a:pt x="10352" y="114896"/>
                    <a:pt x="10295" y="115038"/>
                  </a:cubicBezTo>
                  <a:cubicBezTo>
                    <a:pt x="9868" y="114810"/>
                    <a:pt x="9442" y="114668"/>
                    <a:pt x="8816" y="114498"/>
                  </a:cubicBezTo>
                  <a:cubicBezTo>
                    <a:pt x="7693" y="114199"/>
                    <a:pt x="5944" y="113822"/>
                    <a:pt x="4302" y="113822"/>
                  </a:cubicBezTo>
                  <a:cubicBezTo>
                    <a:pt x="2660" y="113822"/>
                    <a:pt x="1124" y="114199"/>
                    <a:pt x="427" y="115408"/>
                  </a:cubicBezTo>
                  <a:cubicBezTo>
                    <a:pt x="143" y="115948"/>
                    <a:pt x="1" y="116659"/>
                    <a:pt x="314" y="117199"/>
                  </a:cubicBezTo>
                  <a:cubicBezTo>
                    <a:pt x="911" y="118251"/>
                    <a:pt x="1991" y="118962"/>
                    <a:pt x="2958" y="119730"/>
                  </a:cubicBezTo>
                  <a:cubicBezTo>
                    <a:pt x="4608" y="120953"/>
                    <a:pt x="6598" y="122289"/>
                    <a:pt x="7849" y="122659"/>
                  </a:cubicBezTo>
                  <a:cubicBezTo>
                    <a:pt x="8418" y="122886"/>
                    <a:pt x="9015" y="122943"/>
                    <a:pt x="9641" y="123000"/>
                  </a:cubicBezTo>
                  <a:cubicBezTo>
                    <a:pt x="9698" y="123000"/>
                    <a:pt x="9783" y="123029"/>
                    <a:pt x="9954" y="123029"/>
                  </a:cubicBezTo>
                  <a:cubicBezTo>
                    <a:pt x="9982" y="123029"/>
                    <a:pt x="9982" y="123057"/>
                    <a:pt x="10011" y="123057"/>
                  </a:cubicBezTo>
                  <a:cubicBezTo>
                    <a:pt x="10011" y="123057"/>
                    <a:pt x="10067" y="123057"/>
                    <a:pt x="10067" y="123085"/>
                  </a:cubicBezTo>
                  <a:cubicBezTo>
                    <a:pt x="11631" y="124081"/>
                    <a:pt x="13139" y="125019"/>
                    <a:pt x="14845" y="125588"/>
                  </a:cubicBezTo>
                  <a:cubicBezTo>
                    <a:pt x="15954" y="125986"/>
                    <a:pt x="16608" y="126185"/>
                    <a:pt x="17518" y="126213"/>
                  </a:cubicBezTo>
                  <a:cubicBezTo>
                    <a:pt x="18058" y="126185"/>
                    <a:pt x="17888" y="126213"/>
                    <a:pt x="18485" y="126043"/>
                  </a:cubicBezTo>
                  <a:cubicBezTo>
                    <a:pt x="18684" y="125986"/>
                    <a:pt x="18911" y="125872"/>
                    <a:pt x="19082" y="125702"/>
                  </a:cubicBezTo>
                  <a:cubicBezTo>
                    <a:pt x="19537" y="125190"/>
                    <a:pt x="19907" y="124564"/>
                    <a:pt x="20049" y="123882"/>
                  </a:cubicBezTo>
                  <a:cubicBezTo>
                    <a:pt x="20219" y="123853"/>
                    <a:pt x="20362" y="123711"/>
                    <a:pt x="20447" y="123569"/>
                  </a:cubicBezTo>
                  <a:cubicBezTo>
                    <a:pt x="20589" y="123569"/>
                    <a:pt x="20674" y="123512"/>
                    <a:pt x="20788" y="123427"/>
                  </a:cubicBezTo>
                  <a:cubicBezTo>
                    <a:pt x="21499" y="122517"/>
                    <a:pt x="22039" y="121379"/>
                    <a:pt x="21897" y="120213"/>
                  </a:cubicBezTo>
                  <a:cubicBezTo>
                    <a:pt x="21869" y="119929"/>
                    <a:pt x="21755" y="119673"/>
                    <a:pt x="21613" y="119446"/>
                  </a:cubicBezTo>
                  <a:cubicBezTo>
                    <a:pt x="21613" y="119446"/>
                    <a:pt x="21613" y="119389"/>
                    <a:pt x="21584" y="119389"/>
                  </a:cubicBezTo>
                  <a:lnTo>
                    <a:pt x="21584" y="119360"/>
                  </a:lnTo>
                  <a:cubicBezTo>
                    <a:pt x="21726" y="119019"/>
                    <a:pt x="21812" y="118678"/>
                    <a:pt x="21926" y="118337"/>
                  </a:cubicBezTo>
                  <a:cubicBezTo>
                    <a:pt x="22181" y="117626"/>
                    <a:pt x="22437" y="116915"/>
                    <a:pt x="22636" y="116175"/>
                  </a:cubicBezTo>
                  <a:cubicBezTo>
                    <a:pt x="23888" y="112109"/>
                    <a:pt x="23575" y="107872"/>
                    <a:pt x="24428" y="104090"/>
                  </a:cubicBezTo>
                  <a:cubicBezTo>
                    <a:pt x="24513" y="103606"/>
                    <a:pt x="24599" y="103123"/>
                    <a:pt x="24798" y="102668"/>
                  </a:cubicBezTo>
                  <a:cubicBezTo>
                    <a:pt x="25196" y="101843"/>
                    <a:pt x="25622" y="100990"/>
                    <a:pt x="25764" y="100109"/>
                  </a:cubicBezTo>
                  <a:cubicBezTo>
                    <a:pt x="25736" y="99995"/>
                    <a:pt x="25764" y="99966"/>
                    <a:pt x="25651" y="99540"/>
                  </a:cubicBezTo>
                  <a:cubicBezTo>
                    <a:pt x="25509" y="99056"/>
                    <a:pt x="25452" y="98772"/>
                    <a:pt x="25480" y="98687"/>
                  </a:cubicBezTo>
                  <a:cubicBezTo>
                    <a:pt x="25480" y="98175"/>
                    <a:pt x="25850" y="96725"/>
                    <a:pt x="26020" y="95758"/>
                  </a:cubicBezTo>
                  <a:cubicBezTo>
                    <a:pt x="26561" y="92516"/>
                    <a:pt x="27158" y="89303"/>
                    <a:pt x="27783" y="86089"/>
                  </a:cubicBezTo>
                  <a:cubicBezTo>
                    <a:pt x="28011" y="84838"/>
                    <a:pt x="28438" y="82250"/>
                    <a:pt x="28893" y="80829"/>
                  </a:cubicBezTo>
                  <a:cubicBezTo>
                    <a:pt x="29120" y="80146"/>
                    <a:pt x="29205" y="79805"/>
                    <a:pt x="29348" y="79350"/>
                  </a:cubicBezTo>
                  <a:cubicBezTo>
                    <a:pt x="29348" y="79302"/>
                    <a:pt x="29348" y="79294"/>
                    <a:pt x="29380" y="79277"/>
                  </a:cubicBezTo>
                  <a:lnTo>
                    <a:pt x="29380" y="79277"/>
                  </a:lnTo>
                  <a:cubicBezTo>
                    <a:pt x="29393" y="79261"/>
                    <a:pt x="29404" y="79249"/>
                    <a:pt x="29404" y="79236"/>
                  </a:cubicBezTo>
                  <a:cubicBezTo>
                    <a:pt x="29433" y="79094"/>
                    <a:pt x="29461" y="78980"/>
                    <a:pt x="29490" y="78838"/>
                  </a:cubicBezTo>
                  <a:cubicBezTo>
                    <a:pt x="29888" y="78952"/>
                    <a:pt x="30257" y="79065"/>
                    <a:pt x="30627" y="79151"/>
                  </a:cubicBezTo>
                  <a:cubicBezTo>
                    <a:pt x="30599" y="79435"/>
                    <a:pt x="30627" y="79719"/>
                    <a:pt x="30741" y="80004"/>
                  </a:cubicBezTo>
                  <a:cubicBezTo>
                    <a:pt x="30883" y="80260"/>
                    <a:pt x="30826" y="80288"/>
                    <a:pt x="30997" y="80516"/>
                  </a:cubicBezTo>
                  <a:cubicBezTo>
                    <a:pt x="30997" y="80516"/>
                    <a:pt x="31054" y="80573"/>
                    <a:pt x="31167" y="80715"/>
                  </a:cubicBezTo>
                  <a:cubicBezTo>
                    <a:pt x="31196" y="80772"/>
                    <a:pt x="31253" y="80829"/>
                    <a:pt x="31281" y="80857"/>
                  </a:cubicBezTo>
                  <a:cubicBezTo>
                    <a:pt x="31281" y="80914"/>
                    <a:pt x="31310" y="80914"/>
                    <a:pt x="31310" y="80942"/>
                  </a:cubicBezTo>
                  <a:cubicBezTo>
                    <a:pt x="31310" y="80942"/>
                    <a:pt x="31310" y="80971"/>
                    <a:pt x="31338" y="80971"/>
                  </a:cubicBezTo>
                  <a:cubicBezTo>
                    <a:pt x="31395" y="80999"/>
                    <a:pt x="31423" y="81113"/>
                    <a:pt x="31452" y="81198"/>
                  </a:cubicBezTo>
                  <a:cubicBezTo>
                    <a:pt x="31850" y="82364"/>
                    <a:pt x="31964" y="83900"/>
                    <a:pt x="32163" y="85037"/>
                  </a:cubicBezTo>
                  <a:cubicBezTo>
                    <a:pt x="32618" y="87511"/>
                    <a:pt x="33101" y="90042"/>
                    <a:pt x="33414" y="92573"/>
                  </a:cubicBezTo>
                  <a:cubicBezTo>
                    <a:pt x="33585" y="93853"/>
                    <a:pt x="34125" y="96895"/>
                    <a:pt x="34153" y="97123"/>
                  </a:cubicBezTo>
                  <a:cubicBezTo>
                    <a:pt x="34239" y="97635"/>
                    <a:pt x="34295" y="98175"/>
                    <a:pt x="34324" y="98715"/>
                  </a:cubicBezTo>
                  <a:cubicBezTo>
                    <a:pt x="34324" y="98772"/>
                    <a:pt x="34324" y="98857"/>
                    <a:pt x="34381" y="98914"/>
                  </a:cubicBezTo>
                  <a:cubicBezTo>
                    <a:pt x="34267" y="99255"/>
                    <a:pt x="34153" y="99455"/>
                    <a:pt x="34125" y="100023"/>
                  </a:cubicBezTo>
                  <a:cubicBezTo>
                    <a:pt x="34267" y="101388"/>
                    <a:pt x="34978" y="102583"/>
                    <a:pt x="35262" y="103862"/>
                  </a:cubicBezTo>
                  <a:cubicBezTo>
                    <a:pt x="35604" y="105540"/>
                    <a:pt x="35831" y="107246"/>
                    <a:pt x="36115" y="108952"/>
                  </a:cubicBezTo>
                  <a:cubicBezTo>
                    <a:pt x="36656" y="111825"/>
                    <a:pt x="37423" y="115834"/>
                    <a:pt x="37679" y="117711"/>
                  </a:cubicBezTo>
                  <a:lnTo>
                    <a:pt x="37679" y="117739"/>
                  </a:lnTo>
                  <a:lnTo>
                    <a:pt x="37679" y="118308"/>
                  </a:lnTo>
                  <a:cubicBezTo>
                    <a:pt x="37594" y="118763"/>
                    <a:pt x="37566" y="118934"/>
                    <a:pt x="37537" y="119190"/>
                  </a:cubicBezTo>
                  <a:cubicBezTo>
                    <a:pt x="37509" y="119730"/>
                    <a:pt x="37537" y="120498"/>
                    <a:pt x="37537" y="120611"/>
                  </a:cubicBezTo>
                  <a:lnTo>
                    <a:pt x="37537" y="120782"/>
                  </a:lnTo>
                  <a:cubicBezTo>
                    <a:pt x="37594" y="121038"/>
                    <a:pt x="37651" y="121322"/>
                    <a:pt x="37793" y="121578"/>
                  </a:cubicBezTo>
                  <a:cubicBezTo>
                    <a:pt x="37509" y="122261"/>
                    <a:pt x="37679" y="123057"/>
                    <a:pt x="37822" y="123739"/>
                  </a:cubicBezTo>
                  <a:cubicBezTo>
                    <a:pt x="38078" y="124621"/>
                    <a:pt x="38646" y="125531"/>
                    <a:pt x="39158" y="125531"/>
                  </a:cubicBezTo>
                  <a:cubicBezTo>
                    <a:pt x="39357" y="125901"/>
                    <a:pt x="39784" y="126157"/>
                    <a:pt x="40210" y="126299"/>
                  </a:cubicBezTo>
                  <a:cubicBezTo>
                    <a:pt x="40977" y="126465"/>
                    <a:pt x="41928" y="126534"/>
                    <a:pt x="42739" y="126534"/>
                  </a:cubicBezTo>
                  <a:cubicBezTo>
                    <a:pt x="43313" y="126534"/>
                    <a:pt x="43817" y="126500"/>
                    <a:pt x="44135" y="126441"/>
                  </a:cubicBezTo>
                  <a:cubicBezTo>
                    <a:pt x="44419" y="126469"/>
                    <a:pt x="44902" y="126555"/>
                    <a:pt x="45613" y="126697"/>
                  </a:cubicBezTo>
                  <a:cubicBezTo>
                    <a:pt x="46864" y="126962"/>
                    <a:pt x="48564" y="126982"/>
                    <a:pt x="50211" y="126982"/>
                  </a:cubicBezTo>
                  <a:cubicBezTo>
                    <a:pt x="50511" y="126982"/>
                    <a:pt x="50808" y="126981"/>
                    <a:pt x="51102" y="126981"/>
                  </a:cubicBezTo>
                  <a:cubicBezTo>
                    <a:pt x="52011" y="126981"/>
                    <a:pt x="52865" y="126953"/>
                    <a:pt x="53746" y="126896"/>
                  </a:cubicBezTo>
                  <a:cubicBezTo>
                    <a:pt x="54343" y="126839"/>
                    <a:pt x="55140" y="126896"/>
                    <a:pt x="55594" y="126526"/>
                  </a:cubicBezTo>
                  <a:cubicBezTo>
                    <a:pt x="55651" y="126469"/>
                    <a:pt x="55708" y="126413"/>
                    <a:pt x="55765" y="126384"/>
                  </a:cubicBezTo>
                  <a:cubicBezTo>
                    <a:pt x="55907" y="126441"/>
                    <a:pt x="56078" y="126469"/>
                    <a:pt x="56277" y="126469"/>
                  </a:cubicBezTo>
                  <a:cubicBezTo>
                    <a:pt x="56323" y="126473"/>
                    <a:pt x="56369" y="126475"/>
                    <a:pt x="56414" y="126475"/>
                  </a:cubicBezTo>
                  <a:cubicBezTo>
                    <a:pt x="57338" y="126475"/>
                    <a:pt x="57999" y="125663"/>
                    <a:pt x="58324" y="124877"/>
                  </a:cubicBezTo>
                  <a:cubicBezTo>
                    <a:pt x="59320" y="122574"/>
                    <a:pt x="59746" y="120071"/>
                    <a:pt x="60486" y="117711"/>
                  </a:cubicBezTo>
                  <a:cubicBezTo>
                    <a:pt x="60713" y="116943"/>
                    <a:pt x="60912" y="116204"/>
                    <a:pt x="61196" y="115493"/>
                  </a:cubicBezTo>
                  <a:cubicBezTo>
                    <a:pt x="61452" y="115180"/>
                    <a:pt x="61566" y="114924"/>
                    <a:pt x="61509" y="114668"/>
                  </a:cubicBezTo>
                  <a:lnTo>
                    <a:pt x="61509" y="114583"/>
                  </a:lnTo>
                  <a:cubicBezTo>
                    <a:pt x="61509" y="114469"/>
                    <a:pt x="61452" y="114384"/>
                    <a:pt x="61396" y="114327"/>
                  </a:cubicBezTo>
                  <a:cubicBezTo>
                    <a:pt x="61225" y="113644"/>
                    <a:pt x="61026" y="113019"/>
                    <a:pt x="60827" y="112336"/>
                  </a:cubicBezTo>
                  <a:cubicBezTo>
                    <a:pt x="57756" y="102099"/>
                    <a:pt x="55140" y="91748"/>
                    <a:pt x="52438" y="81397"/>
                  </a:cubicBezTo>
                  <a:cubicBezTo>
                    <a:pt x="50902" y="75397"/>
                    <a:pt x="49367" y="69425"/>
                    <a:pt x="47803" y="63425"/>
                  </a:cubicBezTo>
                  <a:cubicBezTo>
                    <a:pt x="47547" y="62430"/>
                    <a:pt x="47319" y="61435"/>
                    <a:pt x="47035" y="60383"/>
                  </a:cubicBezTo>
                  <a:cubicBezTo>
                    <a:pt x="46950" y="60212"/>
                    <a:pt x="46921" y="60013"/>
                    <a:pt x="46893" y="59785"/>
                  </a:cubicBezTo>
                  <a:cubicBezTo>
                    <a:pt x="47774" y="57909"/>
                    <a:pt x="48514" y="56003"/>
                    <a:pt x="49310" y="54070"/>
                  </a:cubicBezTo>
                  <a:cubicBezTo>
                    <a:pt x="49737" y="52904"/>
                    <a:pt x="50078" y="51681"/>
                    <a:pt x="50305" y="50487"/>
                  </a:cubicBezTo>
                  <a:cubicBezTo>
                    <a:pt x="50476" y="49406"/>
                    <a:pt x="50590" y="48069"/>
                    <a:pt x="50647" y="47074"/>
                  </a:cubicBezTo>
                  <a:cubicBezTo>
                    <a:pt x="50874" y="46392"/>
                    <a:pt x="51585" y="43264"/>
                    <a:pt x="51357" y="41557"/>
                  </a:cubicBezTo>
                  <a:cubicBezTo>
                    <a:pt x="51073" y="38600"/>
                    <a:pt x="48997" y="36752"/>
                    <a:pt x="46068" y="36553"/>
                  </a:cubicBezTo>
                  <a:cubicBezTo>
                    <a:pt x="45695" y="36507"/>
                    <a:pt x="45312" y="36482"/>
                    <a:pt x="44929" y="36482"/>
                  </a:cubicBezTo>
                  <a:cubicBezTo>
                    <a:pt x="44115" y="36482"/>
                    <a:pt x="43296" y="36595"/>
                    <a:pt x="42542" y="36865"/>
                  </a:cubicBezTo>
                  <a:cubicBezTo>
                    <a:pt x="42514" y="36609"/>
                    <a:pt x="42485" y="36439"/>
                    <a:pt x="42343" y="35984"/>
                  </a:cubicBezTo>
                  <a:cubicBezTo>
                    <a:pt x="42343" y="35955"/>
                    <a:pt x="42315" y="35870"/>
                    <a:pt x="42258" y="35842"/>
                  </a:cubicBezTo>
                  <a:cubicBezTo>
                    <a:pt x="42258" y="35813"/>
                    <a:pt x="42229" y="35756"/>
                    <a:pt x="42229" y="35756"/>
                  </a:cubicBezTo>
                  <a:cubicBezTo>
                    <a:pt x="42229" y="35728"/>
                    <a:pt x="42201" y="35699"/>
                    <a:pt x="42201" y="35699"/>
                  </a:cubicBezTo>
                  <a:lnTo>
                    <a:pt x="42144" y="35671"/>
                  </a:lnTo>
                  <a:cubicBezTo>
                    <a:pt x="41933" y="35355"/>
                    <a:pt x="41625" y="35088"/>
                    <a:pt x="41287" y="34937"/>
                  </a:cubicBezTo>
                  <a:lnTo>
                    <a:pt x="41287" y="34937"/>
                  </a:lnTo>
                  <a:cubicBezTo>
                    <a:pt x="41281" y="34930"/>
                    <a:pt x="41265" y="34919"/>
                    <a:pt x="41234" y="34903"/>
                  </a:cubicBezTo>
                  <a:cubicBezTo>
                    <a:pt x="40807" y="34704"/>
                    <a:pt x="40381" y="34562"/>
                    <a:pt x="39926" y="34534"/>
                  </a:cubicBezTo>
                  <a:cubicBezTo>
                    <a:pt x="39983" y="34477"/>
                    <a:pt x="40068" y="34448"/>
                    <a:pt x="40182" y="34420"/>
                  </a:cubicBezTo>
                  <a:cubicBezTo>
                    <a:pt x="40161" y="34420"/>
                    <a:pt x="40129" y="34427"/>
                    <a:pt x="40101" y="34436"/>
                  </a:cubicBezTo>
                  <a:lnTo>
                    <a:pt x="40101" y="34436"/>
                  </a:lnTo>
                  <a:cubicBezTo>
                    <a:pt x="40973" y="34097"/>
                    <a:pt x="41897" y="33702"/>
                    <a:pt x="42656" y="33169"/>
                  </a:cubicBezTo>
                  <a:cubicBezTo>
                    <a:pt x="43651" y="32458"/>
                    <a:pt x="44590" y="31718"/>
                    <a:pt x="45499" y="30496"/>
                  </a:cubicBezTo>
                  <a:cubicBezTo>
                    <a:pt x="45642" y="30296"/>
                    <a:pt x="45812" y="30069"/>
                    <a:pt x="45926" y="29870"/>
                  </a:cubicBezTo>
                  <a:cubicBezTo>
                    <a:pt x="46423" y="30088"/>
                    <a:pt x="46959" y="30188"/>
                    <a:pt x="47499" y="30188"/>
                  </a:cubicBezTo>
                  <a:cubicBezTo>
                    <a:pt x="48440" y="30188"/>
                    <a:pt x="49396" y="29882"/>
                    <a:pt x="50192" y="29358"/>
                  </a:cubicBezTo>
                  <a:cubicBezTo>
                    <a:pt x="51443" y="28477"/>
                    <a:pt x="52182" y="27197"/>
                    <a:pt x="52040" y="25633"/>
                  </a:cubicBezTo>
                  <a:cubicBezTo>
                    <a:pt x="52040" y="24780"/>
                    <a:pt x="51812" y="23898"/>
                    <a:pt x="51272" y="23216"/>
                  </a:cubicBezTo>
                  <a:cubicBezTo>
                    <a:pt x="51130" y="23045"/>
                    <a:pt x="50931" y="22875"/>
                    <a:pt x="50789" y="22675"/>
                  </a:cubicBezTo>
                  <a:cubicBezTo>
                    <a:pt x="52410" y="21111"/>
                    <a:pt x="55140" y="17102"/>
                    <a:pt x="54884" y="14713"/>
                  </a:cubicBezTo>
                  <a:cubicBezTo>
                    <a:pt x="54855" y="14258"/>
                    <a:pt x="54741" y="13832"/>
                    <a:pt x="54542" y="13434"/>
                  </a:cubicBezTo>
                  <a:cubicBezTo>
                    <a:pt x="54436" y="13274"/>
                    <a:pt x="54354" y="13113"/>
                    <a:pt x="54203" y="12977"/>
                  </a:cubicBezTo>
                  <a:lnTo>
                    <a:pt x="54203" y="12977"/>
                  </a:lnTo>
                  <a:cubicBezTo>
                    <a:pt x="54201" y="12969"/>
                    <a:pt x="54178" y="12932"/>
                    <a:pt x="54144" y="12865"/>
                  </a:cubicBezTo>
                  <a:cubicBezTo>
                    <a:pt x="54599" y="12779"/>
                    <a:pt x="54940" y="12694"/>
                    <a:pt x="55310" y="12524"/>
                  </a:cubicBezTo>
                  <a:cubicBezTo>
                    <a:pt x="55367" y="12495"/>
                    <a:pt x="55452" y="12438"/>
                    <a:pt x="55481" y="12410"/>
                  </a:cubicBezTo>
                  <a:cubicBezTo>
                    <a:pt x="55708" y="12268"/>
                    <a:pt x="55907" y="12097"/>
                    <a:pt x="56021" y="11841"/>
                  </a:cubicBezTo>
                  <a:cubicBezTo>
                    <a:pt x="56192" y="11500"/>
                    <a:pt x="56163" y="11073"/>
                    <a:pt x="55993" y="10732"/>
                  </a:cubicBezTo>
                  <a:cubicBezTo>
                    <a:pt x="55765" y="10419"/>
                    <a:pt x="55850" y="10561"/>
                    <a:pt x="55708" y="10362"/>
                  </a:cubicBezTo>
                  <a:cubicBezTo>
                    <a:pt x="55367" y="9993"/>
                    <a:pt x="54912" y="9822"/>
                    <a:pt x="54457" y="9680"/>
                  </a:cubicBezTo>
                  <a:cubicBezTo>
                    <a:pt x="53985" y="9554"/>
                    <a:pt x="53679" y="9515"/>
                    <a:pt x="53341" y="9515"/>
                  </a:cubicBezTo>
                  <a:cubicBezTo>
                    <a:pt x="53067" y="9515"/>
                    <a:pt x="52772" y="9541"/>
                    <a:pt x="52353" y="9566"/>
                  </a:cubicBezTo>
                  <a:cubicBezTo>
                    <a:pt x="52239" y="9566"/>
                    <a:pt x="52182" y="9566"/>
                    <a:pt x="52068" y="9595"/>
                  </a:cubicBezTo>
                  <a:cubicBezTo>
                    <a:pt x="52040" y="9595"/>
                    <a:pt x="51898" y="9595"/>
                    <a:pt x="51756" y="9651"/>
                  </a:cubicBezTo>
                  <a:cubicBezTo>
                    <a:pt x="50732" y="6722"/>
                    <a:pt x="48542" y="4248"/>
                    <a:pt x="45841" y="2713"/>
                  </a:cubicBezTo>
                  <a:cubicBezTo>
                    <a:pt x="43809" y="1637"/>
                    <a:pt x="41526" y="1231"/>
                    <a:pt x="39236" y="1231"/>
                  </a:cubicBezTo>
                  <a:cubicBezTo>
                    <a:pt x="38257" y="1231"/>
                    <a:pt x="37277" y="1306"/>
                    <a:pt x="36314" y="1433"/>
                  </a:cubicBezTo>
                  <a:cubicBezTo>
                    <a:pt x="34836" y="1604"/>
                    <a:pt x="33329" y="1917"/>
                    <a:pt x="31878" y="2343"/>
                  </a:cubicBezTo>
                  <a:cubicBezTo>
                    <a:pt x="30115" y="2855"/>
                    <a:pt x="28580" y="3395"/>
                    <a:pt x="27073" y="3395"/>
                  </a:cubicBezTo>
                  <a:cubicBezTo>
                    <a:pt x="25736" y="3395"/>
                    <a:pt x="24855" y="2884"/>
                    <a:pt x="24627" y="2144"/>
                  </a:cubicBezTo>
                  <a:cubicBezTo>
                    <a:pt x="24513" y="1718"/>
                    <a:pt x="24513" y="1860"/>
                    <a:pt x="24570" y="1263"/>
                  </a:cubicBezTo>
                  <a:lnTo>
                    <a:pt x="24570" y="1206"/>
                  </a:lnTo>
                  <a:cubicBezTo>
                    <a:pt x="24599" y="1064"/>
                    <a:pt x="24627" y="1064"/>
                    <a:pt x="24599" y="637"/>
                  </a:cubicBezTo>
                  <a:cubicBezTo>
                    <a:pt x="24454" y="165"/>
                    <a:pt x="24110" y="1"/>
                    <a:pt x="23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7"/>
            <p:cNvSpPr/>
            <p:nvPr/>
          </p:nvSpPr>
          <p:spPr>
            <a:xfrm>
              <a:off x="-1261375" y="2434125"/>
              <a:ext cx="25" cy="25"/>
            </a:xfrm>
            <a:custGeom>
              <a:avLst/>
              <a:gdLst/>
              <a:ahLst/>
              <a:cxnLst/>
              <a:rect l="l" t="t" r="r" b="b"/>
              <a:pathLst>
                <a:path w="1" h="1" extrusionOk="0">
                  <a:moveTo>
                    <a:pt x="1" y="1"/>
                  </a:moveTo>
                  <a:close/>
                </a:path>
              </a:pathLst>
            </a:custGeom>
            <a:solidFill>
              <a:srgbClr val="522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7"/>
            <p:cNvSpPr/>
            <p:nvPr/>
          </p:nvSpPr>
          <p:spPr>
            <a:xfrm>
              <a:off x="-1644500" y="3514800"/>
              <a:ext cx="84125" cy="90575"/>
            </a:xfrm>
            <a:custGeom>
              <a:avLst/>
              <a:gdLst/>
              <a:ahLst/>
              <a:cxnLst/>
              <a:rect l="l" t="t" r="r" b="b"/>
              <a:pathLst>
                <a:path w="3365" h="3623" extrusionOk="0">
                  <a:moveTo>
                    <a:pt x="3024" y="0"/>
                  </a:moveTo>
                  <a:cubicBezTo>
                    <a:pt x="2991" y="0"/>
                    <a:pt x="2959" y="8"/>
                    <a:pt x="2927" y="26"/>
                  </a:cubicBezTo>
                  <a:cubicBezTo>
                    <a:pt x="2700" y="83"/>
                    <a:pt x="2586" y="339"/>
                    <a:pt x="2415" y="510"/>
                  </a:cubicBezTo>
                  <a:cubicBezTo>
                    <a:pt x="1875" y="1135"/>
                    <a:pt x="1164" y="1988"/>
                    <a:pt x="795" y="2330"/>
                  </a:cubicBezTo>
                  <a:cubicBezTo>
                    <a:pt x="738" y="2386"/>
                    <a:pt x="709" y="2415"/>
                    <a:pt x="681" y="2415"/>
                  </a:cubicBezTo>
                  <a:cubicBezTo>
                    <a:pt x="453" y="2557"/>
                    <a:pt x="169" y="2642"/>
                    <a:pt x="112" y="2927"/>
                  </a:cubicBezTo>
                  <a:cubicBezTo>
                    <a:pt x="1" y="3335"/>
                    <a:pt x="325" y="3622"/>
                    <a:pt x="651" y="3622"/>
                  </a:cubicBezTo>
                  <a:cubicBezTo>
                    <a:pt x="825" y="3622"/>
                    <a:pt x="999" y="3541"/>
                    <a:pt x="1107" y="3353"/>
                  </a:cubicBezTo>
                  <a:cubicBezTo>
                    <a:pt x="1250" y="3069"/>
                    <a:pt x="1221" y="2984"/>
                    <a:pt x="1591" y="2443"/>
                  </a:cubicBezTo>
                  <a:cubicBezTo>
                    <a:pt x="2103" y="1761"/>
                    <a:pt x="2700" y="1135"/>
                    <a:pt x="3269" y="424"/>
                  </a:cubicBezTo>
                  <a:cubicBezTo>
                    <a:pt x="3364" y="232"/>
                    <a:pt x="3198" y="0"/>
                    <a:pt x="3024" y="0"/>
                  </a:cubicBezTo>
                  <a:close/>
                </a:path>
              </a:pathLst>
            </a:custGeom>
            <a:solidFill>
              <a:srgbClr val="522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7"/>
            <p:cNvSpPr/>
            <p:nvPr/>
          </p:nvSpPr>
          <p:spPr>
            <a:xfrm>
              <a:off x="-1447325" y="1389525"/>
              <a:ext cx="85750" cy="51975"/>
            </a:xfrm>
            <a:custGeom>
              <a:avLst/>
              <a:gdLst/>
              <a:ahLst/>
              <a:cxnLst/>
              <a:rect l="l" t="t" r="r" b="b"/>
              <a:pathLst>
                <a:path w="3430" h="2079" extrusionOk="0">
                  <a:moveTo>
                    <a:pt x="2754" y="0"/>
                  </a:moveTo>
                  <a:cubicBezTo>
                    <a:pt x="2405" y="0"/>
                    <a:pt x="2046" y="144"/>
                    <a:pt x="1751" y="267"/>
                  </a:cubicBezTo>
                  <a:cubicBezTo>
                    <a:pt x="1211" y="466"/>
                    <a:pt x="614" y="751"/>
                    <a:pt x="301" y="1291"/>
                  </a:cubicBezTo>
                  <a:cubicBezTo>
                    <a:pt x="1" y="1638"/>
                    <a:pt x="301" y="2079"/>
                    <a:pt x="669" y="2079"/>
                  </a:cubicBezTo>
                  <a:cubicBezTo>
                    <a:pt x="753" y="2079"/>
                    <a:pt x="842" y="2055"/>
                    <a:pt x="927" y="2002"/>
                  </a:cubicBezTo>
                  <a:cubicBezTo>
                    <a:pt x="1069" y="1945"/>
                    <a:pt x="1183" y="1888"/>
                    <a:pt x="1296" y="1831"/>
                  </a:cubicBezTo>
                  <a:cubicBezTo>
                    <a:pt x="1382" y="1718"/>
                    <a:pt x="2007" y="1433"/>
                    <a:pt x="2036" y="1433"/>
                  </a:cubicBezTo>
                  <a:cubicBezTo>
                    <a:pt x="2491" y="1234"/>
                    <a:pt x="3287" y="1291"/>
                    <a:pt x="3344" y="694"/>
                  </a:cubicBezTo>
                  <a:cubicBezTo>
                    <a:pt x="3429" y="410"/>
                    <a:pt x="3202" y="97"/>
                    <a:pt x="2917" y="11"/>
                  </a:cubicBezTo>
                  <a:cubicBezTo>
                    <a:pt x="2863" y="4"/>
                    <a:pt x="2809" y="0"/>
                    <a:pt x="2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7"/>
            <p:cNvSpPr/>
            <p:nvPr/>
          </p:nvSpPr>
          <p:spPr>
            <a:xfrm>
              <a:off x="-1166825" y="1417000"/>
              <a:ext cx="92775" cy="58625"/>
            </a:xfrm>
            <a:custGeom>
              <a:avLst/>
              <a:gdLst/>
              <a:ahLst/>
              <a:cxnLst/>
              <a:rect l="l" t="t" r="r" b="b"/>
              <a:pathLst>
                <a:path w="3711" h="2345" extrusionOk="0">
                  <a:moveTo>
                    <a:pt x="726" y="0"/>
                  </a:moveTo>
                  <a:cubicBezTo>
                    <a:pt x="613" y="0"/>
                    <a:pt x="503" y="23"/>
                    <a:pt x="399" y="78"/>
                  </a:cubicBezTo>
                  <a:cubicBezTo>
                    <a:pt x="58" y="249"/>
                    <a:pt x="1" y="789"/>
                    <a:pt x="257" y="1045"/>
                  </a:cubicBezTo>
                  <a:cubicBezTo>
                    <a:pt x="541" y="1244"/>
                    <a:pt x="911" y="1244"/>
                    <a:pt x="1224" y="1415"/>
                  </a:cubicBezTo>
                  <a:lnTo>
                    <a:pt x="1195" y="1415"/>
                  </a:lnTo>
                  <a:cubicBezTo>
                    <a:pt x="1479" y="1500"/>
                    <a:pt x="1764" y="1642"/>
                    <a:pt x="2020" y="1785"/>
                  </a:cubicBezTo>
                  <a:lnTo>
                    <a:pt x="2873" y="2211"/>
                  </a:lnTo>
                  <a:cubicBezTo>
                    <a:pt x="2901" y="2211"/>
                    <a:pt x="2901" y="2211"/>
                    <a:pt x="2930" y="2240"/>
                  </a:cubicBezTo>
                  <a:cubicBezTo>
                    <a:pt x="2958" y="2240"/>
                    <a:pt x="3015" y="2296"/>
                    <a:pt x="3043" y="2296"/>
                  </a:cubicBezTo>
                  <a:cubicBezTo>
                    <a:pt x="3104" y="2329"/>
                    <a:pt x="3167" y="2344"/>
                    <a:pt x="3229" y="2344"/>
                  </a:cubicBezTo>
                  <a:cubicBezTo>
                    <a:pt x="3487" y="2344"/>
                    <a:pt x="3711" y="2083"/>
                    <a:pt x="3527" y="1785"/>
                  </a:cubicBezTo>
                  <a:lnTo>
                    <a:pt x="3498" y="1756"/>
                  </a:lnTo>
                  <a:cubicBezTo>
                    <a:pt x="3356" y="1443"/>
                    <a:pt x="3100" y="1216"/>
                    <a:pt x="2844" y="960"/>
                  </a:cubicBezTo>
                  <a:cubicBezTo>
                    <a:pt x="2475" y="647"/>
                    <a:pt x="2048" y="391"/>
                    <a:pt x="1565" y="249"/>
                  </a:cubicBezTo>
                  <a:cubicBezTo>
                    <a:pt x="1319" y="147"/>
                    <a:pt x="101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7"/>
            <p:cNvSpPr/>
            <p:nvPr/>
          </p:nvSpPr>
          <p:spPr>
            <a:xfrm>
              <a:off x="-1431275" y="1547725"/>
              <a:ext cx="46950" cy="51800"/>
            </a:xfrm>
            <a:custGeom>
              <a:avLst/>
              <a:gdLst/>
              <a:ahLst/>
              <a:cxnLst/>
              <a:rect l="l" t="t" r="r" b="b"/>
              <a:pathLst>
                <a:path w="1878" h="2072" extrusionOk="0">
                  <a:moveTo>
                    <a:pt x="969" y="0"/>
                  </a:moveTo>
                  <a:cubicBezTo>
                    <a:pt x="882" y="0"/>
                    <a:pt x="790" y="34"/>
                    <a:pt x="711" y="53"/>
                  </a:cubicBezTo>
                  <a:cubicBezTo>
                    <a:pt x="683" y="53"/>
                    <a:pt x="654" y="53"/>
                    <a:pt x="569" y="82"/>
                  </a:cubicBezTo>
                  <a:cubicBezTo>
                    <a:pt x="569" y="82"/>
                    <a:pt x="541" y="82"/>
                    <a:pt x="541" y="110"/>
                  </a:cubicBezTo>
                  <a:cubicBezTo>
                    <a:pt x="398" y="195"/>
                    <a:pt x="285" y="338"/>
                    <a:pt x="228" y="480"/>
                  </a:cubicBezTo>
                  <a:lnTo>
                    <a:pt x="228" y="508"/>
                  </a:lnTo>
                  <a:cubicBezTo>
                    <a:pt x="86" y="679"/>
                    <a:pt x="0" y="935"/>
                    <a:pt x="0" y="1162"/>
                  </a:cubicBezTo>
                  <a:cubicBezTo>
                    <a:pt x="0" y="1390"/>
                    <a:pt x="86" y="1674"/>
                    <a:pt x="256" y="1873"/>
                  </a:cubicBezTo>
                  <a:cubicBezTo>
                    <a:pt x="359" y="1993"/>
                    <a:pt x="545" y="2072"/>
                    <a:pt x="732" y="2072"/>
                  </a:cubicBezTo>
                  <a:cubicBezTo>
                    <a:pt x="855" y="2072"/>
                    <a:pt x="979" y="2038"/>
                    <a:pt x="1081" y="1959"/>
                  </a:cubicBezTo>
                  <a:cubicBezTo>
                    <a:pt x="1593" y="1589"/>
                    <a:pt x="1877" y="252"/>
                    <a:pt x="1081" y="25"/>
                  </a:cubicBezTo>
                  <a:cubicBezTo>
                    <a:pt x="1046" y="7"/>
                    <a:pt x="1008" y="0"/>
                    <a:pt x="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7"/>
            <p:cNvSpPr/>
            <p:nvPr/>
          </p:nvSpPr>
          <p:spPr>
            <a:xfrm>
              <a:off x="-1183875" y="1562975"/>
              <a:ext cx="47650" cy="51650"/>
            </a:xfrm>
            <a:custGeom>
              <a:avLst/>
              <a:gdLst/>
              <a:ahLst/>
              <a:cxnLst/>
              <a:rect l="l" t="t" r="r" b="b"/>
              <a:pathLst>
                <a:path w="1906" h="2066" extrusionOk="0">
                  <a:moveTo>
                    <a:pt x="947" y="0"/>
                  </a:moveTo>
                  <a:cubicBezTo>
                    <a:pt x="860" y="0"/>
                    <a:pt x="772" y="20"/>
                    <a:pt x="711" y="40"/>
                  </a:cubicBezTo>
                  <a:cubicBezTo>
                    <a:pt x="654" y="40"/>
                    <a:pt x="626" y="40"/>
                    <a:pt x="569" y="69"/>
                  </a:cubicBezTo>
                  <a:cubicBezTo>
                    <a:pt x="569" y="69"/>
                    <a:pt x="512" y="69"/>
                    <a:pt x="512" y="97"/>
                  </a:cubicBezTo>
                  <a:cubicBezTo>
                    <a:pt x="370" y="183"/>
                    <a:pt x="285" y="325"/>
                    <a:pt x="199" y="467"/>
                  </a:cubicBezTo>
                  <a:lnTo>
                    <a:pt x="199" y="495"/>
                  </a:lnTo>
                  <a:cubicBezTo>
                    <a:pt x="57" y="666"/>
                    <a:pt x="0" y="922"/>
                    <a:pt x="0" y="1149"/>
                  </a:cubicBezTo>
                  <a:cubicBezTo>
                    <a:pt x="0" y="1377"/>
                    <a:pt x="57" y="1661"/>
                    <a:pt x="228" y="1860"/>
                  </a:cubicBezTo>
                  <a:cubicBezTo>
                    <a:pt x="371" y="1985"/>
                    <a:pt x="559" y="2066"/>
                    <a:pt x="742" y="2066"/>
                  </a:cubicBezTo>
                  <a:cubicBezTo>
                    <a:pt x="850" y="2066"/>
                    <a:pt x="957" y="2038"/>
                    <a:pt x="1052" y="1974"/>
                  </a:cubicBezTo>
                  <a:cubicBezTo>
                    <a:pt x="1621" y="1576"/>
                    <a:pt x="1906" y="239"/>
                    <a:pt x="1052" y="12"/>
                  </a:cubicBezTo>
                  <a:cubicBezTo>
                    <a:pt x="1019" y="4"/>
                    <a:pt x="983" y="0"/>
                    <a:pt x="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7"/>
            <p:cNvSpPr/>
            <p:nvPr/>
          </p:nvSpPr>
          <p:spPr>
            <a:xfrm>
              <a:off x="-1370150" y="1618300"/>
              <a:ext cx="72550" cy="60775"/>
            </a:xfrm>
            <a:custGeom>
              <a:avLst/>
              <a:gdLst/>
              <a:ahLst/>
              <a:cxnLst/>
              <a:rect l="l" t="t" r="r" b="b"/>
              <a:pathLst>
                <a:path w="2902" h="2431" extrusionOk="0">
                  <a:moveTo>
                    <a:pt x="1136" y="0"/>
                  </a:moveTo>
                  <a:cubicBezTo>
                    <a:pt x="1083" y="0"/>
                    <a:pt x="1026" y="14"/>
                    <a:pt x="968" y="45"/>
                  </a:cubicBezTo>
                  <a:cubicBezTo>
                    <a:pt x="200" y="415"/>
                    <a:pt x="1" y="1610"/>
                    <a:pt x="712" y="2065"/>
                  </a:cubicBezTo>
                  <a:cubicBezTo>
                    <a:pt x="1055" y="2294"/>
                    <a:pt x="1473" y="2430"/>
                    <a:pt x="1889" y="2430"/>
                  </a:cubicBezTo>
                  <a:cubicBezTo>
                    <a:pt x="1990" y="2430"/>
                    <a:pt x="2091" y="2422"/>
                    <a:pt x="2191" y="2406"/>
                  </a:cubicBezTo>
                  <a:lnTo>
                    <a:pt x="2276" y="2406"/>
                  </a:lnTo>
                  <a:cubicBezTo>
                    <a:pt x="2560" y="2406"/>
                    <a:pt x="2901" y="2235"/>
                    <a:pt x="2901" y="1922"/>
                  </a:cubicBezTo>
                  <a:cubicBezTo>
                    <a:pt x="2901" y="1638"/>
                    <a:pt x="2650" y="1438"/>
                    <a:pt x="2404" y="1438"/>
                  </a:cubicBezTo>
                  <a:cubicBezTo>
                    <a:pt x="2330" y="1438"/>
                    <a:pt x="2256" y="1456"/>
                    <a:pt x="2191" y="1496"/>
                  </a:cubicBezTo>
                  <a:cubicBezTo>
                    <a:pt x="2134" y="1496"/>
                    <a:pt x="2105" y="1524"/>
                    <a:pt x="2105" y="1524"/>
                  </a:cubicBezTo>
                  <a:lnTo>
                    <a:pt x="1821" y="1524"/>
                  </a:lnTo>
                  <a:cubicBezTo>
                    <a:pt x="1423" y="1410"/>
                    <a:pt x="1536" y="1496"/>
                    <a:pt x="1195" y="1240"/>
                  </a:cubicBezTo>
                  <a:cubicBezTo>
                    <a:pt x="1195" y="1240"/>
                    <a:pt x="1138" y="1211"/>
                    <a:pt x="1110" y="1211"/>
                  </a:cubicBezTo>
                  <a:cubicBezTo>
                    <a:pt x="1081" y="1183"/>
                    <a:pt x="1053" y="1183"/>
                    <a:pt x="1053" y="1126"/>
                  </a:cubicBezTo>
                  <a:lnTo>
                    <a:pt x="1053" y="1098"/>
                  </a:lnTo>
                  <a:lnTo>
                    <a:pt x="1053" y="1069"/>
                  </a:lnTo>
                  <a:lnTo>
                    <a:pt x="1053" y="1041"/>
                  </a:lnTo>
                  <a:cubicBezTo>
                    <a:pt x="1053" y="899"/>
                    <a:pt x="1110" y="643"/>
                    <a:pt x="1281" y="557"/>
                  </a:cubicBezTo>
                  <a:cubicBezTo>
                    <a:pt x="1592" y="390"/>
                    <a:pt x="1419" y="0"/>
                    <a:pt x="1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7"/>
            <p:cNvSpPr/>
            <p:nvPr/>
          </p:nvSpPr>
          <p:spPr>
            <a:xfrm>
              <a:off x="-1308700" y="1717525"/>
              <a:ext cx="131950" cy="81775"/>
            </a:xfrm>
            <a:custGeom>
              <a:avLst/>
              <a:gdLst/>
              <a:ahLst/>
              <a:cxnLst/>
              <a:rect l="l" t="t" r="r" b="b"/>
              <a:pathLst>
                <a:path w="5278" h="3271" extrusionOk="0">
                  <a:moveTo>
                    <a:pt x="4766" y="1"/>
                  </a:moveTo>
                  <a:cubicBezTo>
                    <a:pt x="4140" y="29"/>
                    <a:pt x="4311" y="825"/>
                    <a:pt x="4225" y="968"/>
                  </a:cubicBezTo>
                  <a:cubicBezTo>
                    <a:pt x="4026" y="1792"/>
                    <a:pt x="3714" y="1991"/>
                    <a:pt x="3060" y="2247"/>
                  </a:cubicBezTo>
                  <a:cubicBezTo>
                    <a:pt x="2946" y="2294"/>
                    <a:pt x="2820" y="2315"/>
                    <a:pt x="2685" y="2315"/>
                  </a:cubicBezTo>
                  <a:cubicBezTo>
                    <a:pt x="2082" y="2315"/>
                    <a:pt x="1314" y="1888"/>
                    <a:pt x="756" y="1423"/>
                  </a:cubicBezTo>
                  <a:cubicBezTo>
                    <a:pt x="679" y="1311"/>
                    <a:pt x="573" y="1264"/>
                    <a:pt x="469" y="1264"/>
                  </a:cubicBezTo>
                  <a:cubicBezTo>
                    <a:pt x="229" y="1264"/>
                    <a:pt x="0" y="1514"/>
                    <a:pt x="159" y="1792"/>
                  </a:cubicBezTo>
                  <a:cubicBezTo>
                    <a:pt x="500" y="2333"/>
                    <a:pt x="1524" y="3243"/>
                    <a:pt x="2491" y="3271"/>
                  </a:cubicBezTo>
                  <a:cubicBezTo>
                    <a:pt x="3145" y="3271"/>
                    <a:pt x="3856" y="3129"/>
                    <a:pt x="4481" y="2503"/>
                  </a:cubicBezTo>
                  <a:cubicBezTo>
                    <a:pt x="4794" y="2105"/>
                    <a:pt x="5022" y="1650"/>
                    <a:pt x="5135" y="1138"/>
                  </a:cubicBezTo>
                  <a:cubicBezTo>
                    <a:pt x="5164" y="939"/>
                    <a:pt x="5221" y="712"/>
                    <a:pt x="5278" y="513"/>
                  </a:cubicBezTo>
                  <a:cubicBezTo>
                    <a:pt x="5278" y="257"/>
                    <a:pt x="5050" y="1"/>
                    <a:pt x="4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7"/>
            <p:cNvSpPr/>
            <p:nvPr/>
          </p:nvSpPr>
          <p:spPr>
            <a:xfrm>
              <a:off x="-873925" y="2765425"/>
              <a:ext cx="4300" cy="7850"/>
            </a:xfrm>
            <a:custGeom>
              <a:avLst/>
              <a:gdLst/>
              <a:ahLst/>
              <a:cxnLst/>
              <a:rect l="l" t="t" r="r" b="b"/>
              <a:pathLst>
                <a:path w="172" h="314" extrusionOk="0">
                  <a:moveTo>
                    <a:pt x="143" y="0"/>
                  </a:moveTo>
                  <a:cubicBezTo>
                    <a:pt x="114" y="114"/>
                    <a:pt x="29" y="228"/>
                    <a:pt x="1" y="313"/>
                  </a:cubicBezTo>
                  <a:cubicBezTo>
                    <a:pt x="114" y="256"/>
                    <a:pt x="171" y="114"/>
                    <a:pt x="143" y="0"/>
                  </a:cubicBezTo>
                  <a:close/>
                </a:path>
              </a:pathLst>
            </a:custGeom>
            <a:solidFill>
              <a:srgbClr val="EF45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7"/>
            <p:cNvSpPr/>
            <p:nvPr/>
          </p:nvSpPr>
          <p:spPr>
            <a:xfrm>
              <a:off x="-1299050" y="3049075"/>
              <a:ext cx="214725" cy="1145325"/>
            </a:xfrm>
            <a:custGeom>
              <a:avLst/>
              <a:gdLst/>
              <a:ahLst/>
              <a:cxnLst/>
              <a:rect l="l" t="t" r="r" b="b"/>
              <a:pathLst>
                <a:path w="8589" h="45813" extrusionOk="0">
                  <a:moveTo>
                    <a:pt x="370" y="1"/>
                  </a:moveTo>
                  <a:lnTo>
                    <a:pt x="370" y="1"/>
                  </a:lnTo>
                  <a:cubicBezTo>
                    <a:pt x="399" y="58"/>
                    <a:pt x="427" y="143"/>
                    <a:pt x="427" y="228"/>
                  </a:cubicBezTo>
                  <a:cubicBezTo>
                    <a:pt x="399" y="598"/>
                    <a:pt x="228" y="712"/>
                    <a:pt x="1" y="740"/>
                  </a:cubicBezTo>
                  <a:lnTo>
                    <a:pt x="1" y="768"/>
                  </a:lnTo>
                  <a:lnTo>
                    <a:pt x="1" y="854"/>
                  </a:lnTo>
                  <a:cubicBezTo>
                    <a:pt x="29" y="1024"/>
                    <a:pt x="114" y="1195"/>
                    <a:pt x="143" y="1366"/>
                  </a:cubicBezTo>
                  <a:cubicBezTo>
                    <a:pt x="143" y="1451"/>
                    <a:pt x="171" y="1479"/>
                    <a:pt x="171" y="1565"/>
                  </a:cubicBezTo>
                  <a:lnTo>
                    <a:pt x="171" y="1622"/>
                  </a:lnTo>
                  <a:cubicBezTo>
                    <a:pt x="171" y="1707"/>
                    <a:pt x="228" y="1764"/>
                    <a:pt x="228" y="1849"/>
                  </a:cubicBezTo>
                  <a:cubicBezTo>
                    <a:pt x="228" y="1827"/>
                    <a:pt x="228" y="1818"/>
                    <a:pt x="229" y="1818"/>
                  </a:cubicBezTo>
                  <a:cubicBezTo>
                    <a:pt x="230" y="1818"/>
                    <a:pt x="235" y="1892"/>
                    <a:pt x="256" y="1934"/>
                  </a:cubicBezTo>
                  <a:cubicBezTo>
                    <a:pt x="569" y="2844"/>
                    <a:pt x="825" y="3726"/>
                    <a:pt x="1053" y="4607"/>
                  </a:cubicBezTo>
                  <a:cubicBezTo>
                    <a:pt x="1906" y="8702"/>
                    <a:pt x="2361" y="12826"/>
                    <a:pt x="3100" y="16921"/>
                  </a:cubicBezTo>
                  <a:cubicBezTo>
                    <a:pt x="3242" y="17774"/>
                    <a:pt x="3384" y="18627"/>
                    <a:pt x="3470" y="19480"/>
                  </a:cubicBezTo>
                  <a:cubicBezTo>
                    <a:pt x="3470" y="19821"/>
                    <a:pt x="3640" y="20219"/>
                    <a:pt x="3470" y="20560"/>
                  </a:cubicBezTo>
                  <a:lnTo>
                    <a:pt x="3384" y="20646"/>
                  </a:lnTo>
                  <a:cubicBezTo>
                    <a:pt x="3356" y="20987"/>
                    <a:pt x="3328" y="20788"/>
                    <a:pt x="3328" y="21385"/>
                  </a:cubicBezTo>
                  <a:cubicBezTo>
                    <a:pt x="3328" y="22068"/>
                    <a:pt x="3328" y="21755"/>
                    <a:pt x="3811" y="22778"/>
                  </a:cubicBezTo>
                  <a:cubicBezTo>
                    <a:pt x="4181" y="23546"/>
                    <a:pt x="4266" y="24399"/>
                    <a:pt x="4465" y="25252"/>
                  </a:cubicBezTo>
                  <a:cubicBezTo>
                    <a:pt x="4664" y="26447"/>
                    <a:pt x="4949" y="27641"/>
                    <a:pt x="5176" y="28807"/>
                  </a:cubicBezTo>
                  <a:cubicBezTo>
                    <a:pt x="5773" y="32020"/>
                    <a:pt x="6456" y="35205"/>
                    <a:pt x="6911" y="38419"/>
                  </a:cubicBezTo>
                  <a:cubicBezTo>
                    <a:pt x="6939" y="38675"/>
                    <a:pt x="6968" y="38902"/>
                    <a:pt x="6911" y="39158"/>
                  </a:cubicBezTo>
                  <a:cubicBezTo>
                    <a:pt x="6882" y="39272"/>
                    <a:pt x="6825" y="39528"/>
                    <a:pt x="6797" y="39670"/>
                  </a:cubicBezTo>
                  <a:cubicBezTo>
                    <a:pt x="6683" y="39954"/>
                    <a:pt x="6683" y="39954"/>
                    <a:pt x="6655" y="40040"/>
                  </a:cubicBezTo>
                  <a:cubicBezTo>
                    <a:pt x="6399" y="40750"/>
                    <a:pt x="6484" y="41120"/>
                    <a:pt x="6541" y="41461"/>
                  </a:cubicBezTo>
                  <a:cubicBezTo>
                    <a:pt x="6541" y="41547"/>
                    <a:pt x="6598" y="41575"/>
                    <a:pt x="6598" y="41604"/>
                  </a:cubicBezTo>
                  <a:cubicBezTo>
                    <a:pt x="6655" y="41803"/>
                    <a:pt x="6683" y="41945"/>
                    <a:pt x="6911" y="42314"/>
                  </a:cubicBezTo>
                  <a:cubicBezTo>
                    <a:pt x="7053" y="42428"/>
                    <a:pt x="7110" y="42570"/>
                    <a:pt x="7110" y="42713"/>
                  </a:cubicBezTo>
                  <a:cubicBezTo>
                    <a:pt x="7195" y="42940"/>
                    <a:pt x="7110" y="43139"/>
                    <a:pt x="6968" y="43281"/>
                  </a:cubicBezTo>
                  <a:lnTo>
                    <a:pt x="6968" y="43367"/>
                  </a:lnTo>
                  <a:lnTo>
                    <a:pt x="6968" y="43395"/>
                  </a:lnTo>
                  <a:cubicBezTo>
                    <a:pt x="6939" y="43594"/>
                    <a:pt x="6968" y="44191"/>
                    <a:pt x="7024" y="44248"/>
                  </a:cubicBezTo>
                  <a:cubicBezTo>
                    <a:pt x="7195" y="45016"/>
                    <a:pt x="7195" y="45101"/>
                    <a:pt x="7536" y="45670"/>
                  </a:cubicBezTo>
                  <a:cubicBezTo>
                    <a:pt x="7593" y="45670"/>
                    <a:pt x="7593" y="45698"/>
                    <a:pt x="7593" y="45698"/>
                  </a:cubicBezTo>
                  <a:cubicBezTo>
                    <a:pt x="7593" y="45755"/>
                    <a:pt x="7622" y="45784"/>
                    <a:pt x="7650" y="45812"/>
                  </a:cubicBezTo>
                  <a:cubicBezTo>
                    <a:pt x="7678" y="45784"/>
                    <a:pt x="7678" y="45784"/>
                    <a:pt x="7792" y="45642"/>
                  </a:cubicBezTo>
                  <a:cubicBezTo>
                    <a:pt x="8077" y="45272"/>
                    <a:pt x="8332" y="44788"/>
                    <a:pt x="8588" y="44248"/>
                  </a:cubicBezTo>
                  <a:cubicBezTo>
                    <a:pt x="8532" y="44191"/>
                    <a:pt x="8503" y="44106"/>
                    <a:pt x="8475" y="44078"/>
                  </a:cubicBezTo>
                  <a:cubicBezTo>
                    <a:pt x="8020" y="43367"/>
                    <a:pt x="7934" y="42826"/>
                    <a:pt x="7963" y="42002"/>
                  </a:cubicBezTo>
                  <a:cubicBezTo>
                    <a:pt x="7991" y="41433"/>
                    <a:pt x="8105" y="40551"/>
                    <a:pt x="8048" y="40210"/>
                  </a:cubicBezTo>
                  <a:cubicBezTo>
                    <a:pt x="7906" y="39158"/>
                    <a:pt x="7593" y="37111"/>
                    <a:pt x="7280" y="35518"/>
                  </a:cubicBezTo>
                  <a:cubicBezTo>
                    <a:pt x="6882" y="33158"/>
                    <a:pt x="6541" y="30826"/>
                    <a:pt x="6171" y="28466"/>
                  </a:cubicBezTo>
                  <a:cubicBezTo>
                    <a:pt x="5858" y="26617"/>
                    <a:pt x="5460" y="24627"/>
                    <a:pt x="5261" y="23034"/>
                  </a:cubicBezTo>
                  <a:cubicBezTo>
                    <a:pt x="5233" y="22608"/>
                    <a:pt x="5347" y="22181"/>
                    <a:pt x="5261" y="21755"/>
                  </a:cubicBezTo>
                  <a:cubicBezTo>
                    <a:pt x="5261" y="21613"/>
                    <a:pt x="5062" y="21271"/>
                    <a:pt x="4949" y="20845"/>
                  </a:cubicBezTo>
                  <a:cubicBezTo>
                    <a:pt x="4494" y="19139"/>
                    <a:pt x="4181" y="17376"/>
                    <a:pt x="3811" y="15584"/>
                  </a:cubicBezTo>
                  <a:cubicBezTo>
                    <a:pt x="2816" y="10522"/>
                    <a:pt x="2275" y="5318"/>
                    <a:pt x="939" y="313"/>
                  </a:cubicBezTo>
                  <a:cubicBezTo>
                    <a:pt x="882" y="200"/>
                    <a:pt x="996" y="86"/>
                    <a:pt x="1110" y="86"/>
                  </a:cubicBezTo>
                  <a:cubicBezTo>
                    <a:pt x="1024" y="86"/>
                    <a:pt x="768" y="29"/>
                    <a:pt x="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loud 3"/>
          <p:cNvSpPr/>
          <p:nvPr/>
        </p:nvSpPr>
        <p:spPr>
          <a:xfrm>
            <a:off x="3385457" y="710860"/>
            <a:ext cx="4614155" cy="2533083"/>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 name="Text Placeholder 2"/>
          <p:cNvSpPr>
            <a:spLocks noGrp="1"/>
          </p:cNvSpPr>
          <p:nvPr>
            <p:ph type="body" idx="1"/>
          </p:nvPr>
        </p:nvSpPr>
        <p:spPr>
          <a:xfrm>
            <a:off x="3678174" y="1070315"/>
            <a:ext cx="3998400" cy="2568600"/>
          </a:xfrm>
        </p:spPr>
        <p:txBody>
          <a:bodyPr/>
          <a:lstStyle/>
          <a:p>
            <a:pPr marL="165100" indent="0" algn="ctr">
              <a:buNone/>
            </a:pPr>
            <a:r>
              <a:rPr lang="en-US" sz="2800" dirty="0">
                <a:solidFill>
                  <a:srgbClr val="FFFF00"/>
                </a:solidFill>
                <a:latin typeface="Times New Roman" panose="02020603050405020304" pitchFamily="18" charset="0"/>
                <a:cs typeface="Times New Roman" panose="02020603050405020304" pitchFamily="18" charset="0"/>
              </a:rPr>
              <a:t> </a:t>
            </a:r>
            <a:r>
              <a:rPr lang="vi-VN" sz="2800" dirty="0">
                <a:solidFill>
                  <a:srgbClr val="FFFF00"/>
                </a:solidFill>
                <a:latin typeface="Times New Roman" panose="02020603050405020304" pitchFamily="18" charset="0"/>
                <a:cs typeface="Times New Roman" panose="02020603050405020304" pitchFamily="18" charset="0"/>
              </a:rPr>
              <a:t>H</a:t>
            </a:r>
            <a:r>
              <a:rPr lang="en-US" sz="2800" dirty="0" err="1">
                <a:solidFill>
                  <a:srgbClr val="FFFF00"/>
                </a:solidFill>
                <a:latin typeface="Times New Roman" panose="02020603050405020304" pitchFamily="18" charset="0"/>
                <a:cs typeface="Times New Roman" panose="02020603050405020304" pitchFamily="18" charset="0"/>
              </a:rPr>
              <a:t>ợp</a:t>
            </a:r>
            <a:r>
              <a:rPr lang="en-US" sz="2800" dirty="0">
                <a:solidFill>
                  <a:srgbClr val="FFFF00"/>
                </a:solidFill>
                <a:latin typeface="Times New Roman" panose="02020603050405020304" pitchFamily="18" charset="0"/>
                <a:cs typeface="Times New Roman" panose="02020603050405020304" pitchFamily="18" charset="0"/>
              </a:rPr>
              <a:t> chất hữu </a:t>
            </a:r>
            <a:r>
              <a:rPr lang="en-US" sz="2800" dirty="0" err="1">
                <a:solidFill>
                  <a:srgbClr val="FFFF00"/>
                </a:solidFill>
                <a:latin typeface="Times New Roman" panose="02020603050405020304" pitchFamily="18" charset="0"/>
                <a:cs typeface="Times New Roman" panose="02020603050405020304" pitchFamily="18" charset="0"/>
              </a:rPr>
              <a:t>cơ</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là</a:t>
            </a:r>
            <a:r>
              <a:rPr lang="en-US" sz="2800" dirty="0">
                <a:solidFill>
                  <a:srgbClr val="FFFF00"/>
                </a:solidFill>
                <a:latin typeface="Times New Roman" panose="02020603050405020304" pitchFamily="18" charset="0"/>
                <a:cs typeface="Times New Roman" panose="02020603050405020304" pitchFamily="18" charset="0"/>
              </a:rPr>
              <a:t> gì?</a:t>
            </a:r>
          </a:p>
        </p:txBody>
      </p:sp>
      <p:sp>
        <p:nvSpPr>
          <p:cNvPr id="6" name="Rectangle: Single Corner Rounded 5">
            <a:extLst>
              <a:ext uri="{FF2B5EF4-FFF2-40B4-BE49-F238E27FC236}">
                <a16:creationId xmlns:a16="http://schemas.microsoft.com/office/drawing/2014/main" id="{7B8F07BB-5343-52EC-FA03-41916BDF4C02}"/>
              </a:ext>
            </a:extLst>
          </p:cNvPr>
          <p:cNvSpPr/>
          <p:nvPr/>
        </p:nvSpPr>
        <p:spPr>
          <a:xfrm flipV="1">
            <a:off x="0" y="-2"/>
            <a:ext cx="5747658"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A4BE739-7B47-DDB9-1EB4-919BFEED9DA5}"/>
              </a:ext>
            </a:extLst>
          </p:cNvPr>
          <p:cNvSpPr txBox="1"/>
          <p:nvPr/>
        </p:nvSpPr>
        <p:spPr>
          <a:xfrm>
            <a:off x="83684" y="74717"/>
            <a:ext cx="5312909"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KHÁI NIỆM </a:t>
            </a:r>
            <a:r>
              <a:rPr lang="vi-VN" sz="2000" b="1">
                <a:solidFill>
                  <a:srgbClr val="FFFFFF"/>
                </a:solidFill>
                <a:latin typeface="Times New Roman" panose="02020603050405020304" pitchFamily="18" charset="0"/>
                <a:cs typeface="Times New Roman" panose="02020603050405020304" pitchFamily="18" charset="0"/>
              </a:rPr>
              <a:t>HỢP CHẤT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1">
            <a:extLst>
              <a:ext uri="{FF2B5EF4-FFF2-40B4-BE49-F238E27FC236}">
                <a16:creationId xmlns:a16="http://schemas.microsoft.com/office/drawing/2014/main" id="{70FB6E4F-1979-42AE-AA0B-AA1C72057486}"/>
              </a:ext>
            </a:extLst>
          </p:cNvPr>
          <p:cNvSpPr/>
          <p:nvPr/>
        </p:nvSpPr>
        <p:spPr>
          <a:xfrm>
            <a:off x="579625" y="757872"/>
            <a:ext cx="8161604" cy="47221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2060"/>
                </a:solidFill>
                <a:latin typeface="Times New Roman" panose="02020603050405020304" pitchFamily="18" charset="0"/>
                <a:cs typeface="Times New Roman" panose="02020603050405020304" pitchFamily="18" charset="0"/>
              </a:rPr>
              <a:t>Hợp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chất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hữu</a:t>
            </a:r>
            <a:r>
              <a:rPr lang="en-US" sz="2800" i="1" dirty="0">
                <a:solidFill>
                  <a:srgbClr val="002060"/>
                </a:solidFill>
                <a:latin typeface="Times New Roman" panose="02020603050405020304" pitchFamily="18" charset="0"/>
                <a:cs typeface="Times New Roman" panose="02020603050405020304" pitchFamily="18" charset="0"/>
              </a:rPr>
              <a:t> c</a:t>
            </a:r>
            <a:r>
              <a:rPr lang="vi-VN" sz="2800" i="1" dirty="0">
                <a:solidFill>
                  <a:srgbClr val="002060"/>
                </a:solidFill>
                <a:latin typeface="Times New Roman" panose="02020603050405020304" pitchFamily="18" charset="0"/>
                <a:cs typeface="Times New Roman" panose="02020603050405020304" pitchFamily="18" charset="0"/>
              </a:rPr>
              <a:t>ơ</a:t>
            </a:r>
            <a:r>
              <a:rPr lang="en-US" sz="2800" i="1" dirty="0">
                <a:solidFill>
                  <a:srgbClr val="002060"/>
                </a:solidFill>
                <a:latin typeface="Times New Roman" panose="02020603050405020304" pitchFamily="18" charset="0"/>
                <a:cs typeface="Times New Roman" panose="02020603050405020304" pitchFamily="18" charset="0"/>
              </a:rPr>
              <a:t> là hợp chất của </a:t>
            </a:r>
            <a:r>
              <a:rPr lang="en-US" sz="2800" i="1" dirty="0">
                <a:solidFill>
                  <a:srgbClr val="FF0000"/>
                </a:solidFill>
                <a:latin typeface="Times New Roman" panose="02020603050405020304" pitchFamily="18" charset="0"/>
                <a:cs typeface="Times New Roman" panose="02020603050405020304" pitchFamily="18" charset="0"/>
              </a:rPr>
              <a:t>carbon</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3" name="Rectangle: Rounded Corners 13">
            <a:extLst>
              <a:ext uri="{FF2B5EF4-FFF2-40B4-BE49-F238E27FC236}">
                <a16:creationId xmlns:a16="http://schemas.microsoft.com/office/drawing/2014/main" id="{7D7C1A9B-7292-4A9A-BB97-7BA8A8619BD4}"/>
              </a:ext>
            </a:extLst>
          </p:cNvPr>
          <p:cNvSpPr/>
          <p:nvPr/>
        </p:nvSpPr>
        <p:spPr>
          <a:xfrm>
            <a:off x="2962275" y="2656115"/>
            <a:ext cx="5985782" cy="1302158"/>
          </a:xfrm>
          <a:prstGeom prst="roundRect">
            <a:avLst/>
          </a:prstGeom>
          <a:solidFill>
            <a:schemeClr val="bg1"/>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Không phải mọi hợp chất chứa carbon đều là hợp chất hữu cơ. </a:t>
            </a:r>
            <a:r>
              <a:rPr lang="en-US" sz="2800" dirty="0" err="1">
                <a:solidFill>
                  <a:schemeClr val="tx1"/>
                </a:solidFill>
                <a:latin typeface="Times New Roman" panose="02020603050405020304" pitchFamily="18" charset="0"/>
                <a:cs typeface="Times New Roman" panose="02020603050405020304" pitchFamily="18" charset="0"/>
              </a:rPr>
              <a:t>Ví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a:solidFill>
                  <a:schemeClr val="tx1"/>
                </a:solidFill>
                <a:latin typeface="Times New Roman" panose="02020603050405020304" pitchFamily="18" charset="0"/>
                <a:cs typeface="Times New Roman" panose="02020603050405020304" pitchFamily="18" charset="0"/>
              </a:rPr>
              <a:t> CO, CO</a:t>
            </a:r>
            <a:r>
              <a:rPr lang="en-US" sz="2800" baseline="-25000" dirty="0">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 . . .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vô</a:t>
            </a:r>
            <a:r>
              <a:rPr lang="en-US" sz="2800" dirty="0">
                <a:solidFill>
                  <a:schemeClr val="tx1"/>
                </a:solidFill>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ơ</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peech Bubble: Rectangle with Corners Rounded 1">
            <a:extLst>
              <a:ext uri="{FF2B5EF4-FFF2-40B4-BE49-F238E27FC236}">
                <a16:creationId xmlns:a16="http://schemas.microsoft.com/office/drawing/2014/main" id="{30F32532-E109-4421-A66C-165D99301C90}"/>
              </a:ext>
            </a:extLst>
          </p:cNvPr>
          <p:cNvSpPr/>
          <p:nvPr/>
        </p:nvSpPr>
        <p:spPr>
          <a:xfrm>
            <a:off x="2962275" y="1524000"/>
            <a:ext cx="5702754" cy="838200"/>
          </a:xfrm>
          <a:prstGeom prst="wedgeRoundRectCallout">
            <a:avLst>
              <a:gd name="adj1" fmla="val -65246"/>
              <a:gd name="adj2" fmla="val 43323"/>
              <a:gd name="adj3" fmla="val 16667"/>
            </a:avLst>
          </a:prstGeom>
          <a:solidFill>
            <a:schemeClr val="accent3">
              <a:lumMod val="20000"/>
              <a:lumOff val="80000"/>
            </a:schemeClr>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Có phải mọi hợp chất chứa carbon đều là hợp chất hữu cơ?</a:t>
            </a:r>
          </a:p>
        </p:txBody>
      </p:sp>
      <p:pic>
        <p:nvPicPr>
          <p:cNvPr id="5" name="Picture 2" descr="Đọc Cuốn Sách Trẻ Em Vẽ - con png tải về - Miễn phí trong suốt Nét Mặt png  Tải về.">
            <a:extLst>
              <a:ext uri="{FF2B5EF4-FFF2-40B4-BE49-F238E27FC236}">
                <a16:creationId xmlns:a16="http://schemas.microsoft.com/office/drawing/2014/main" id="{F80F2EBA-9A5A-43C0-8556-7FB4240A743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33" b="93667" l="10000" r="90000">
                        <a14:foregroundMark x1="27111" y1="9667" x2="27111" y2="9667"/>
                        <a14:foregroundMark x1="27111" y1="9667" x2="40889" y2="6667"/>
                        <a14:foregroundMark x1="40889" y1="6667" x2="56111" y2="6667"/>
                        <a14:foregroundMark x1="56111" y1="6667" x2="40556" y2="4444"/>
                        <a14:foregroundMark x1="40556" y1="4444" x2="54667" y2="5778"/>
                        <a14:foregroundMark x1="54667" y1="5778" x2="40556" y2="2444"/>
                        <a14:foregroundMark x1="40556" y1="2444" x2="33111" y2="4444"/>
                        <a14:foregroundMark x1="26778" y1="87889" x2="55778" y2="91111"/>
                        <a14:foregroundMark x1="55778" y1="91111" x2="40556" y2="93667"/>
                        <a14:foregroundMark x1="40556" y1="93667" x2="34000" y2="88667"/>
                        <a14:foregroundMark x1="19333" y1="49778" x2="46889" y2="59111"/>
                        <a14:foregroundMark x1="46889" y1="59111" x2="35778" y2="48667"/>
                        <a14:foregroundMark x1="35778" y1="48667" x2="49111" y2="56778"/>
                        <a14:foregroundMark x1="49111" y1="56778" x2="64333" y2="57778"/>
                        <a14:foregroundMark x1="64333" y1="57778" x2="77333" y2="50778"/>
                        <a14:foregroundMark x1="77333" y1="50778" x2="53556" y2="68000"/>
                        <a14:foregroundMark x1="53556" y1="68000" x2="68667" y2="42556"/>
                        <a14:foregroundMark x1="68667" y1="42556" x2="62000" y2="55667"/>
                        <a14:foregroundMark x1="62000" y1="55667" x2="75111" y2="49667"/>
                        <a14:foregroundMark x1="75111" y1="49667" x2="66889" y2="54444"/>
                        <a14:foregroundMark x1="76556" y1="46444" x2="80667" y2="5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19431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Single Corner Rounded 5">
            <a:extLst>
              <a:ext uri="{FF2B5EF4-FFF2-40B4-BE49-F238E27FC236}">
                <a16:creationId xmlns:a16="http://schemas.microsoft.com/office/drawing/2014/main" id="{CBF8326E-8CC7-A2D3-F250-37EEC19F1AC2}"/>
              </a:ext>
            </a:extLst>
          </p:cNvPr>
          <p:cNvSpPr/>
          <p:nvPr/>
        </p:nvSpPr>
        <p:spPr>
          <a:xfrm flipV="1">
            <a:off x="0" y="-2"/>
            <a:ext cx="5747658"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3C5E59-98B5-820B-8401-10F4723BB32F}"/>
              </a:ext>
            </a:extLst>
          </p:cNvPr>
          <p:cNvSpPr txBox="1"/>
          <p:nvPr/>
        </p:nvSpPr>
        <p:spPr>
          <a:xfrm>
            <a:off x="83684" y="74717"/>
            <a:ext cx="5312909"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KHÁI NIỆM </a:t>
            </a:r>
            <a:r>
              <a:rPr lang="vi-VN" sz="2000" b="1">
                <a:solidFill>
                  <a:srgbClr val="FFFFFF"/>
                </a:solidFill>
                <a:latin typeface="Times New Roman" panose="02020603050405020304" pitchFamily="18" charset="0"/>
                <a:cs typeface="Times New Roman" panose="02020603050405020304" pitchFamily="18" charset="0"/>
              </a:rPr>
              <a:t>HỢP CHẤT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66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54"/>
          <p:cNvSpPr/>
          <p:nvPr/>
        </p:nvSpPr>
        <p:spPr>
          <a:xfrm>
            <a:off x="992982" y="664828"/>
            <a:ext cx="7415050" cy="3787100"/>
          </a:xfrm>
          <a:custGeom>
            <a:avLst/>
            <a:gdLst/>
            <a:ahLst/>
            <a:cxnLst/>
            <a:rect l="l" t="t" r="r" b="b"/>
            <a:pathLst>
              <a:path w="296602" h="151484" extrusionOk="0">
                <a:moveTo>
                  <a:pt x="4121" y="44393"/>
                </a:moveTo>
                <a:cubicBezTo>
                  <a:pt x="2597" y="64949"/>
                  <a:pt x="-9023" y="113770"/>
                  <a:pt x="15170" y="131532"/>
                </a:cubicBezTo>
                <a:cubicBezTo>
                  <a:pt x="39364" y="149294"/>
                  <a:pt x="108134" y="149484"/>
                  <a:pt x="149282" y="150963"/>
                </a:cubicBezTo>
                <a:cubicBezTo>
                  <a:pt x="190430" y="152442"/>
                  <a:pt x="238182" y="151309"/>
                  <a:pt x="262058" y="140405"/>
                </a:cubicBezTo>
                <a:cubicBezTo>
                  <a:pt x="285934" y="129501"/>
                  <a:pt x="288728" y="107004"/>
                  <a:pt x="292538" y="85541"/>
                </a:cubicBezTo>
                <a:cubicBezTo>
                  <a:pt x="296348" y="64078"/>
                  <a:pt x="302063" y="25661"/>
                  <a:pt x="284918" y="11627"/>
                </a:cubicBezTo>
                <a:cubicBezTo>
                  <a:pt x="267773" y="-2406"/>
                  <a:pt x="218694" y="3133"/>
                  <a:pt x="189668" y="1340"/>
                </a:cubicBezTo>
                <a:cubicBezTo>
                  <a:pt x="160643" y="-453"/>
                  <a:pt x="138324" y="-276"/>
                  <a:pt x="110765" y="867"/>
                </a:cubicBezTo>
                <a:cubicBezTo>
                  <a:pt x="83206" y="2010"/>
                  <a:pt x="42088" y="944"/>
                  <a:pt x="24314" y="8198"/>
                </a:cubicBezTo>
                <a:cubicBezTo>
                  <a:pt x="6540" y="15452"/>
                  <a:pt x="5645" y="23837"/>
                  <a:pt x="4121" y="44393"/>
                </a:cubicBezTo>
                <a:close/>
              </a:path>
            </a:pathLst>
          </a:custGeom>
          <a:solidFill>
            <a:schemeClr val="dk2"/>
          </a:solidFill>
          <a:ln>
            <a:noFill/>
          </a:ln>
          <a:effectLst>
            <a:outerShdw dist="66675" dir="8040000" algn="bl" rotWithShape="0">
              <a:schemeClr val="dk1">
                <a:alpha val="22000"/>
              </a:schemeClr>
            </a:outerShdw>
          </a:effectLst>
        </p:spPr>
      </p:sp>
      <p:sp>
        <p:nvSpPr>
          <p:cNvPr id="1013" name="Google Shape;1013;p54"/>
          <p:cNvSpPr txBox="1">
            <a:spLocks noGrp="1"/>
          </p:cNvSpPr>
          <p:nvPr>
            <p:ph type="subTitle" idx="1"/>
          </p:nvPr>
        </p:nvSpPr>
        <p:spPr>
          <a:xfrm>
            <a:off x="1482498" y="1039807"/>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0000"/>
                </a:solidFill>
                <a:latin typeface="Times New Roman" panose="02020603050405020304" pitchFamily="18" charset="0"/>
                <a:cs typeface="Times New Roman" panose="02020603050405020304" pitchFamily="18" charset="0"/>
              </a:rPr>
              <a:t>CÂU HỎI VÀ BÀI </a:t>
            </a:r>
            <a:r>
              <a:rPr lang="en" b="1" dirty="0">
                <a:solidFill>
                  <a:srgbClr val="FF0000"/>
                </a:solidFill>
                <a:latin typeface="Times New Roman" panose="02020603050405020304" pitchFamily="18" charset="0"/>
                <a:cs typeface="Times New Roman" panose="02020603050405020304" pitchFamily="18" charset="0"/>
              </a:rPr>
              <a:t>TẬP</a:t>
            </a:r>
            <a:endParaRPr b="1" dirty="0">
              <a:solidFill>
                <a:srgbClr val="FF0000"/>
              </a:solidFill>
              <a:latin typeface="Times New Roman" panose="02020603050405020304" pitchFamily="18" charset="0"/>
              <a:cs typeface="Times New Roman" panose="02020603050405020304" pitchFamily="18" charset="0"/>
            </a:endParaRPr>
          </a:p>
        </p:txBody>
      </p:sp>
      <p:grpSp>
        <p:nvGrpSpPr>
          <p:cNvPr id="1014" name="Google Shape;1014;p54"/>
          <p:cNvGrpSpPr/>
          <p:nvPr/>
        </p:nvGrpSpPr>
        <p:grpSpPr>
          <a:xfrm>
            <a:off x="7229011" y="294270"/>
            <a:ext cx="1201774" cy="907832"/>
            <a:chOff x="742611" y="3978245"/>
            <a:chExt cx="1201774" cy="907832"/>
          </a:xfrm>
        </p:grpSpPr>
        <p:sp>
          <p:nvSpPr>
            <p:cNvPr id="1015" name="Google Shape;1015;p54"/>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4"/>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4"/>
          <p:cNvGrpSpPr/>
          <p:nvPr/>
        </p:nvGrpSpPr>
        <p:grpSpPr>
          <a:xfrm rot="613172">
            <a:off x="479118" y="2648412"/>
            <a:ext cx="858347" cy="1514030"/>
            <a:chOff x="6006224" y="390509"/>
            <a:chExt cx="510349" cy="900200"/>
          </a:xfrm>
        </p:grpSpPr>
        <p:sp>
          <p:nvSpPr>
            <p:cNvPr id="1022" name="Google Shape;1022;p54"/>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4"/>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4"/>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6415761" y="1137864"/>
              <a:ext cx="100812" cy="78559"/>
            </a:xfrm>
            <a:custGeom>
              <a:avLst/>
              <a:gdLst/>
              <a:ahLst/>
              <a:cxnLst/>
              <a:rect l="l" t="t" r="r" b="b"/>
              <a:pathLst>
                <a:path w="1721" h="1341" extrusionOk="0">
                  <a:moveTo>
                    <a:pt x="1622" y="1"/>
                  </a:moveTo>
                  <a:cubicBezTo>
                    <a:pt x="1610" y="1"/>
                    <a:pt x="1597" y="4"/>
                    <a:pt x="1583" y="12"/>
                  </a:cubicBezTo>
                  <a:cubicBezTo>
                    <a:pt x="1400" y="76"/>
                    <a:pt x="1052" y="259"/>
                    <a:pt x="862" y="436"/>
                  </a:cubicBezTo>
                  <a:cubicBezTo>
                    <a:pt x="577" y="683"/>
                    <a:pt x="312" y="962"/>
                    <a:pt x="40" y="1240"/>
                  </a:cubicBezTo>
                  <a:cubicBezTo>
                    <a:pt x="0" y="1279"/>
                    <a:pt x="40" y="1341"/>
                    <a:pt x="87" y="1341"/>
                  </a:cubicBezTo>
                  <a:cubicBezTo>
                    <a:pt x="101" y="1341"/>
                    <a:pt x="115" y="1335"/>
                    <a:pt x="128" y="1322"/>
                  </a:cubicBezTo>
                  <a:cubicBezTo>
                    <a:pt x="641" y="816"/>
                    <a:pt x="1020" y="468"/>
                    <a:pt x="1647" y="133"/>
                  </a:cubicBezTo>
                  <a:cubicBezTo>
                    <a:pt x="1721" y="95"/>
                    <a:pt x="1684" y="1"/>
                    <a:pt x="1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612728" y="1460377"/>
            <a:ext cx="6353194" cy="830997"/>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1. </a:t>
            </a:r>
            <a:r>
              <a:rPr lang="vi-VN" sz="2400">
                <a:latin typeface="Times New Roman" panose="02020603050405020304" pitchFamily="18" charset="0"/>
                <a:cs typeface="Times New Roman" panose="02020603050405020304" pitchFamily="18" charset="0"/>
              </a:rPr>
              <a:t>Chỉ ra các hợp chất hữu cơ trong những hợp chất sau: C</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8</a:t>
            </a:r>
            <a:r>
              <a:rPr lang="vi-VN" sz="2400">
                <a:latin typeface="Times New Roman" panose="02020603050405020304" pitchFamily="18" charset="0"/>
                <a:cs typeface="Times New Roman" panose="02020603050405020304" pitchFamily="18" charset="0"/>
              </a:rPr>
              <a:t>O, CaCO</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 C</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4</a:t>
            </a:r>
            <a:r>
              <a:rPr lang="vi-VN" sz="2400">
                <a:latin typeface="Times New Roman" panose="02020603050405020304" pitchFamily="18" charset="0"/>
                <a:cs typeface="Times New Roman" panose="02020603050405020304" pitchFamily="18" charset="0"/>
              </a:rPr>
              <a:t>, NaCl, C</a:t>
            </a:r>
            <a:r>
              <a:rPr lang="vi-VN" sz="2400" baseline="-25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12</a:t>
            </a:r>
            <a:r>
              <a:rPr lang="vi-VN" sz="2400">
                <a:latin typeface="Times New Roman" panose="02020603050405020304" pitchFamily="18" charset="0"/>
                <a:cs typeface="Times New Roman" panose="02020603050405020304" pitchFamily="18" charset="0"/>
              </a:rPr>
              <a:t>O</a:t>
            </a:r>
            <a:r>
              <a:rPr lang="vi-VN" sz="2400" baseline="-25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Google Shape;841;p51">
            <a:extLst>
              <a:ext uri="{FF2B5EF4-FFF2-40B4-BE49-F238E27FC236}">
                <a16:creationId xmlns:a16="http://schemas.microsoft.com/office/drawing/2014/main" id="{AB658DE3-44D0-F481-928A-32474294C268}"/>
              </a:ext>
            </a:extLst>
          </p:cNvPr>
          <p:cNvSpPr txBox="1">
            <a:spLocks noGrp="1"/>
          </p:cNvSpPr>
          <p:nvPr>
            <p:ph type="title"/>
          </p:nvPr>
        </p:nvSpPr>
        <p:spPr>
          <a:xfrm>
            <a:off x="784245" y="2370409"/>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rgbClr val="FF0000"/>
                </a:solidFill>
                <a:latin typeface="Times New Roman" panose="02020603050405020304" pitchFamily="18" charset="0"/>
                <a:cs typeface="Times New Roman" panose="02020603050405020304" pitchFamily="18" charset="0"/>
              </a:rPr>
              <a:t>L</a:t>
            </a:r>
            <a:r>
              <a:rPr lang="en" sz="2800" b="1" dirty="0">
                <a:solidFill>
                  <a:srgbClr val="FF0000"/>
                </a:solidFill>
                <a:latin typeface="Times New Roman" panose="02020603050405020304" pitchFamily="18" charset="0"/>
                <a:cs typeface="Times New Roman" panose="02020603050405020304" pitchFamily="18" charset="0"/>
              </a:rPr>
              <a:t>ời giải</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475CC1-B78F-93CC-BCA7-8EE2A2C34FC3}"/>
              </a:ext>
            </a:extLst>
          </p:cNvPr>
          <p:cNvSpPr txBox="1"/>
          <p:nvPr/>
        </p:nvSpPr>
        <p:spPr>
          <a:xfrm>
            <a:off x="1399072" y="2847250"/>
            <a:ext cx="6526686" cy="1200329"/>
          </a:xfrm>
          <a:prstGeom prst="rect">
            <a:avLst/>
          </a:prstGeom>
          <a:noFill/>
        </p:spPr>
        <p:txBody>
          <a:bodyPr wrap="square">
            <a:spAutoFit/>
          </a:bodyPr>
          <a:lstStyle/>
          <a:p>
            <a:pPr algn="just"/>
            <a:r>
              <a:rPr lang="vi-VN" sz="2400">
                <a:latin typeface="Times New Roman" panose="02020603050405020304" pitchFamily="18" charset="0"/>
                <a:cs typeface="Times New Roman" panose="02020603050405020304" pitchFamily="18" charset="0"/>
              </a:rPr>
              <a:t>Hợp chất hữu cơ là hợp chất của carbon (trừ CO, CO</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 muối carbonate, …)</a:t>
            </a:r>
          </a:p>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Hợp chất hữu cơ: C</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8</a:t>
            </a:r>
            <a:r>
              <a:rPr lang="vi-VN" sz="2400">
                <a:latin typeface="Times New Roman" panose="02020603050405020304" pitchFamily="18" charset="0"/>
                <a:cs typeface="Times New Roman" panose="02020603050405020304" pitchFamily="18" charset="0"/>
              </a:rPr>
              <a:t>O, C</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4</a:t>
            </a:r>
            <a:r>
              <a:rPr lang="vi-VN" sz="2400">
                <a:latin typeface="Times New Roman" panose="02020603050405020304" pitchFamily="18" charset="0"/>
                <a:cs typeface="Times New Roman" panose="02020603050405020304" pitchFamily="18" charset="0"/>
              </a:rPr>
              <a:t>, C</a:t>
            </a:r>
            <a:r>
              <a:rPr lang="vi-VN" sz="2400" baseline="-25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12</a:t>
            </a:r>
            <a:r>
              <a:rPr lang="vi-VN" sz="2400">
                <a:latin typeface="Times New Roman" panose="02020603050405020304" pitchFamily="18" charset="0"/>
                <a:cs typeface="Times New Roman" panose="02020603050405020304" pitchFamily="18" charset="0"/>
              </a:rPr>
              <a:t>O</a:t>
            </a:r>
            <a:r>
              <a:rPr lang="vi-VN" sz="2400" baseline="-25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
        <p:nvSpPr>
          <p:cNvPr id="7" name="Rectangle: Single Corner Rounded 6">
            <a:extLst>
              <a:ext uri="{FF2B5EF4-FFF2-40B4-BE49-F238E27FC236}">
                <a16:creationId xmlns:a16="http://schemas.microsoft.com/office/drawing/2014/main" id="{E08299AC-C697-1497-8D1B-B7AE26178241}"/>
              </a:ext>
            </a:extLst>
          </p:cNvPr>
          <p:cNvSpPr/>
          <p:nvPr/>
        </p:nvSpPr>
        <p:spPr>
          <a:xfrm flipV="1">
            <a:off x="0" y="-2"/>
            <a:ext cx="5747658"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4069DA-187A-9138-C11D-00F91FA42E06}"/>
              </a:ext>
            </a:extLst>
          </p:cNvPr>
          <p:cNvSpPr txBox="1"/>
          <p:nvPr/>
        </p:nvSpPr>
        <p:spPr>
          <a:xfrm>
            <a:off x="83684" y="74717"/>
            <a:ext cx="5312909"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KHÁI NIỆM </a:t>
            </a:r>
            <a:r>
              <a:rPr lang="vi-VN" sz="2000" b="1">
                <a:solidFill>
                  <a:srgbClr val="FFFFFF"/>
                </a:solidFill>
                <a:latin typeface="Times New Roman" panose="02020603050405020304" pitchFamily="18" charset="0"/>
                <a:cs typeface="Times New Roman" panose="02020603050405020304" pitchFamily="18" charset="0"/>
              </a:rPr>
              <a:t>HỢP CHẤT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7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3">
                                            <p:txEl>
                                              <p:pRg st="0" end="0"/>
                                            </p:txEl>
                                          </p:spTgt>
                                        </p:tgtEl>
                                        <p:attrNameLst>
                                          <p:attrName>style.visibility</p:attrName>
                                        </p:attrNameLst>
                                      </p:cBhvr>
                                      <p:to>
                                        <p:strVal val="visible"/>
                                      </p:to>
                                    </p:set>
                                    <p:animEffect transition="in" filter="fade">
                                      <p:cBhvr>
                                        <p:cTn id="7" dur="1000"/>
                                        <p:tgtEl>
                                          <p:spTgt spid="1013">
                                            <p:txEl>
                                              <p:pRg st="0" end="0"/>
                                            </p:txEl>
                                          </p:spTgt>
                                        </p:tgtEl>
                                      </p:cBhvr>
                                    </p:animEffect>
                                    <p:anim calcmode="lin" valueType="num">
                                      <p:cBhvr>
                                        <p:cTn id="8" dur="1000" fill="hold"/>
                                        <p:tgtEl>
                                          <p:spTgt spid="10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 grpId="0" build="p"/>
      <p:bldP spid="3" grpId="0"/>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53"/>
          <p:cNvSpPr/>
          <p:nvPr/>
        </p:nvSpPr>
        <p:spPr>
          <a:xfrm>
            <a:off x="269422" y="263022"/>
            <a:ext cx="8874578" cy="4725769"/>
          </a:xfrm>
          <a:custGeom>
            <a:avLst/>
            <a:gdLst/>
            <a:ahLst/>
            <a:cxnLst/>
            <a:rect l="l" t="t" r="r" b="b"/>
            <a:pathLst>
              <a:path w="226067" h="109267" extrusionOk="0">
                <a:moveTo>
                  <a:pt x="4171" y="76563"/>
                </a:moveTo>
                <a:cubicBezTo>
                  <a:pt x="10521" y="91803"/>
                  <a:pt x="25444" y="101074"/>
                  <a:pt x="50272" y="105900"/>
                </a:cubicBezTo>
                <a:cubicBezTo>
                  <a:pt x="75101" y="110726"/>
                  <a:pt x="128758" y="110155"/>
                  <a:pt x="153142" y="105519"/>
                </a:cubicBezTo>
                <a:cubicBezTo>
                  <a:pt x="177526" y="100884"/>
                  <a:pt x="184511" y="87295"/>
                  <a:pt x="196576" y="78087"/>
                </a:cubicBezTo>
                <a:cubicBezTo>
                  <a:pt x="208641" y="68880"/>
                  <a:pt x="223119" y="60053"/>
                  <a:pt x="225532" y="50274"/>
                </a:cubicBezTo>
                <a:cubicBezTo>
                  <a:pt x="227945" y="40495"/>
                  <a:pt x="222040" y="27414"/>
                  <a:pt x="211054" y="19413"/>
                </a:cubicBezTo>
                <a:cubicBezTo>
                  <a:pt x="200069" y="11412"/>
                  <a:pt x="179368" y="5253"/>
                  <a:pt x="159619" y="2268"/>
                </a:cubicBezTo>
                <a:cubicBezTo>
                  <a:pt x="139871" y="-716"/>
                  <a:pt x="117138" y="-526"/>
                  <a:pt x="92563" y="1506"/>
                </a:cubicBezTo>
                <a:cubicBezTo>
                  <a:pt x="67989" y="3538"/>
                  <a:pt x="26904" y="1951"/>
                  <a:pt x="12172" y="14460"/>
                </a:cubicBezTo>
                <a:cubicBezTo>
                  <a:pt x="-2560" y="26970"/>
                  <a:pt x="-2179" y="61323"/>
                  <a:pt x="4171" y="76563"/>
                </a:cubicBezTo>
                <a:close/>
              </a:path>
            </a:pathLst>
          </a:custGeom>
          <a:solidFill>
            <a:schemeClr val="dk2"/>
          </a:solidFill>
          <a:ln>
            <a:noFill/>
          </a:ln>
          <a:effectLst>
            <a:outerShdw dist="66675" dir="8040000" algn="bl" rotWithShape="0">
              <a:schemeClr val="dk1">
                <a:alpha val="22000"/>
              </a:schemeClr>
            </a:outerShdw>
          </a:effectLst>
        </p:spPr>
      </p:sp>
      <p:grpSp>
        <p:nvGrpSpPr>
          <p:cNvPr id="976" name="Google Shape;976;p53"/>
          <p:cNvGrpSpPr/>
          <p:nvPr/>
        </p:nvGrpSpPr>
        <p:grpSpPr>
          <a:xfrm>
            <a:off x="7665390" y="123121"/>
            <a:ext cx="1387874" cy="752073"/>
            <a:chOff x="1929096" y="992235"/>
            <a:chExt cx="233025" cy="126269"/>
          </a:xfrm>
        </p:grpSpPr>
        <p:sp>
          <p:nvSpPr>
            <p:cNvPr id="977" name="Google Shape;977;p53"/>
            <p:cNvSpPr/>
            <p:nvPr/>
          </p:nvSpPr>
          <p:spPr>
            <a:xfrm>
              <a:off x="1929096" y="993271"/>
              <a:ext cx="233025" cy="125234"/>
            </a:xfrm>
            <a:custGeom>
              <a:avLst/>
              <a:gdLst/>
              <a:ahLst/>
              <a:cxnLst/>
              <a:rect l="l" t="t" r="r" b="b"/>
              <a:pathLst>
                <a:path w="10688" h="5744" extrusionOk="0">
                  <a:moveTo>
                    <a:pt x="4359" y="1"/>
                  </a:moveTo>
                  <a:cubicBezTo>
                    <a:pt x="3986" y="1"/>
                    <a:pt x="3744" y="70"/>
                    <a:pt x="3398" y="321"/>
                  </a:cubicBezTo>
                  <a:cubicBezTo>
                    <a:pt x="3126" y="510"/>
                    <a:pt x="2943" y="776"/>
                    <a:pt x="2829" y="1080"/>
                  </a:cubicBezTo>
                  <a:cubicBezTo>
                    <a:pt x="2803" y="1137"/>
                    <a:pt x="2702" y="1441"/>
                    <a:pt x="2715" y="1460"/>
                  </a:cubicBezTo>
                  <a:lnTo>
                    <a:pt x="2708" y="1466"/>
                  </a:lnTo>
                  <a:cubicBezTo>
                    <a:pt x="2639" y="1456"/>
                    <a:pt x="2578" y="1451"/>
                    <a:pt x="2521" y="1451"/>
                  </a:cubicBezTo>
                  <a:cubicBezTo>
                    <a:pt x="2325" y="1451"/>
                    <a:pt x="2189" y="1513"/>
                    <a:pt x="1987" y="1656"/>
                  </a:cubicBezTo>
                  <a:cubicBezTo>
                    <a:pt x="1456" y="2042"/>
                    <a:pt x="1354" y="2694"/>
                    <a:pt x="1386" y="3301"/>
                  </a:cubicBezTo>
                  <a:lnTo>
                    <a:pt x="1342" y="3301"/>
                  </a:lnTo>
                  <a:cubicBezTo>
                    <a:pt x="1293" y="3300"/>
                    <a:pt x="1245" y="3298"/>
                    <a:pt x="1196" y="3298"/>
                  </a:cubicBezTo>
                  <a:cubicBezTo>
                    <a:pt x="1029" y="3298"/>
                    <a:pt x="861" y="3312"/>
                    <a:pt x="709" y="3371"/>
                  </a:cubicBezTo>
                  <a:cubicBezTo>
                    <a:pt x="310" y="3529"/>
                    <a:pt x="0" y="3927"/>
                    <a:pt x="45" y="4370"/>
                  </a:cubicBezTo>
                  <a:cubicBezTo>
                    <a:pt x="19" y="4623"/>
                    <a:pt x="120" y="5218"/>
                    <a:pt x="487" y="5459"/>
                  </a:cubicBezTo>
                  <a:cubicBezTo>
                    <a:pt x="804" y="5664"/>
                    <a:pt x="1185" y="5744"/>
                    <a:pt x="1573" y="5744"/>
                  </a:cubicBezTo>
                  <a:cubicBezTo>
                    <a:pt x="1937" y="5744"/>
                    <a:pt x="2308" y="5674"/>
                    <a:pt x="2639" y="5573"/>
                  </a:cubicBezTo>
                  <a:cubicBezTo>
                    <a:pt x="2797" y="5516"/>
                    <a:pt x="2943" y="5452"/>
                    <a:pt x="3094" y="5370"/>
                  </a:cubicBezTo>
                  <a:cubicBezTo>
                    <a:pt x="3151" y="5364"/>
                    <a:pt x="3196" y="5351"/>
                    <a:pt x="3253" y="5338"/>
                  </a:cubicBezTo>
                  <a:cubicBezTo>
                    <a:pt x="3278" y="5338"/>
                    <a:pt x="3335" y="5326"/>
                    <a:pt x="3373" y="5319"/>
                  </a:cubicBezTo>
                  <a:cubicBezTo>
                    <a:pt x="3588" y="5446"/>
                    <a:pt x="4170" y="5724"/>
                    <a:pt x="4683" y="5743"/>
                  </a:cubicBezTo>
                  <a:cubicBezTo>
                    <a:pt x="4704" y="5744"/>
                    <a:pt x="4725" y="5744"/>
                    <a:pt x="4746" y="5744"/>
                  </a:cubicBezTo>
                  <a:cubicBezTo>
                    <a:pt x="5453" y="5744"/>
                    <a:pt x="5959" y="5537"/>
                    <a:pt x="6537" y="5193"/>
                  </a:cubicBezTo>
                  <a:cubicBezTo>
                    <a:pt x="6600" y="5136"/>
                    <a:pt x="6695" y="5079"/>
                    <a:pt x="6764" y="5016"/>
                  </a:cubicBezTo>
                  <a:cubicBezTo>
                    <a:pt x="6828" y="5047"/>
                    <a:pt x="6897" y="5079"/>
                    <a:pt x="6986" y="5142"/>
                  </a:cubicBezTo>
                  <a:cubicBezTo>
                    <a:pt x="7340" y="5357"/>
                    <a:pt x="7714" y="5560"/>
                    <a:pt x="8125" y="5623"/>
                  </a:cubicBezTo>
                  <a:cubicBezTo>
                    <a:pt x="8279" y="5650"/>
                    <a:pt x="8435" y="5663"/>
                    <a:pt x="8590" y="5663"/>
                  </a:cubicBezTo>
                  <a:cubicBezTo>
                    <a:pt x="9350" y="5663"/>
                    <a:pt x="10088" y="5349"/>
                    <a:pt x="10403" y="4782"/>
                  </a:cubicBezTo>
                  <a:cubicBezTo>
                    <a:pt x="10687" y="4263"/>
                    <a:pt x="10656" y="3548"/>
                    <a:pt x="10245" y="3105"/>
                  </a:cubicBezTo>
                  <a:cubicBezTo>
                    <a:pt x="9883" y="2761"/>
                    <a:pt x="9465" y="2641"/>
                    <a:pt x="9012" y="2641"/>
                  </a:cubicBezTo>
                  <a:cubicBezTo>
                    <a:pt x="8815" y="2641"/>
                    <a:pt x="8612" y="2663"/>
                    <a:pt x="8403" y="2700"/>
                  </a:cubicBezTo>
                  <a:cubicBezTo>
                    <a:pt x="8460" y="2358"/>
                    <a:pt x="8479" y="1472"/>
                    <a:pt x="7701" y="1251"/>
                  </a:cubicBezTo>
                  <a:cubicBezTo>
                    <a:pt x="7548" y="1200"/>
                    <a:pt x="7387" y="1161"/>
                    <a:pt x="7228" y="1161"/>
                  </a:cubicBezTo>
                  <a:cubicBezTo>
                    <a:pt x="7189" y="1161"/>
                    <a:pt x="7151" y="1164"/>
                    <a:pt x="7112" y="1169"/>
                  </a:cubicBezTo>
                  <a:cubicBezTo>
                    <a:pt x="6859" y="1200"/>
                    <a:pt x="6606" y="1276"/>
                    <a:pt x="6372" y="1390"/>
                  </a:cubicBezTo>
                  <a:cubicBezTo>
                    <a:pt x="6309" y="1422"/>
                    <a:pt x="6252" y="1460"/>
                    <a:pt x="6195" y="1491"/>
                  </a:cubicBezTo>
                  <a:cubicBezTo>
                    <a:pt x="6191" y="1435"/>
                    <a:pt x="6180" y="1388"/>
                    <a:pt x="6178" y="1388"/>
                  </a:cubicBezTo>
                  <a:lnTo>
                    <a:pt x="6178" y="1388"/>
                  </a:lnTo>
                  <a:cubicBezTo>
                    <a:pt x="6117" y="906"/>
                    <a:pt x="5812" y="448"/>
                    <a:pt x="5391" y="226"/>
                  </a:cubicBezTo>
                  <a:cubicBezTo>
                    <a:pt x="5119" y="80"/>
                    <a:pt x="4822" y="30"/>
                    <a:pt x="4518" y="4"/>
                  </a:cubicBezTo>
                  <a:cubicBezTo>
                    <a:pt x="4462" y="2"/>
                    <a:pt x="4409" y="1"/>
                    <a:pt x="4359"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3"/>
            <p:cNvSpPr/>
            <p:nvPr/>
          </p:nvSpPr>
          <p:spPr>
            <a:xfrm>
              <a:off x="2103225" y="1037433"/>
              <a:ext cx="196" cy="981"/>
            </a:xfrm>
            <a:custGeom>
              <a:avLst/>
              <a:gdLst/>
              <a:ahLst/>
              <a:cxnLst/>
              <a:rect l="l" t="t" r="r" b="b"/>
              <a:pathLst>
                <a:path w="9" h="45" extrusionOk="0">
                  <a:moveTo>
                    <a:pt x="1" y="1"/>
                  </a:moveTo>
                  <a:cubicBezTo>
                    <a:pt x="0" y="1"/>
                    <a:pt x="4" y="32"/>
                    <a:pt x="8" y="44"/>
                  </a:cubicBezTo>
                  <a:cubicBezTo>
                    <a:pt x="4" y="12"/>
                    <a:pt x="2" y="1"/>
                    <a:pt x="1" y="1"/>
                  </a:cubicBezTo>
                  <a:close/>
                </a:path>
              </a:pathLst>
            </a:custGeom>
            <a:solidFill>
              <a:srgbClr val="ECF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3"/>
            <p:cNvSpPr/>
            <p:nvPr/>
          </p:nvSpPr>
          <p:spPr>
            <a:xfrm>
              <a:off x="1936865" y="1000368"/>
              <a:ext cx="214689" cy="111040"/>
            </a:xfrm>
            <a:custGeom>
              <a:avLst/>
              <a:gdLst/>
              <a:ahLst/>
              <a:cxnLst/>
              <a:rect l="l" t="t" r="r" b="b"/>
              <a:pathLst>
                <a:path w="9847" h="5093" extrusionOk="0">
                  <a:moveTo>
                    <a:pt x="3955" y="0"/>
                  </a:moveTo>
                  <a:cubicBezTo>
                    <a:pt x="3687" y="0"/>
                    <a:pt x="3433" y="55"/>
                    <a:pt x="3228" y="156"/>
                  </a:cubicBezTo>
                  <a:cubicBezTo>
                    <a:pt x="2975" y="308"/>
                    <a:pt x="2918" y="346"/>
                    <a:pt x="2734" y="650"/>
                  </a:cubicBezTo>
                  <a:cubicBezTo>
                    <a:pt x="2722" y="675"/>
                    <a:pt x="2659" y="960"/>
                    <a:pt x="2652" y="1004"/>
                  </a:cubicBezTo>
                  <a:lnTo>
                    <a:pt x="2652" y="1010"/>
                  </a:lnTo>
                  <a:cubicBezTo>
                    <a:pt x="2652" y="1061"/>
                    <a:pt x="2640" y="1105"/>
                    <a:pt x="2633" y="1156"/>
                  </a:cubicBezTo>
                  <a:cubicBezTo>
                    <a:pt x="2647" y="1439"/>
                    <a:pt x="2481" y="1491"/>
                    <a:pt x="2324" y="1491"/>
                  </a:cubicBezTo>
                  <a:cubicBezTo>
                    <a:pt x="2267" y="1491"/>
                    <a:pt x="2211" y="1484"/>
                    <a:pt x="2165" y="1479"/>
                  </a:cubicBezTo>
                  <a:cubicBezTo>
                    <a:pt x="2156" y="1478"/>
                    <a:pt x="2146" y="1478"/>
                    <a:pt x="2137" y="1478"/>
                  </a:cubicBezTo>
                  <a:cubicBezTo>
                    <a:pt x="1955" y="1478"/>
                    <a:pt x="1758" y="1537"/>
                    <a:pt x="1589" y="1675"/>
                  </a:cubicBezTo>
                  <a:cubicBezTo>
                    <a:pt x="1463" y="1801"/>
                    <a:pt x="1368" y="1947"/>
                    <a:pt x="1323" y="2137"/>
                  </a:cubicBezTo>
                  <a:cubicBezTo>
                    <a:pt x="1311" y="2168"/>
                    <a:pt x="1311" y="2200"/>
                    <a:pt x="1304" y="2232"/>
                  </a:cubicBezTo>
                  <a:cubicBezTo>
                    <a:pt x="1292" y="2320"/>
                    <a:pt x="1298" y="2320"/>
                    <a:pt x="1279" y="2453"/>
                  </a:cubicBezTo>
                  <a:cubicBezTo>
                    <a:pt x="1273" y="2485"/>
                    <a:pt x="1279" y="2542"/>
                    <a:pt x="1279" y="2542"/>
                  </a:cubicBezTo>
                  <a:cubicBezTo>
                    <a:pt x="1298" y="2611"/>
                    <a:pt x="1323" y="2751"/>
                    <a:pt x="1361" y="2871"/>
                  </a:cubicBezTo>
                  <a:cubicBezTo>
                    <a:pt x="1406" y="3054"/>
                    <a:pt x="1463" y="3080"/>
                    <a:pt x="1387" y="3244"/>
                  </a:cubicBezTo>
                  <a:cubicBezTo>
                    <a:pt x="1333" y="3333"/>
                    <a:pt x="1245" y="3350"/>
                    <a:pt x="1156" y="3350"/>
                  </a:cubicBezTo>
                  <a:cubicBezTo>
                    <a:pt x="1118" y="3350"/>
                    <a:pt x="1081" y="3347"/>
                    <a:pt x="1045" y="3345"/>
                  </a:cubicBezTo>
                  <a:cubicBezTo>
                    <a:pt x="899" y="3345"/>
                    <a:pt x="767" y="3345"/>
                    <a:pt x="627" y="3352"/>
                  </a:cubicBezTo>
                  <a:cubicBezTo>
                    <a:pt x="393" y="3352"/>
                    <a:pt x="1" y="3681"/>
                    <a:pt x="33" y="3997"/>
                  </a:cubicBezTo>
                  <a:cubicBezTo>
                    <a:pt x="1" y="4320"/>
                    <a:pt x="90" y="4756"/>
                    <a:pt x="438" y="4921"/>
                  </a:cubicBezTo>
                  <a:cubicBezTo>
                    <a:pt x="664" y="5039"/>
                    <a:pt x="970" y="5093"/>
                    <a:pt x="1290" y="5093"/>
                  </a:cubicBezTo>
                  <a:cubicBezTo>
                    <a:pt x="1845" y="5093"/>
                    <a:pt x="2441" y="4930"/>
                    <a:pt x="2734" y="4661"/>
                  </a:cubicBezTo>
                  <a:cubicBezTo>
                    <a:pt x="2844" y="4574"/>
                    <a:pt x="2940" y="4542"/>
                    <a:pt x="3029" y="4542"/>
                  </a:cubicBezTo>
                  <a:cubicBezTo>
                    <a:pt x="3222" y="4542"/>
                    <a:pt x="3381" y="4692"/>
                    <a:pt x="3576" y="4744"/>
                  </a:cubicBezTo>
                  <a:cubicBezTo>
                    <a:pt x="3818" y="4860"/>
                    <a:pt x="4189" y="4956"/>
                    <a:pt x="4520" y="4956"/>
                  </a:cubicBezTo>
                  <a:cubicBezTo>
                    <a:pt x="4639" y="4956"/>
                    <a:pt x="4753" y="4943"/>
                    <a:pt x="4854" y="4915"/>
                  </a:cubicBezTo>
                  <a:cubicBezTo>
                    <a:pt x="5424" y="4775"/>
                    <a:pt x="5879" y="4630"/>
                    <a:pt x="6202" y="4358"/>
                  </a:cubicBezTo>
                  <a:cubicBezTo>
                    <a:pt x="6227" y="4332"/>
                    <a:pt x="6259" y="4320"/>
                    <a:pt x="6291" y="4313"/>
                  </a:cubicBezTo>
                  <a:cubicBezTo>
                    <a:pt x="6310" y="4294"/>
                    <a:pt x="6335" y="4282"/>
                    <a:pt x="6360" y="4269"/>
                  </a:cubicBezTo>
                  <a:cubicBezTo>
                    <a:pt x="6375" y="4265"/>
                    <a:pt x="6390" y="4263"/>
                    <a:pt x="6406" y="4263"/>
                  </a:cubicBezTo>
                  <a:cubicBezTo>
                    <a:pt x="6437" y="4263"/>
                    <a:pt x="6468" y="4271"/>
                    <a:pt x="6493" y="4288"/>
                  </a:cubicBezTo>
                  <a:cubicBezTo>
                    <a:pt x="6499" y="4294"/>
                    <a:pt x="6512" y="4294"/>
                    <a:pt x="6525" y="4307"/>
                  </a:cubicBezTo>
                  <a:cubicBezTo>
                    <a:pt x="6733" y="4408"/>
                    <a:pt x="6721" y="4402"/>
                    <a:pt x="6898" y="4484"/>
                  </a:cubicBezTo>
                  <a:cubicBezTo>
                    <a:pt x="7365" y="4715"/>
                    <a:pt x="7724" y="4871"/>
                    <a:pt x="8218" y="4871"/>
                  </a:cubicBezTo>
                  <a:cubicBezTo>
                    <a:pt x="8333" y="4871"/>
                    <a:pt x="8455" y="4863"/>
                    <a:pt x="8587" y="4845"/>
                  </a:cubicBezTo>
                  <a:cubicBezTo>
                    <a:pt x="9170" y="4782"/>
                    <a:pt x="9720" y="4377"/>
                    <a:pt x="9802" y="3902"/>
                  </a:cubicBezTo>
                  <a:cubicBezTo>
                    <a:pt x="9847" y="3643"/>
                    <a:pt x="9821" y="3421"/>
                    <a:pt x="9720" y="3225"/>
                  </a:cubicBezTo>
                  <a:cubicBezTo>
                    <a:pt x="9562" y="2826"/>
                    <a:pt x="9170" y="2592"/>
                    <a:pt x="8663" y="2561"/>
                  </a:cubicBezTo>
                  <a:cubicBezTo>
                    <a:pt x="8651" y="2560"/>
                    <a:pt x="8639" y="2560"/>
                    <a:pt x="8627" y="2560"/>
                  </a:cubicBezTo>
                  <a:cubicBezTo>
                    <a:pt x="8433" y="2560"/>
                    <a:pt x="8304" y="2608"/>
                    <a:pt x="8005" y="2649"/>
                  </a:cubicBezTo>
                  <a:cubicBezTo>
                    <a:pt x="7952" y="2665"/>
                    <a:pt x="7905" y="2672"/>
                    <a:pt x="7864" y="2672"/>
                  </a:cubicBezTo>
                  <a:cubicBezTo>
                    <a:pt x="7632" y="2672"/>
                    <a:pt x="7569" y="2448"/>
                    <a:pt x="7607" y="2175"/>
                  </a:cubicBezTo>
                  <a:cubicBezTo>
                    <a:pt x="7619" y="2004"/>
                    <a:pt x="7626" y="1979"/>
                    <a:pt x="7607" y="1732"/>
                  </a:cubicBezTo>
                  <a:lnTo>
                    <a:pt x="7607" y="1706"/>
                  </a:lnTo>
                  <a:cubicBezTo>
                    <a:pt x="7600" y="1656"/>
                    <a:pt x="7588" y="1605"/>
                    <a:pt x="7575" y="1561"/>
                  </a:cubicBezTo>
                  <a:cubicBezTo>
                    <a:pt x="7575" y="1563"/>
                    <a:pt x="7575" y="1564"/>
                    <a:pt x="7575" y="1564"/>
                  </a:cubicBezTo>
                  <a:cubicBezTo>
                    <a:pt x="7574" y="1564"/>
                    <a:pt x="7573" y="1559"/>
                    <a:pt x="7569" y="1542"/>
                  </a:cubicBezTo>
                  <a:cubicBezTo>
                    <a:pt x="7562" y="1517"/>
                    <a:pt x="7543" y="1479"/>
                    <a:pt x="7537" y="1453"/>
                  </a:cubicBezTo>
                  <a:cubicBezTo>
                    <a:pt x="7413" y="1172"/>
                    <a:pt x="7099" y="1036"/>
                    <a:pt x="6787" y="1036"/>
                  </a:cubicBezTo>
                  <a:cubicBezTo>
                    <a:pt x="6748" y="1036"/>
                    <a:pt x="6709" y="1038"/>
                    <a:pt x="6670" y="1042"/>
                  </a:cubicBezTo>
                  <a:cubicBezTo>
                    <a:pt x="6373" y="1105"/>
                    <a:pt x="6335" y="1118"/>
                    <a:pt x="6050" y="1295"/>
                  </a:cubicBezTo>
                  <a:cubicBezTo>
                    <a:pt x="6006" y="1314"/>
                    <a:pt x="5898" y="1447"/>
                    <a:pt x="5765" y="1510"/>
                  </a:cubicBezTo>
                  <a:cubicBezTo>
                    <a:pt x="5749" y="1516"/>
                    <a:pt x="5732" y="1518"/>
                    <a:pt x="5715" y="1518"/>
                  </a:cubicBezTo>
                  <a:cubicBezTo>
                    <a:pt x="5632" y="1518"/>
                    <a:pt x="5559" y="1457"/>
                    <a:pt x="5538" y="1377"/>
                  </a:cubicBezTo>
                  <a:cubicBezTo>
                    <a:pt x="5531" y="1358"/>
                    <a:pt x="5531" y="1352"/>
                    <a:pt x="5531" y="1352"/>
                  </a:cubicBezTo>
                  <a:cubicBezTo>
                    <a:pt x="5531" y="1346"/>
                    <a:pt x="5519" y="1346"/>
                    <a:pt x="5519" y="1339"/>
                  </a:cubicBezTo>
                  <a:cubicBezTo>
                    <a:pt x="5373" y="878"/>
                    <a:pt x="5266" y="504"/>
                    <a:pt x="4905" y="251"/>
                  </a:cubicBezTo>
                  <a:cubicBezTo>
                    <a:pt x="4612" y="79"/>
                    <a:pt x="4274" y="0"/>
                    <a:pt x="3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3"/>
            <p:cNvSpPr/>
            <p:nvPr/>
          </p:nvSpPr>
          <p:spPr>
            <a:xfrm>
              <a:off x="1929147" y="992235"/>
              <a:ext cx="232894" cy="125234"/>
            </a:xfrm>
            <a:custGeom>
              <a:avLst/>
              <a:gdLst/>
              <a:ahLst/>
              <a:cxnLst/>
              <a:rect l="l" t="t" r="r" b="b"/>
              <a:pathLst>
                <a:path w="10682" h="5744" extrusionOk="0">
                  <a:moveTo>
                    <a:pt x="7983" y="2088"/>
                  </a:moveTo>
                  <a:lnTo>
                    <a:pt x="7983" y="2088"/>
                  </a:lnTo>
                  <a:cubicBezTo>
                    <a:pt x="7984" y="2093"/>
                    <a:pt x="7985" y="2099"/>
                    <a:pt x="7986" y="2105"/>
                  </a:cubicBezTo>
                  <a:lnTo>
                    <a:pt x="7986" y="2124"/>
                  </a:lnTo>
                  <a:cubicBezTo>
                    <a:pt x="7984" y="2100"/>
                    <a:pt x="7983" y="2090"/>
                    <a:pt x="7983" y="2088"/>
                  </a:cubicBezTo>
                  <a:close/>
                  <a:moveTo>
                    <a:pt x="4324" y="399"/>
                  </a:moveTo>
                  <a:cubicBezTo>
                    <a:pt x="4643" y="399"/>
                    <a:pt x="4979" y="477"/>
                    <a:pt x="5271" y="649"/>
                  </a:cubicBezTo>
                  <a:cubicBezTo>
                    <a:pt x="5638" y="903"/>
                    <a:pt x="5740" y="1276"/>
                    <a:pt x="5892" y="1731"/>
                  </a:cubicBezTo>
                  <a:cubicBezTo>
                    <a:pt x="5892" y="1744"/>
                    <a:pt x="5898" y="1744"/>
                    <a:pt x="5898" y="1750"/>
                  </a:cubicBezTo>
                  <a:cubicBezTo>
                    <a:pt x="5898" y="1750"/>
                    <a:pt x="5898" y="1757"/>
                    <a:pt x="5904" y="1776"/>
                  </a:cubicBezTo>
                  <a:cubicBezTo>
                    <a:pt x="5925" y="1855"/>
                    <a:pt x="5999" y="1916"/>
                    <a:pt x="6085" y="1916"/>
                  </a:cubicBezTo>
                  <a:cubicBezTo>
                    <a:pt x="6103" y="1916"/>
                    <a:pt x="6120" y="1914"/>
                    <a:pt x="6138" y="1909"/>
                  </a:cubicBezTo>
                  <a:cubicBezTo>
                    <a:pt x="6271" y="1845"/>
                    <a:pt x="6372" y="1712"/>
                    <a:pt x="6423" y="1693"/>
                  </a:cubicBezTo>
                  <a:cubicBezTo>
                    <a:pt x="6708" y="1510"/>
                    <a:pt x="6746" y="1497"/>
                    <a:pt x="7037" y="1440"/>
                  </a:cubicBezTo>
                  <a:cubicBezTo>
                    <a:pt x="7075" y="1436"/>
                    <a:pt x="7114" y="1434"/>
                    <a:pt x="7153" y="1434"/>
                  </a:cubicBezTo>
                  <a:cubicBezTo>
                    <a:pt x="7467" y="1434"/>
                    <a:pt x="7786" y="1570"/>
                    <a:pt x="7910" y="1852"/>
                  </a:cubicBezTo>
                  <a:cubicBezTo>
                    <a:pt x="7916" y="1871"/>
                    <a:pt x="7929" y="1915"/>
                    <a:pt x="7942" y="1940"/>
                  </a:cubicBezTo>
                  <a:cubicBezTo>
                    <a:pt x="7945" y="1955"/>
                    <a:pt x="7947" y="1961"/>
                    <a:pt x="7948" y="1961"/>
                  </a:cubicBezTo>
                  <a:cubicBezTo>
                    <a:pt x="7948" y="1961"/>
                    <a:pt x="7948" y="1958"/>
                    <a:pt x="7948" y="1953"/>
                  </a:cubicBezTo>
                  <a:cubicBezTo>
                    <a:pt x="7954" y="1998"/>
                    <a:pt x="7974" y="2043"/>
                    <a:pt x="7983" y="2088"/>
                  </a:cubicBezTo>
                  <a:lnTo>
                    <a:pt x="7983" y="2088"/>
                  </a:lnTo>
                  <a:cubicBezTo>
                    <a:pt x="7983" y="2088"/>
                    <a:pt x="7983" y="2087"/>
                    <a:pt x="7983" y="2087"/>
                  </a:cubicBezTo>
                  <a:lnTo>
                    <a:pt x="7983" y="2087"/>
                  </a:lnTo>
                  <a:cubicBezTo>
                    <a:pt x="7983" y="2087"/>
                    <a:pt x="7983" y="2088"/>
                    <a:pt x="7983" y="2088"/>
                  </a:cubicBezTo>
                  <a:lnTo>
                    <a:pt x="7983" y="2088"/>
                  </a:lnTo>
                  <a:cubicBezTo>
                    <a:pt x="7983" y="2088"/>
                    <a:pt x="7983" y="2088"/>
                    <a:pt x="7983" y="2088"/>
                  </a:cubicBezTo>
                  <a:lnTo>
                    <a:pt x="7983" y="2088"/>
                  </a:lnTo>
                  <a:cubicBezTo>
                    <a:pt x="7983" y="2091"/>
                    <a:pt x="7986" y="2126"/>
                    <a:pt x="7986" y="2130"/>
                  </a:cubicBezTo>
                  <a:cubicBezTo>
                    <a:pt x="8005" y="2377"/>
                    <a:pt x="7992" y="2396"/>
                    <a:pt x="7986" y="2573"/>
                  </a:cubicBezTo>
                  <a:cubicBezTo>
                    <a:pt x="7948" y="2847"/>
                    <a:pt x="8011" y="3070"/>
                    <a:pt x="8243" y="3070"/>
                  </a:cubicBezTo>
                  <a:cubicBezTo>
                    <a:pt x="8285" y="3070"/>
                    <a:pt x="8332" y="3063"/>
                    <a:pt x="8385" y="3048"/>
                  </a:cubicBezTo>
                  <a:cubicBezTo>
                    <a:pt x="8681" y="3000"/>
                    <a:pt x="8811" y="2958"/>
                    <a:pt x="8997" y="2958"/>
                  </a:cubicBezTo>
                  <a:cubicBezTo>
                    <a:pt x="9010" y="2958"/>
                    <a:pt x="9023" y="2959"/>
                    <a:pt x="9036" y="2959"/>
                  </a:cubicBezTo>
                  <a:cubicBezTo>
                    <a:pt x="9796" y="2991"/>
                    <a:pt x="10296" y="3459"/>
                    <a:pt x="10156" y="4275"/>
                  </a:cubicBezTo>
                  <a:cubicBezTo>
                    <a:pt x="10074" y="4750"/>
                    <a:pt x="9524" y="5155"/>
                    <a:pt x="8941" y="5218"/>
                  </a:cubicBezTo>
                  <a:cubicBezTo>
                    <a:pt x="8804" y="5237"/>
                    <a:pt x="8677" y="5245"/>
                    <a:pt x="8558" y="5245"/>
                  </a:cubicBezTo>
                  <a:cubicBezTo>
                    <a:pt x="8069" y="5245"/>
                    <a:pt x="7710" y="5096"/>
                    <a:pt x="7252" y="4857"/>
                  </a:cubicBezTo>
                  <a:cubicBezTo>
                    <a:pt x="7075" y="4775"/>
                    <a:pt x="7087" y="4781"/>
                    <a:pt x="6879" y="4680"/>
                  </a:cubicBezTo>
                  <a:cubicBezTo>
                    <a:pt x="6866" y="4667"/>
                    <a:pt x="6853" y="4667"/>
                    <a:pt x="6847" y="4661"/>
                  </a:cubicBezTo>
                  <a:cubicBezTo>
                    <a:pt x="6822" y="4644"/>
                    <a:pt x="6791" y="4636"/>
                    <a:pt x="6760" y="4636"/>
                  </a:cubicBezTo>
                  <a:cubicBezTo>
                    <a:pt x="6744" y="4636"/>
                    <a:pt x="6729" y="4638"/>
                    <a:pt x="6714" y="4642"/>
                  </a:cubicBezTo>
                  <a:cubicBezTo>
                    <a:pt x="6683" y="4655"/>
                    <a:pt x="6657" y="4667"/>
                    <a:pt x="6645" y="4693"/>
                  </a:cubicBezTo>
                  <a:cubicBezTo>
                    <a:pt x="6613" y="4699"/>
                    <a:pt x="6581" y="4718"/>
                    <a:pt x="6556" y="4743"/>
                  </a:cubicBezTo>
                  <a:cubicBezTo>
                    <a:pt x="6233" y="5009"/>
                    <a:pt x="5778" y="5161"/>
                    <a:pt x="5208" y="5294"/>
                  </a:cubicBezTo>
                  <a:cubicBezTo>
                    <a:pt x="5104" y="5325"/>
                    <a:pt x="4985" y="5339"/>
                    <a:pt x="4861" y="5339"/>
                  </a:cubicBezTo>
                  <a:cubicBezTo>
                    <a:pt x="4534" y="5339"/>
                    <a:pt x="4169" y="5244"/>
                    <a:pt x="3930" y="5129"/>
                  </a:cubicBezTo>
                  <a:cubicBezTo>
                    <a:pt x="3735" y="5073"/>
                    <a:pt x="3575" y="4921"/>
                    <a:pt x="3382" y="4921"/>
                  </a:cubicBezTo>
                  <a:cubicBezTo>
                    <a:pt x="3294" y="4921"/>
                    <a:pt x="3198" y="4953"/>
                    <a:pt x="3088" y="5041"/>
                  </a:cubicBezTo>
                  <a:cubicBezTo>
                    <a:pt x="2795" y="5310"/>
                    <a:pt x="2199" y="5472"/>
                    <a:pt x="1644" y="5472"/>
                  </a:cubicBezTo>
                  <a:cubicBezTo>
                    <a:pt x="1324" y="5472"/>
                    <a:pt x="1018" y="5418"/>
                    <a:pt x="792" y="5300"/>
                  </a:cubicBezTo>
                  <a:cubicBezTo>
                    <a:pt x="444" y="5136"/>
                    <a:pt x="355" y="4699"/>
                    <a:pt x="387" y="4376"/>
                  </a:cubicBezTo>
                  <a:cubicBezTo>
                    <a:pt x="355" y="4060"/>
                    <a:pt x="747" y="3737"/>
                    <a:pt x="981" y="3737"/>
                  </a:cubicBezTo>
                  <a:cubicBezTo>
                    <a:pt x="1121" y="3725"/>
                    <a:pt x="1253" y="3725"/>
                    <a:pt x="1399" y="3725"/>
                  </a:cubicBezTo>
                  <a:cubicBezTo>
                    <a:pt x="1435" y="3728"/>
                    <a:pt x="1474" y="3732"/>
                    <a:pt x="1512" y="3732"/>
                  </a:cubicBezTo>
                  <a:cubicBezTo>
                    <a:pt x="1601" y="3732"/>
                    <a:pt x="1688" y="3712"/>
                    <a:pt x="1741" y="3623"/>
                  </a:cubicBezTo>
                  <a:cubicBezTo>
                    <a:pt x="1817" y="3459"/>
                    <a:pt x="1760" y="3434"/>
                    <a:pt x="1715" y="3250"/>
                  </a:cubicBezTo>
                  <a:cubicBezTo>
                    <a:pt x="1677" y="3136"/>
                    <a:pt x="1652" y="2991"/>
                    <a:pt x="1633" y="2921"/>
                  </a:cubicBezTo>
                  <a:cubicBezTo>
                    <a:pt x="1633" y="2921"/>
                    <a:pt x="1627" y="2870"/>
                    <a:pt x="1633" y="2832"/>
                  </a:cubicBezTo>
                  <a:cubicBezTo>
                    <a:pt x="1652" y="2700"/>
                    <a:pt x="1646" y="2700"/>
                    <a:pt x="1658" y="2611"/>
                  </a:cubicBezTo>
                  <a:cubicBezTo>
                    <a:pt x="1690" y="2377"/>
                    <a:pt x="1804" y="2200"/>
                    <a:pt x="1950" y="2060"/>
                  </a:cubicBezTo>
                  <a:cubicBezTo>
                    <a:pt x="2118" y="1916"/>
                    <a:pt x="2321" y="1858"/>
                    <a:pt x="2503" y="1858"/>
                  </a:cubicBezTo>
                  <a:cubicBezTo>
                    <a:pt x="2513" y="1858"/>
                    <a:pt x="2522" y="1858"/>
                    <a:pt x="2532" y="1858"/>
                  </a:cubicBezTo>
                  <a:cubicBezTo>
                    <a:pt x="2576" y="1863"/>
                    <a:pt x="2630" y="1870"/>
                    <a:pt x="2687" y="1870"/>
                  </a:cubicBezTo>
                  <a:cubicBezTo>
                    <a:pt x="2841" y="1870"/>
                    <a:pt x="3007" y="1818"/>
                    <a:pt x="2994" y="1535"/>
                  </a:cubicBezTo>
                  <a:lnTo>
                    <a:pt x="3019" y="1396"/>
                  </a:lnTo>
                  <a:lnTo>
                    <a:pt x="3019" y="1396"/>
                  </a:lnTo>
                  <a:cubicBezTo>
                    <a:pt x="3018" y="1403"/>
                    <a:pt x="3017" y="1406"/>
                    <a:pt x="3017" y="1406"/>
                  </a:cubicBezTo>
                  <a:cubicBezTo>
                    <a:pt x="3019" y="1406"/>
                    <a:pt x="3084" y="1065"/>
                    <a:pt x="3107" y="1048"/>
                  </a:cubicBezTo>
                  <a:cubicBezTo>
                    <a:pt x="3291" y="744"/>
                    <a:pt x="3342" y="706"/>
                    <a:pt x="3595" y="555"/>
                  </a:cubicBezTo>
                  <a:cubicBezTo>
                    <a:pt x="3802" y="454"/>
                    <a:pt x="4057" y="399"/>
                    <a:pt x="4324" y="399"/>
                  </a:cubicBezTo>
                  <a:close/>
                  <a:moveTo>
                    <a:pt x="4354" y="0"/>
                  </a:moveTo>
                  <a:cubicBezTo>
                    <a:pt x="3985" y="0"/>
                    <a:pt x="3738" y="70"/>
                    <a:pt x="3392" y="320"/>
                  </a:cubicBezTo>
                  <a:cubicBezTo>
                    <a:pt x="3120" y="510"/>
                    <a:pt x="2943" y="776"/>
                    <a:pt x="2823" y="1080"/>
                  </a:cubicBezTo>
                  <a:cubicBezTo>
                    <a:pt x="2797" y="1137"/>
                    <a:pt x="2696" y="1440"/>
                    <a:pt x="2709" y="1459"/>
                  </a:cubicBezTo>
                  <a:lnTo>
                    <a:pt x="2702" y="1466"/>
                  </a:lnTo>
                  <a:cubicBezTo>
                    <a:pt x="2633" y="1456"/>
                    <a:pt x="2572" y="1451"/>
                    <a:pt x="2516" y="1451"/>
                  </a:cubicBezTo>
                  <a:cubicBezTo>
                    <a:pt x="2321" y="1451"/>
                    <a:pt x="2188" y="1513"/>
                    <a:pt x="1981" y="1656"/>
                  </a:cubicBezTo>
                  <a:cubicBezTo>
                    <a:pt x="1456" y="2042"/>
                    <a:pt x="1348" y="2693"/>
                    <a:pt x="1380" y="3301"/>
                  </a:cubicBezTo>
                  <a:lnTo>
                    <a:pt x="1336" y="3301"/>
                  </a:lnTo>
                  <a:cubicBezTo>
                    <a:pt x="1288" y="3299"/>
                    <a:pt x="1239" y="3298"/>
                    <a:pt x="1191" y="3298"/>
                  </a:cubicBezTo>
                  <a:cubicBezTo>
                    <a:pt x="1023" y="3298"/>
                    <a:pt x="855" y="3311"/>
                    <a:pt x="703" y="3370"/>
                  </a:cubicBezTo>
                  <a:cubicBezTo>
                    <a:pt x="304" y="3528"/>
                    <a:pt x="1" y="3927"/>
                    <a:pt x="39" y="4370"/>
                  </a:cubicBezTo>
                  <a:cubicBezTo>
                    <a:pt x="13" y="4623"/>
                    <a:pt x="115" y="5218"/>
                    <a:pt x="482" y="5458"/>
                  </a:cubicBezTo>
                  <a:cubicBezTo>
                    <a:pt x="798" y="5664"/>
                    <a:pt x="1179" y="5743"/>
                    <a:pt x="1567" y="5743"/>
                  </a:cubicBezTo>
                  <a:cubicBezTo>
                    <a:pt x="1931" y="5743"/>
                    <a:pt x="2302" y="5673"/>
                    <a:pt x="2633" y="5572"/>
                  </a:cubicBezTo>
                  <a:cubicBezTo>
                    <a:pt x="2791" y="5515"/>
                    <a:pt x="2943" y="5452"/>
                    <a:pt x="3088" y="5370"/>
                  </a:cubicBezTo>
                  <a:cubicBezTo>
                    <a:pt x="3145" y="5363"/>
                    <a:pt x="3196" y="5351"/>
                    <a:pt x="3247" y="5338"/>
                  </a:cubicBezTo>
                  <a:cubicBezTo>
                    <a:pt x="3272" y="5338"/>
                    <a:pt x="3329" y="5326"/>
                    <a:pt x="3367" y="5319"/>
                  </a:cubicBezTo>
                  <a:cubicBezTo>
                    <a:pt x="3582" y="5446"/>
                    <a:pt x="4164" y="5724"/>
                    <a:pt x="4683" y="5743"/>
                  </a:cubicBezTo>
                  <a:cubicBezTo>
                    <a:pt x="4694" y="5743"/>
                    <a:pt x="4705" y="5743"/>
                    <a:pt x="4716" y="5743"/>
                  </a:cubicBezTo>
                  <a:cubicBezTo>
                    <a:pt x="5433" y="5743"/>
                    <a:pt x="5945" y="5542"/>
                    <a:pt x="6531" y="5193"/>
                  </a:cubicBezTo>
                  <a:cubicBezTo>
                    <a:pt x="6594" y="5136"/>
                    <a:pt x="6689" y="5079"/>
                    <a:pt x="6758" y="5015"/>
                  </a:cubicBezTo>
                  <a:cubicBezTo>
                    <a:pt x="6822" y="5047"/>
                    <a:pt x="6898" y="5079"/>
                    <a:pt x="6980" y="5142"/>
                  </a:cubicBezTo>
                  <a:cubicBezTo>
                    <a:pt x="7341" y="5357"/>
                    <a:pt x="7708" y="5560"/>
                    <a:pt x="8119" y="5623"/>
                  </a:cubicBezTo>
                  <a:cubicBezTo>
                    <a:pt x="8273" y="5650"/>
                    <a:pt x="8429" y="5663"/>
                    <a:pt x="8584" y="5663"/>
                  </a:cubicBezTo>
                  <a:cubicBezTo>
                    <a:pt x="9344" y="5663"/>
                    <a:pt x="10082" y="5349"/>
                    <a:pt x="10397" y="4781"/>
                  </a:cubicBezTo>
                  <a:cubicBezTo>
                    <a:pt x="10682" y="4262"/>
                    <a:pt x="10650" y="3547"/>
                    <a:pt x="10239" y="3105"/>
                  </a:cubicBezTo>
                  <a:cubicBezTo>
                    <a:pt x="9873" y="2761"/>
                    <a:pt x="9458" y="2638"/>
                    <a:pt x="9006" y="2638"/>
                  </a:cubicBezTo>
                  <a:cubicBezTo>
                    <a:pt x="8810" y="2638"/>
                    <a:pt x="8606" y="2661"/>
                    <a:pt x="8397" y="2700"/>
                  </a:cubicBezTo>
                  <a:cubicBezTo>
                    <a:pt x="8454" y="2358"/>
                    <a:pt x="8480" y="1472"/>
                    <a:pt x="7695" y="1251"/>
                  </a:cubicBezTo>
                  <a:cubicBezTo>
                    <a:pt x="7542" y="1200"/>
                    <a:pt x="7386" y="1161"/>
                    <a:pt x="7225" y="1161"/>
                  </a:cubicBezTo>
                  <a:cubicBezTo>
                    <a:pt x="7186" y="1161"/>
                    <a:pt x="7146" y="1163"/>
                    <a:pt x="7106" y="1168"/>
                  </a:cubicBezTo>
                  <a:cubicBezTo>
                    <a:pt x="6853" y="1200"/>
                    <a:pt x="6600" y="1276"/>
                    <a:pt x="6366" y="1390"/>
                  </a:cubicBezTo>
                  <a:cubicBezTo>
                    <a:pt x="6303" y="1421"/>
                    <a:pt x="6246" y="1459"/>
                    <a:pt x="6189" y="1491"/>
                  </a:cubicBezTo>
                  <a:cubicBezTo>
                    <a:pt x="6185" y="1435"/>
                    <a:pt x="6177" y="1387"/>
                    <a:pt x="6175" y="1387"/>
                  </a:cubicBezTo>
                  <a:lnTo>
                    <a:pt x="6175" y="1387"/>
                  </a:lnTo>
                  <a:cubicBezTo>
                    <a:pt x="6174" y="1387"/>
                    <a:pt x="6174" y="1397"/>
                    <a:pt x="6176" y="1421"/>
                  </a:cubicBezTo>
                  <a:cubicBezTo>
                    <a:pt x="6126" y="928"/>
                    <a:pt x="5822" y="453"/>
                    <a:pt x="5385" y="226"/>
                  </a:cubicBezTo>
                  <a:cubicBezTo>
                    <a:pt x="5113" y="80"/>
                    <a:pt x="4816" y="29"/>
                    <a:pt x="4512" y="4"/>
                  </a:cubicBezTo>
                  <a:cubicBezTo>
                    <a:pt x="4457" y="2"/>
                    <a:pt x="4405" y="0"/>
                    <a:pt x="4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3"/>
            <p:cNvSpPr/>
            <p:nvPr/>
          </p:nvSpPr>
          <p:spPr>
            <a:xfrm>
              <a:off x="2103400" y="1038393"/>
              <a:ext cx="22" cy="22"/>
            </a:xfrm>
            <a:custGeom>
              <a:avLst/>
              <a:gdLst/>
              <a:ahLst/>
              <a:cxnLst/>
              <a:rect l="l" t="t" r="r" b="b"/>
              <a:pathLst>
                <a:path w="1" h="1" extrusionOk="0">
                  <a:moveTo>
                    <a:pt x="0" y="0"/>
                  </a:moveTo>
                  <a:lnTo>
                    <a:pt x="0" y="0"/>
                  </a:lnTo>
                  <a:close/>
                </a:path>
              </a:pathLst>
            </a:custGeom>
            <a:solidFill>
              <a:srgbClr val="3011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3"/>
            <p:cNvSpPr/>
            <p:nvPr/>
          </p:nvSpPr>
          <p:spPr>
            <a:xfrm>
              <a:off x="2154987" y="1039919"/>
              <a:ext cx="6236" cy="7042"/>
            </a:xfrm>
            <a:custGeom>
              <a:avLst/>
              <a:gdLst/>
              <a:ahLst/>
              <a:cxnLst/>
              <a:rect l="l" t="t" r="r" b="b"/>
              <a:pathLst>
                <a:path w="286" h="323" extrusionOk="0">
                  <a:moveTo>
                    <a:pt x="1" y="0"/>
                  </a:moveTo>
                  <a:lnTo>
                    <a:pt x="1" y="0"/>
                  </a:lnTo>
                  <a:cubicBezTo>
                    <a:pt x="102" y="95"/>
                    <a:pt x="203" y="203"/>
                    <a:pt x="286" y="323"/>
                  </a:cubicBezTo>
                  <a:cubicBezTo>
                    <a:pt x="241" y="184"/>
                    <a:pt x="146" y="57"/>
                    <a:pt x="1" y="0"/>
                  </a:cubicBezTo>
                  <a:close/>
                </a:path>
              </a:pathLst>
            </a:custGeom>
            <a:solidFill>
              <a:srgbClr val="C6E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53"/>
          <p:cNvGrpSpPr/>
          <p:nvPr/>
        </p:nvGrpSpPr>
        <p:grpSpPr>
          <a:xfrm>
            <a:off x="7072806" y="3397927"/>
            <a:ext cx="1952775" cy="1616281"/>
            <a:chOff x="7440779" y="1750166"/>
            <a:chExt cx="1289556" cy="1067345"/>
          </a:xfrm>
        </p:grpSpPr>
        <p:sp>
          <p:nvSpPr>
            <p:cNvPr id="984" name="Google Shape;984;p53"/>
            <p:cNvSpPr/>
            <p:nvPr/>
          </p:nvSpPr>
          <p:spPr>
            <a:xfrm>
              <a:off x="8113051" y="2044466"/>
              <a:ext cx="22" cy="436"/>
            </a:xfrm>
            <a:custGeom>
              <a:avLst/>
              <a:gdLst/>
              <a:ahLst/>
              <a:cxnLst/>
              <a:rect l="l" t="t" r="r" b="b"/>
              <a:pathLst>
                <a:path w="1" h="20" extrusionOk="0">
                  <a:moveTo>
                    <a:pt x="1" y="20"/>
                  </a:moveTo>
                  <a:lnTo>
                    <a:pt x="1" y="1"/>
                  </a:lnTo>
                  <a:lnTo>
                    <a:pt x="1" y="1"/>
                  </a:lnTo>
                  <a:close/>
                </a:path>
              </a:pathLst>
            </a:custGeom>
            <a:solidFill>
              <a:srgbClr val="FBC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3"/>
            <p:cNvSpPr/>
            <p:nvPr/>
          </p:nvSpPr>
          <p:spPr>
            <a:xfrm>
              <a:off x="8113051" y="2044336"/>
              <a:ext cx="22" cy="22"/>
            </a:xfrm>
            <a:custGeom>
              <a:avLst/>
              <a:gdLst/>
              <a:ahLst/>
              <a:cxnLst/>
              <a:rect l="l" t="t" r="r" b="b"/>
              <a:pathLst>
                <a:path w="1" h="1" extrusionOk="0">
                  <a:moveTo>
                    <a:pt x="1" y="1"/>
                  </a:moveTo>
                  <a:lnTo>
                    <a:pt x="1" y="1"/>
                  </a:lnTo>
                  <a:lnTo>
                    <a:pt x="1" y="1"/>
                  </a:lnTo>
                  <a:close/>
                </a:path>
              </a:pathLst>
            </a:custGeom>
            <a:solidFill>
              <a:srgbClr val="3011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3"/>
            <p:cNvSpPr/>
            <p:nvPr/>
          </p:nvSpPr>
          <p:spPr>
            <a:xfrm>
              <a:off x="7441431" y="1750166"/>
              <a:ext cx="1288263" cy="1067345"/>
            </a:xfrm>
            <a:custGeom>
              <a:avLst/>
              <a:gdLst/>
              <a:ahLst/>
              <a:cxnLst/>
              <a:rect l="l" t="t" r="r" b="b"/>
              <a:pathLst>
                <a:path w="24906" h="20635" extrusionOk="0">
                  <a:moveTo>
                    <a:pt x="11149" y="3459"/>
                  </a:moveTo>
                  <a:lnTo>
                    <a:pt x="11149" y="3459"/>
                  </a:lnTo>
                  <a:cubicBezTo>
                    <a:pt x="11270" y="3466"/>
                    <a:pt x="11384" y="3478"/>
                    <a:pt x="11497" y="3485"/>
                  </a:cubicBezTo>
                  <a:cubicBezTo>
                    <a:pt x="11384" y="3478"/>
                    <a:pt x="11263" y="3466"/>
                    <a:pt x="11149" y="3459"/>
                  </a:cubicBezTo>
                  <a:close/>
                  <a:moveTo>
                    <a:pt x="12573" y="3605"/>
                  </a:moveTo>
                  <a:lnTo>
                    <a:pt x="12573" y="3605"/>
                  </a:lnTo>
                  <a:cubicBezTo>
                    <a:pt x="12757" y="3630"/>
                    <a:pt x="12927" y="3674"/>
                    <a:pt x="13111" y="3719"/>
                  </a:cubicBezTo>
                  <a:cubicBezTo>
                    <a:pt x="12927" y="3681"/>
                    <a:pt x="12757" y="3636"/>
                    <a:pt x="12573" y="3605"/>
                  </a:cubicBezTo>
                  <a:close/>
                  <a:moveTo>
                    <a:pt x="20375" y="4402"/>
                  </a:moveTo>
                  <a:cubicBezTo>
                    <a:pt x="20375" y="4434"/>
                    <a:pt x="20388" y="4478"/>
                    <a:pt x="20394" y="4529"/>
                  </a:cubicBezTo>
                  <a:cubicBezTo>
                    <a:pt x="20388" y="4478"/>
                    <a:pt x="20375" y="4440"/>
                    <a:pt x="20375" y="4402"/>
                  </a:cubicBezTo>
                  <a:close/>
                  <a:moveTo>
                    <a:pt x="17002" y="4605"/>
                  </a:moveTo>
                  <a:lnTo>
                    <a:pt x="17002" y="4605"/>
                  </a:lnTo>
                  <a:cubicBezTo>
                    <a:pt x="16977" y="5048"/>
                    <a:pt x="16945" y="5459"/>
                    <a:pt x="16876" y="5864"/>
                  </a:cubicBezTo>
                  <a:cubicBezTo>
                    <a:pt x="16945" y="5452"/>
                    <a:pt x="16971" y="5041"/>
                    <a:pt x="17002" y="4605"/>
                  </a:cubicBezTo>
                  <a:close/>
                  <a:moveTo>
                    <a:pt x="16876" y="5864"/>
                  </a:moveTo>
                  <a:cubicBezTo>
                    <a:pt x="16857" y="5959"/>
                    <a:pt x="16851" y="6073"/>
                    <a:pt x="16838" y="6180"/>
                  </a:cubicBezTo>
                  <a:cubicBezTo>
                    <a:pt x="16844" y="6073"/>
                    <a:pt x="16857" y="5959"/>
                    <a:pt x="16876" y="5864"/>
                  </a:cubicBezTo>
                  <a:close/>
                  <a:moveTo>
                    <a:pt x="20837" y="6085"/>
                  </a:moveTo>
                  <a:cubicBezTo>
                    <a:pt x="20862" y="6117"/>
                    <a:pt x="20875" y="6155"/>
                    <a:pt x="20900" y="6186"/>
                  </a:cubicBezTo>
                  <a:cubicBezTo>
                    <a:pt x="20875" y="6155"/>
                    <a:pt x="20850" y="6123"/>
                    <a:pt x="20837" y="6085"/>
                  </a:cubicBezTo>
                  <a:close/>
                  <a:moveTo>
                    <a:pt x="16762" y="6819"/>
                  </a:moveTo>
                  <a:cubicBezTo>
                    <a:pt x="16760" y="6871"/>
                    <a:pt x="16757" y="6933"/>
                    <a:pt x="16757" y="6997"/>
                  </a:cubicBezTo>
                  <a:lnTo>
                    <a:pt x="16757" y="6997"/>
                  </a:lnTo>
                  <a:cubicBezTo>
                    <a:pt x="16757" y="6931"/>
                    <a:pt x="16760" y="6870"/>
                    <a:pt x="16762" y="6819"/>
                  </a:cubicBezTo>
                  <a:close/>
                  <a:moveTo>
                    <a:pt x="12579" y="7193"/>
                  </a:moveTo>
                  <a:cubicBezTo>
                    <a:pt x="12643" y="7193"/>
                    <a:pt x="12703" y="7203"/>
                    <a:pt x="12760" y="7221"/>
                  </a:cubicBezTo>
                  <a:lnTo>
                    <a:pt x="12760" y="7221"/>
                  </a:lnTo>
                  <a:cubicBezTo>
                    <a:pt x="12710" y="7206"/>
                    <a:pt x="12658" y="7198"/>
                    <a:pt x="12603" y="7198"/>
                  </a:cubicBezTo>
                  <a:cubicBezTo>
                    <a:pt x="12595" y="7198"/>
                    <a:pt x="12587" y="7199"/>
                    <a:pt x="12579" y="7199"/>
                  </a:cubicBezTo>
                  <a:cubicBezTo>
                    <a:pt x="12466" y="7212"/>
                    <a:pt x="12364" y="7243"/>
                    <a:pt x="12269" y="7281"/>
                  </a:cubicBezTo>
                  <a:cubicBezTo>
                    <a:pt x="12364" y="7231"/>
                    <a:pt x="12478" y="7212"/>
                    <a:pt x="12579" y="7193"/>
                  </a:cubicBezTo>
                  <a:close/>
                  <a:moveTo>
                    <a:pt x="21204" y="6623"/>
                  </a:moveTo>
                  <a:cubicBezTo>
                    <a:pt x="21375" y="6845"/>
                    <a:pt x="21571" y="7098"/>
                    <a:pt x="21659" y="7376"/>
                  </a:cubicBezTo>
                  <a:cubicBezTo>
                    <a:pt x="21565" y="7098"/>
                    <a:pt x="21375" y="6851"/>
                    <a:pt x="21204" y="6623"/>
                  </a:cubicBezTo>
                  <a:close/>
                  <a:moveTo>
                    <a:pt x="21700" y="8195"/>
                  </a:moveTo>
                  <a:cubicBezTo>
                    <a:pt x="21665" y="8375"/>
                    <a:pt x="21600" y="8547"/>
                    <a:pt x="21501" y="8699"/>
                  </a:cubicBezTo>
                  <a:cubicBezTo>
                    <a:pt x="21598" y="8544"/>
                    <a:pt x="21664" y="8373"/>
                    <a:pt x="21700" y="8195"/>
                  </a:cubicBezTo>
                  <a:close/>
                  <a:moveTo>
                    <a:pt x="17420" y="8705"/>
                  </a:moveTo>
                  <a:cubicBezTo>
                    <a:pt x="17471" y="8749"/>
                    <a:pt x="17515" y="8800"/>
                    <a:pt x="17572" y="8844"/>
                  </a:cubicBezTo>
                  <a:cubicBezTo>
                    <a:pt x="17515" y="8806"/>
                    <a:pt x="17458" y="8762"/>
                    <a:pt x="17420" y="8705"/>
                  </a:cubicBezTo>
                  <a:close/>
                  <a:moveTo>
                    <a:pt x="19780" y="8971"/>
                  </a:moveTo>
                  <a:cubicBezTo>
                    <a:pt x="19919" y="9002"/>
                    <a:pt x="20052" y="9053"/>
                    <a:pt x="20198" y="9072"/>
                  </a:cubicBezTo>
                  <a:cubicBezTo>
                    <a:pt x="20052" y="9053"/>
                    <a:pt x="19913" y="9009"/>
                    <a:pt x="19780" y="8971"/>
                  </a:cubicBezTo>
                  <a:close/>
                  <a:moveTo>
                    <a:pt x="19919" y="10008"/>
                  </a:moveTo>
                  <a:cubicBezTo>
                    <a:pt x="19945" y="10065"/>
                    <a:pt x="19957" y="10135"/>
                    <a:pt x="19983" y="10192"/>
                  </a:cubicBezTo>
                  <a:cubicBezTo>
                    <a:pt x="19951" y="10135"/>
                    <a:pt x="19945" y="10065"/>
                    <a:pt x="19919" y="10008"/>
                  </a:cubicBezTo>
                  <a:close/>
                  <a:moveTo>
                    <a:pt x="20210" y="10167"/>
                  </a:moveTo>
                  <a:cubicBezTo>
                    <a:pt x="20217" y="10217"/>
                    <a:pt x="20198" y="10261"/>
                    <a:pt x="20160" y="10287"/>
                  </a:cubicBezTo>
                  <a:cubicBezTo>
                    <a:pt x="20191" y="10261"/>
                    <a:pt x="20217" y="10217"/>
                    <a:pt x="20210" y="10167"/>
                  </a:cubicBezTo>
                  <a:close/>
                  <a:moveTo>
                    <a:pt x="20046" y="10287"/>
                  </a:moveTo>
                  <a:lnTo>
                    <a:pt x="20046" y="10287"/>
                  </a:lnTo>
                  <a:cubicBezTo>
                    <a:pt x="20052" y="10293"/>
                    <a:pt x="20065" y="10293"/>
                    <a:pt x="20071" y="10293"/>
                  </a:cubicBezTo>
                  <a:cubicBezTo>
                    <a:pt x="20059" y="10293"/>
                    <a:pt x="20052" y="10293"/>
                    <a:pt x="20046" y="10287"/>
                  </a:cubicBezTo>
                  <a:close/>
                  <a:moveTo>
                    <a:pt x="20103" y="10293"/>
                  </a:moveTo>
                  <a:cubicBezTo>
                    <a:pt x="20100" y="10296"/>
                    <a:pt x="20098" y="10298"/>
                    <a:pt x="20096" y="10298"/>
                  </a:cubicBezTo>
                  <a:cubicBezTo>
                    <a:pt x="20093" y="10298"/>
                    <a:pt x="20090" y="10296"/>
                    <a:pt x="20084" y="10293"/>
                  </a:cubicBezTo>
                  <a:close/>
                  <a:moveTo>
                    <a:pt x="14794" y="10268"/>
                  </a:moveTo>
                  <a:lnTo>
                    <a:pt x="14794" y="10268"/>
                  </a:lnTo>
                  <a:cubicBezTo>
                    <a:pt x="14838" y="10312"/>
                    <a:pt x="14883" y="10356"/>
                    <a:pt x="14921" y="10407"/>
                  </a:cubicBezTo>
                  <a:cubicBezTo>
                    <a:pt x="14883" y="10356"/>
                    <a:pt x="14838" y="10318"/>
                    <a:pt x="14794" y="10268"/>
                  </a:cubicBezTo>
                  <a:close/>
                  <a:moveTo>
                    <a:pt x="15414" y="8680"/>
                  </a:moveTo>
                  <a:cubicBezTo>
                    <a:pt x="15838" y="9698"/>
                    <a:pt x="16313" y="10704"/>
                    <a:pt x="16762" y="11710"/>
                  </a:cubicBezTo>
                  <a:cubicBezTo>
                    <a:pt x="16306" y="10698"/>
                    <a:pt x="15832" y="9698"/>
                    <a:pt x="15414" y="8680"/>
                  </a:cubicBezTo>
                  <a:close/>
                  <a:moveTo>
                    <a:pt x="21299" y="11742"/>
                  </a:moveTo>
                  <a:cubicBezTo>
                    <a:pt x="21160" y="11742"/>
                    <a:pt x="21027" y="11755"/>
                    <a:pt x="20900" y="11780"/>
                  </a:cubicBezTo>
                  <a:cubicBezTo>
                    <a:pt x="21033" y="11748"/>
                    <a:pt x="21160" y="11742"/>
                    <a:pt x="21299" y="11742"/>
                  </a:cubicBezTo>
                  <a:close/>
                  <a:moveTo>
                    <a:pt x="20900" y="11780"/>
                  </a:moveTo>
                  <a:cubicBezTo>
                    <a:pt x="20900" y="11780"/>
                    <a:pt x="20900" y="11780"/>
                    <a:pt x="20900" y="11780"/>
                  </a:cubicBezTo>
                  <a:lnTo>
                    <a:pt x="20900" y="11780"/>
                  </a:lnTo>
                  <a:cubicBezTo>
                    <a:pt x="20900" y="11780"/>
                    <a:pt x="20900" y="11780"/>
                    <a:pt x="20900" y="11780"/>
                  </a:cubicBezTo>
                  <a:close/>
                  <a:moveTo>
                    <a:pt x="20831" y="11805"/>
                  </a:moveTo>
                  <a:cubicBezTo>
                    <a:pt x="20827" y="11805"/>
                    <a:pt x="20823" y="11807"/>
                    <a:pt x="20819" y="11809"/>
                  </a:cubicBezTo>
                  <a:cubicBezTo>
                    <a:pt x="20821" y="11807"/>
                    <a:pt x="20824" y="11805"/>
                    <a:pt x="20831" y="11805"/>
                  </a:cubicBezTo>
                  <a:close/>
                  <a:moveTo>
                    <a:pt x="15338" y="11623"/>
                  </a:moveTo>
                  <a:cubicBezTo>
                    <a:pt x="15243" y="12002"/>
                    <a:pt x="15022" y="12375"/>
                    <a:pt x="14687" y="12628"/>
                  </a:cubicBezTo>
                  <a:cubicBezTo>
                    <a:pt x="15015" y="12375"/>
                    <a:pt x="15243" y="12002"/>
                    <a:pt x="15338" y="11623"/>
                  </a:cubicBezTo>
                  <a:close/>
                  <a:moveTo>
                    <a:pt x="14687" y="12628"/>
                  </a:moveTo>
                  <a:cubicBezTo>
                    <a:pt x="14516" y="12748"/>
                    <a:pt x="14326" y="12805"/>
                    <a:pt x="14136" y="12862"/>
                  </a:cubicBezTo>
                  <a:cubicBezTo>
                    <a:pt x="14326" y="12799"/>
                    <a:pt x="14516" y="12736"/>
                    <a:pt x="14687" y="12628"/>
                  </a:cubicBezTo>
                  <a:close/>
                  <a:moveTo>
                    <a:pt x="13775" y="12989"/>
                  </a:moveTo>
                  <a:cubicBezTo>
                    <a:pt x="13756" y="13008"/>
                    <a:pt x="13725" y="13020"/>
                    <a:pt x="13680" y="13039"/>
                  </a:cubicBezTo>
                  <a:cubicBezTo>
                    <a:pt x="13718" y="13014"/>
                    <a:pt x="13750" y="13008"/>
                    <a:pt x="13775" y="12989"/>
                  </a:cubicBezTo>
                  <a:close/>
                  <a:moveTo>
                    <a:pt x="16762" y="11710"/>
                  </a:moveTo>
                  <a:lnTo>
                    <a:pt x="16762" y="11710"/>
                  </a:lnTo>
                  <a:cubicBezTo>
                    <a:pt x="16983" y="12210"/>
                    <a:pt x="17180" y="12672"/>
                    <a:pt x="17382" y="13134"/>
                  </a:cubicBezTo>
                  <a:cubicBezTo>
                    <a:pt x="17180" y="12672"/>
                    <a:pt x="16977" y="12210"/>
                    <a:pt x="16762" y="11710"/>
                  </a:cubicBezTo>
                  <a:close/>
                  <a:moveTo>
                    <a:pt x="14158" y="12914"/>
                  </a:moveTo>
                  <a:lnTo>
                    <a:pt x="14158" y="12914"/>
                  </a:lnTo>
                  <a:cubicBezTo>
                    <a:pt x="14233" y="13108"/>
                    <a:pt x="14314" y="13295"/>
                    <a:pt x="14389" y="13488"/>
                  </a:cubicBezTo>
                  <a:cubicBezTo>
                    <a:pt x="14421" y="13583"/>
                    <a:pt x="14465" y="13634"/>
                    <a:pt x="14478" y="13697"/>
                  </a:cubicBezTo>
                  <a:cubicBezTo>
                    <a:pt x="14452" y="13634"/>
                    <a:pt x="14414" y="13583"/>
                    <a:pt x="14383" y="13488"/>
                  </a:cubicBezTo>
                  <a:cubicBezTo>
                    <a:pt x="14314" y="13295"/>
                    <a:pt x="14233" y="13108"/>
                    <a:pt x="14158" y="12914"/>
                  </a:cubicBezTo>
                  <a:close/>
                  <a:moveTo>
                    <a:pt x="14320" y="13862"/>
                  </a:moveTo>
                  <a:lnTo>
                    <a:pt x="14320" y="13862"/>
                  </a:lnTo>
                  <a:cubicBezTo>
                    <a:pt x="14320" y="13862"/>
                    <a:pt x="14326" y="13868"/>
                    <a:pt x="14338" y="13868"/>
                  </a:cubicBezTo>
                  <a:cubicBezTo>
                    <a:pt x="14326" y="13868"/>
                    <a:pt x="14320" y="13868"/>
                    <a:pt x="14320" y="13862"/>
                  </a:cubicBezTo>
                  <a:close/>
                  <a:moveTo>
                    <a:pt x="14459" y="13862"/>
                  </a:moveTo>
                  <a:cubicBezTo>
                    <a:pt x="14452" y="13864"/>
                    <a:pt x="14451" y="13868"/>
                    <a:pt x="14446" y="13868"/>
                  </a:cubicBezTo>
                  <a:cubicBezTo>
                    <a:pt x="14440" y="13874"/>
                    <a:pt x="14440" y="13874"/>
                    <a:pt x="14421" y="13874"/>
                  </a:cubicBezTo>
                  <a:cubicBezTo>
                    <a:pt x="14427" y="13874"/>
                    <a:pt x="14440" y="13868"/>
                    <a:pt x="14446" y="13868"/>
                  </a:cubicBezTo>
                  <a:cubicBezTo>
                    <a:pt x="14450" y="13865"/>
                    <a:pt x="14455" y="13863"/>
                    <a:pt x="14459" y="13862"/>
                  </a:cubicBezTo>
                  <a:close/>
                  <a:moveTo>
                    <a:pt x="14345" y="13874"/>
                  </a:moveTo>
                  <a:lnTo>
                    <a:pt x="14345" y="13874"/>
                  </a:lnTo>
                  <a:cubicBezTo>
                    <a:pt x="14351" y="13874"/>
                    <a:pt x="14351" y="13887"/>
                    <a:pt x="14357" y="13887"/>
                  </a:cubicBezTo>
                  <a:cubicBezTo>
                    <a:pt x="14351" y="13887"/>
                    <a:pt x="14351" y="13887"/>
                    <a:pt x="14345" y="13874"/>
                  </a:cubicBezTo>
                  <a:close/>
                  <a:moveTo>
                    <a:pt x="12598" y="13609"/>
                  </a:moveTo>
                  <a:cubicBezTo>
                    <a:pt x="12409" y="13716"/>
                    <a:pt x="12225" y="13830"/>
                    <a:pt x="12073" y="13969"/>
                  </a:cubicBezTo>
                  <a:cubicBezTo>
                    <a:pt x="12225" y="13830"/>
                    <a:pt x="12396" y="13710"/>
                    <a:pt x="12598" y="13609"/>
                  </a:cubicBezTo>
                  <a:close/>
                  <a:moveTo>
                    <a:pt x="14794" y="14773"/>
                  </a:moveTo>
                  <a:lnTo>
                    <a:pt x="14724" y="14792"/>
                  </a:lnTo>
                  <a:cubicBezTo>
                    <a:pt x="14737" y="14779"/>
                    <a:pt x="14762" y="14773"/>
                    <a:pt x="14788" y="14773"/>
                  </a:cubicBezTo>
                  <a:close/>
                  <a:moveTo>
                    <a:pt x="14699" y="14792"/>
                  </a:moveTo>
                  <a:lnTo>
                    <a:pt x="14699" y="14792"/>
                  </a:lnTo>
                  <a:cubicBezTo>
                    <a:pt x="14680" y="14805"/>
                    <a:pt x="14661" y="14811"/>
                    <a:pt x="14642" y="14817"/>
                  </a:cubicBezTo>
                  <a:cubicBezTo>
                    <a:pt x="14661" y="14811"/>
                    <a:pt x="14674" y="14805"/>
                    <a:pt x="14699" y="14792"/>
                  </a:cubicBezTo>
                  <a:close/>
                  <a:moveTo>
                    <a:pt x="17300" y="11976"/>
                  </a:moveTo>
                  <a:lnTo>
                    <a:pt x="17300" y="11976"/>
                  </a:lnTo>
                  <a:cubicBezTo>
                    <a:pt x="17736" y="12938"/>
                    <a:pt x="18154" y="13893"/>
                    <a:pt x="18565" y="14862"/>
                  </a:cubicBezTo>
                  <a:cubicBezTo>
                    <a:pt x="18154" y="13900"/>
                    <a:pt x="17730" y="12932"/>
                    <a:pt x="17300" y="11976"/>
                  </a:cubicBezTo>
                  <a:close/>
                  <a:moveTo>
                    <a:pt x="18173" y="14919"/>
                  </a:moveTo>
                  <a:lnTo>
                    <a:pt x="18173" y="14919"/>
                  </a:lnTo>
                  <a:cubicBezTo>
                    <a:pt x="18201" y="14979"/>
                    <a:pt x="18219" y="15049"/>
                    <a:pt x="18243" y="15108"/>
                  </a:cubicBezTo>
                  <a:cubicBezTo>
                    <a:pt x="18217" y="15058"/>
                    <a:pt x="18205" y="15001"/>
                    <a:pt x="18179" y="14944"/>
                  </a:cubicBezTo>
                  <a:cubicBezTo>
                    <a:pt x="18179" y="14938"/>
                    <a:pt x="18173" y="14931"/>
                    <a:pt x="18173" y="14919"/>
                  </a:cubicBezTo>
                  <a:close/>
                  <a:moveTo>
                    <a:pt x="16711" y="1"/>
                  </a:moveTo>
                  <a:cubicBezTo>
                    <a:pt x="16558" y="1"/>
                    <a:pt x="16405" y="10"/>
                    <a:pt x="16256" y="42"/>
                  </a:cubicBezTo>
                  <a:cubicBezTo>
                    <a:pt x="16053" y="106"/>
                    <a:pt x="15876" y="239"/>
                    <a:pt x="15750" y="416"/>
                  </a:cubicBezTo>
                  <a:cubicBezTo>
                    <a:pt x="15091" y="1441"/>
                    <a:pt x="14452" y="2700"/>
                    <a:pt x="13712" y="3326"/>
                  </a:cubicBezTo>
                  <a:cubicBezTo>
                    <a:pt x="13660" y="3369"/>
                    <a:pt x="13595" y="3386"/>
                    <a:pt x="13517" y="3386"/>
                  </a:cubicBezTo>
                  <a:cubicBezTo>
                    <a:pt x="13308" y="3386"/>
                    <a:pt x="13006" y="3266"/>
                    <a:pt x="12624" y="3206"/>
                  </a:cubicBezTo>
                  <a:cubicBezTo>
                    <a:pt x="11839" y="3091"/>
                    <a:pt x="11042" y="3029"/>
                    <a:pt x="10256" y="3029"/>
                  </a:cubicBezTo>
                  <a:cubicBezTo>
                    <a:pt x="10218" y="3029"/>
                    <a:pt x="10181" y="3029"/>
                    <a:pt x="10143" y="3029"/>
                  </a:cubicBezTo>
                  <a:cubicBezTo>
                    <a:pt x="9890" y="3086"/>
                    <a:pt x="9694" y="3288"/>
                    <a:pt x="9536" y="3485"/>
                  </a:cubicBezTo>
                  <a:cubicBezTo>
                    <a:pt x="9270" y="3814"/>
                    <a:pt x="9042" y="4181"/>
                    <a:pt x="8815" y="4535"/>
                  </a:cubicBezTo>
                  <a:cubicBezTo>
                    <a:pt x="8346" y="5250"/>
                    <a:pt x="7733" y="6218"/>
                    <a:pt x="7296" y="6465"/>
                  </a:cubicBezTo>
                  <a:cubicBezTo>
                    <a:pt x="7264" y="6484"/>
                    <a:pt x="7239" y="6490"/>
                    <a:pt x="7214" y="6497"/>
                  </a:cubicBezTo>
                  <a:cubicBezTo>
                    <a:pt x="7195" y="6490"/>
                    <a:pt x="7177" y="6487"/>
                    <a:pt x="7158" y="6487"/>
                  </a:cubicBezTo>
                  <a:cubicBezTo>
                    <a:pt x="7105" y="6487"/>
                    <a:pt x="7053" y="6512"/>
                    <a:pt x="7011" y="6553"/>
                  </a:cubicBezTo>
                  <a:cubicBezTo>
                    <a:pt x="7005" y="6554"/>
                    <a:pt x="6999" y="6554"/>
                    <a:pt x="6993" y="6554"/>
                  </a:cubicBezTo>
                  <a:cubicBezTo>
                    <a:pt x="6880" y="6554"/>
                    <a:pt x="6776" y="6499"/>
                    <a:pt x="6518" y="6433"/>
                  </a:cubicBezTo>
                  <a:cubicBezTo>
                    <a:pt x="5980" y="6269"/>
                    <a:pt x="5436" y="6123"/>
                    <a:pt x="4898" y="5965"/>
                  </a:cubicBezTo>
                  <a:cubicBezTo>
                    <a:pt x="4398" y="5857"/>
                    <a:pt x="3904" y="5737"/>
                    <a:pt x="3404" y="5617"/>
                  </a:cubicBezTo>
                  <a:cubicBezTo>
                    <a:pt x="3184" y="5585"/>
                    <a:pt x="2953" y="5496"/>
                    <a:pt x="2729" y="5496"/>
                  </a:cubicBezTo>
                  <a:cubicBezTo>
                    <a:pt x="2645" y="5496"/>
                    <a:pt x="2562" y="5508"/>
                    <a:pt x="2481" y="5541"/>
                  </a:cubicBezTo>
                  <a:cubicBezTo>
                    <a:pt x="2295" y="5603"/>
                    <a:pt x="2006" y="6023"/>
                    <a:pt x="1994" y="6023"/>
                  </a:cubicBezTo>
                  <a:cubicBezTo>
                    <a:pt x="1994" y="6023"/>
                    <a:pt x="1993" y="6022"/>
                    <a:pt x="1993" y="6022"/>
                  </a:cubicBezTo>
                  <a:cubicBezTo>
                    <a:pt x="1658" y="6440"/>
                    <a:pt x="1424" y="6794"/>
                    <a:pt x="1089" y="7294"/>
                  </a:cubicBezTo>
                  <a:cubicBezTo>
                    <a:pt x="760" y="7743"/>
                    <a:pt x="431" y="8186"/>
                    <a:pt x="108" y="8635"/>
                  </a:cubicBezTo>
                  <a:cubicBezTo>
                    <a:pt x="95" y="8642"/>
                    <a:pt x="95" y="8654"/>
                    <a:pt x="95" y="8667"/>
                  </a:cubicBezTo>
                  <a:cubicBezTo>
                    <a:pt x="83" y="8680"/>
                    <a:pt x="76" y="8705"/>
                    <a:pt x="57" y="8749"/>
                  </a:cubicBezTo>
                  <a:cubicBezTo>
                    <a:pt x="0" y="8958"/>
                    <a:pt x="26" y="8983"/>
                    <a:pt x="57" y="9148"/>
                  </a:cubicBezTo>
                  <a:cubicBezTo>
                    <a:pt x="336" y="9951"/>
                    <a:pt x="753" y="10945"/>
                    <a:pt x="1025" y="11597"/>
                  </a:cubicBezTo>
                  <a:cubicBezTo>
                    <a:pt x="1544" y="13027"/>
                    <a:pt x="2228" y="14627"/>
                    <a:pt x="2848" y="16178"/>
                  </a:cubicBezTo>
                  <a:cubicBezTo>
                    <a:pt x="3461" y="17690"/>
                    <a:pt x="3974" y="19152"/>
                    <a:pt x="4537" y="20436"/>
                  </a:cubicBezTo>
                  <a:cubicBezTo>
                    <a:pt x="4582" y="20577"/>
                    <a:pt x="4674" y="20634"/>
                    <a:pt x="4757" y="20634"/>
                  </a:cubicBezTo>
                  <a:cubicBezTo>
                    <a:pt x="4827" y="20634"/>
                    <a:pt x="4891" y="20594"/>
                    <a:pt x="4917" y="20531"/>
                  </a:cubicBezTo>
                  <a:cubicBezTo>
                    <a:pt x="4929" y="20518"/>
                    <a:pt x="4948" y="20506"/>
                    <a:pt x="4955" y="20487"/>
                  </a:cubicBezTo>
                  <a:cubicBezTo>
                    <a:pt x="5265" y="20069"/>
                    <a:pt x="5632" y="19633"/>
                    <a:pt x="5992" y="19190"/>
                  </a:cubicBezTo>
                  <a:cubicBezTo>
                    <a:pt x="6265" y="18842"/>
                    <a:pt x="6726" y="18240"/>
                    <a:pt x="7119" y="17817"/>
                  </a:cubicBezTo>
                  <a:cubicBezTo>
                    <a:pt x="7271" y="17652"/>
                    <a:pt x="7328" y="17601"/>
                    <a:pt x="7366" y="17595"/>
                  </a:cubicBezTo>
                  <a:cubicBezTo>
                    <a:pt x="7408" y="17590"/>
                    <a:pt x="7449" y="17588"/>
                    <a:pt x="7491" y="17588"/>
                  </a:cubicBezTo>
                  <a:cubicBezTo>
                    <a:pt x="7662" y="17588"/>
                    <a:pt x="7840" y="17626"/>
                    <a:pt x="8100" y="17677"/>
                  </a:cubicBezTo>
                  <a:cubicBezTo>
                    <a:pt x="8947" y="17880"/>
                    <a:pt x="9770" y="18171"/>
                    <a:pt x="10612" y="18405"/>
                  </a:cubicBezTo>
                  <a:cubicBezTo>
                    <a:pt x="10954" y="18486"/>
                    <a:pt x="11322" y="18676"/>
                    <a:pt x="11679" y="18676"/>
                  </a:cubicBezTo>
                  <a:cubicBezTo>
                    <a:pt x="11824" y="18676"/>
                    <a:pt x="11966" y="18645"/>
                    <a:pt x="12105" y="18563"/>
                  </a:cubicBezTo>
                  <a:cubicBezTo>
                    <a:pt x="12510" y="18329"/>
                    <a:pt x="12782" y="17930"/>
                    <a:pt x="13067" y="17576"/>
                  </a:cubicBezTo>
                  <a:cubicBezTo>
                    <a:pt x="13592" y="16880"/>
                    <a:pt x="14130" y="15937"/>
                    <a:pt x="14579" y="15399"/>
                  </a:cubicBezTo>
                  <a:cubicBezTo>
                    <a:pt x="14775" y="15197"/>
                    <a:pt x="14826" y="15172"/>
                    <a:pt x="14959" y="15165"/>
                  </a:cubicBezTo>
                  <a:cubicBezTo>
                    <a:pt x="15629" y="15203"/>
                    <a:pt x="16540" y="15235"/>
                    <a:pt x="17034" y="15317"/>
                  </a:cubicBezTo>
                  <a:cubicBezTo>
                    <a:pt x="17395" y="15355"/>
                    <a:pt x="17743" y="15475"/>
                    <a:pt x="18097" y="15539"/>
                  </a:cubicBezTo>
                  <a:cubicBezTo>
                    <a:pt x="18108" y="15539"/>
                    <a:pt x="18120" y="15539"/>
                    <a:pt x="18131" y="15539"/>
                  </a:cubicBezTo>
                  <a:cubicBezTo>
                    <a:pt x="18384" y="15539"/>
                    <a:pt x="18623" y="15404"/>
                    <a:pt x="18793" y="15229"/>
                  </a:cubicBezTo>
                  <a:cubicBezTo>
                    <a:pt x="19312" y="14697"/>
                    <a:pt x="19723" y="14090"/>
                    <a:pt x="20103" y="13463"/>
                  </a:cubicBezTo>
                  <a:cubicBezTo>
                    <a:pt x="20362" y="13065"/>
                    <a:pt x="20622" y="12514"/>
                    <a:pt x="20850" y="12286"/>
                  </a:cubicBezTo>
                  <a:cubicBezTo>
                    <a:pt x="20927" y="12183"/>
                    <a:pt x="21152" y="12153"/>
                    <a:pt x="21435" y="12153"/>
                  </a:cubicBezTo>
                  <a:cubicBezTo>
                    <a:pt x="21686" y="12153"/>
                    <a:pt x="21983" y="12176"/>
                    <a:pt x="22261" y="12191"/>
                  </a:cubicBezTo>
                  <a:cubicBezTo>
                    <a:pt x="22887" y="12236"/>
                    <a:pt x="23279" y="12280"/>
                    <a:pt x="23823" y="12387"/>
                  </a:cubicBezTo>
                  <a:cubicBezTo>
                    <a:pt x="24064" y="12438"/>
                    <a:pt x="24298" y="12482"/>
                    <a:pt x="24545" y="12520"/>
                  </a:cubicBezTo>
                  <a:cubicBezTo>
                    <a:pt x="24563" y="12526"/>
                    <a:pt x="24581" y="12529"/>
                    <a:pt x="24599" y="12529"/>
                  </a:cubicBezTo>
                  <a:cubicBezTo>
                    <a:pt x="24682" y="12529"/>
                    <a:pt x="24760" y="12472"/>
                    <a:pt x="24792" y="12394"/>
                  </a:cubicBezTo>
                  <a:cubicBezTo>
                    <a:pt x="24823" y="12381"/>
                    <a:pt x="24855" y="12356"/>
                    <a:pt x="24880" y="12318"/>
                  </a:cubicBezTo>
                  <a:cubicBezTo>
                    <a:pt x="24906" y="12191"/>
                    <a:pt x="24855" y="12090"/>
                    <a:pt x="24823" y="11995"/>
                  </a:cubicBezTo>
                  <a:cubicBezTo>
                    <a:pt x="24228" y="10325"/>
                    <a:pt x="23501" y="8376"/>
                    <a:pt x="22893" y="6908"/>
                  </a:cubicBezTo>
                  <a:cubicBezTo>
                    <a:pt x="22387" y="5674"/>
                    <a:pt x="21799" y="4345"/>
                    <a:pt x="21318" y="3130"/>
                  </a:cubicBezTo>
                  <a:cubicBezTo>
                    <a:pt x="20925" y="2162"/>
                    <a:pt x="20502" y="1327"/>
                    <a:pt x="20154" y="517"/>
                  </a:cubicBezTo>
                  <a:cubicBezTo>
                    <a:pt x="20120" y="406"/>
                    <a:pt x="20038" y="363"/>
                    <a:pt x="19954" y="363"/>
                  </a:cubicBezTo>
                  <a:cubicBezTo>
                    <a:pt x="19942" y="363"/>
                    <a:pt x="19931" y="364"/>
                    <a:pt x="19919" y="365"/>
                  </a:cubicBezTo>
                  <a:cubicBezTo>
                    <a:pt x="19888" y="359"/>
                    <a:pt x="19856" y="359"/>
                    <a:pt x="19824" y="352"/>
                  </a:cubicBezTo>
                  <a:cubicBezTo>
                    <a:pt x="19673" y="327"/>
                    <a:pt x="19514" y="296"/>
                    <a:pt x="19363" y="264"/>
                  </a:cubicBezTo>
                  <a:cubicBezTo>
                    <a:pt x="18692" y="125"/>
                    <a:pt x="18002" y="49"/>
                    <a:pt x="17325" y="17"/>
                  </a:cubicBezTo>
                  <a:cubicBezTo>
                    <a:pt x="17123" y="17"/>
                    <a:pt x="16916" y="1"/>
                    <a:pt x="16711"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3"/>
            <p:cNvSpPr/>
            <p:nvPr/>
          </p:nvSpPr>
          <p:spPr>
            <a:xfrm>
              <a:off x="7876416" y="2408571"/>
              <a:ext cx="116899" cy="163296"/>
            </a:xfrm>
            <a:custGeom>
              <a:avLst/>
              <a:gdLst/>
              <a:ahLst/>
              <a:cxnLst/>
              <a:rect l="l" t="t" r="r" b="b"/>
              <a:pathLst>
                <a:path w="2260" h="3157" extrusionOk="0">
                  <a:moveTo>
                    <a:pt x="968" y="1"/>
                  </a:moveTo>
                  <a:cubicBezTo>
                    <a:pt x="791" y="191"/>
                    <a:pt x="633" y="380"/>
                    <a:pt x="513" y="589"/>
                  </a:cubicBezTo>
                  <a:cubicBezTo>
                    <a:pt x="228" y="1051"/>
                    <a:pt x="0" y="1728"/>
                    <a:pt x="241" y="2064"/>
                  </a:cubicBezTo>
                  <a:cubicBezTo>
                    <a:pt x="361" y="2209"/>
                    <a:pt x="462" y="2310"/>
                    <a:pt x="576" y="2475"/>
                  </a:cubicBezTo>
                  <a:cubicBezTo>
                    <a:pt x="696" y="2658"/>
                    <a:pt x="798" y="2874"/>
                    <a:pt x="968" y="3006"/>
                  </a:cubicBezTo>
                  <a:cubicBezTo>
                    <a:pt x="1125" y="3116"/>
                    <a:pt x="1321" y="3157"/>
                    <a:pt x="1513" y="3157"/>
                  </a:cubicBezTo>
                  <a:cubicBezTo>
                    <a:pt x="1554" y="3157"/>
                    <a:pt x="1593" y="3155"/>
                    <a:pt x="1633" y="3152"/>
                  </a:cubicBezTo>
                  <a:cubicBezTo>
                    <a:pt x="1772" y="3139"/>
                    <a:pt x="1898" y="3127"/>
                    <a:pt x="2101" y="3044"/>
                  </a:cubicBezTo>
                  <a:cubicBezTo>
                    <a:pt x="2107" y="3044"/>
                    <a:pt x="2183" y="3000"/>
                    <a:pt x="2259" y="2943"/>
                  </a:cubicBezTo>
                  <a:cubicBezTo>
                    <a:pt x="1835" y="1981"/>
                    <a:pt x="1399" y="1001"/>
                    <a:pt x="9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3"/>
            <p:cNvSpPr/>
            <p:nvPr/>
          </p:nvSpPr>
          <p:spPr>
            <a:xfrm>
              <a:off x="8063613" y="2135761"/>
              <a:ext cx="160761" cy="269280"/>
            </a:xfrm>
            <a:custGeom>
              <a:avLst/>
              <a:gdLst/>
              <a:ahLst/>
              <a:cxnLst/>
              <a:rect l="l" t="t" r="r" b="b"/>
              <a:pathLst>
                <a:path w="3108" h="5206" extrusionOk="0">
                  <a:moveTo>
                    <a:pt x="569" y="0"/>
                  </a:moveTo>
                  <a:cubicBezTo>
                    <a:pt x="523" y="0"/>
                    <a:pt x="472" y="10"/>
                    <a:pt x="412" y="29"/>
                  </a:cubicBezTo>
                  <a:cubicBezTo>
                    <a:pt x="247" y="86"/>
                    <a:pt x="108" y="175"/>
                    <a:pt x="1" y="301"/>
                  </a:cubicBezTo>
                  <a:cubicBezTo>
                    <a:pt x="665" y="1978"/>
                    <a:pt x="1361" y="3617"/>
                    <a:pt x="2006" y="5205"/>
                  </a:cubicBezTo>
                  <a:cubicBezTo>
                    <a:pt x="2184" y="5155"/>
                    <a:pt x="2348" y="5104"/>
                    <a:pt x="2481" y="5028"/>
                  </a:cubicBezTo>
                  <a:cubicBezTo>
                    <a:pt x="2899" y="4724"/>
                    <a:pt x="3107" y="4294"/>
                    <a:pt x="3076" y="3952"/>
                  </a:cubicBezTo>
                  <a:cubicBezTo>
                    <a:pt x="3044" y="3699"/>
                    <a:pt x="2911" y="3402"/>
                    <a:pt x="2740" y="3142"/>
                  </a:cubicBezTo>
                  <a:cubicBezTo>
                    <a:pt x="2506" y="2845"/>
                    <a:pt x="2095" y="2453"/>
                    <a:pt x="1836" y="2041"/>
                  </a:cubicBezTo>
                  <a:cubicBezTo>
                    <a:pt x="1399" y="1371"/>
                    <a:pt x="1450" y="706"/>
                    <a:pt x="950" y="219"/>
                  </a:cubicBezTo>
                  <a:cubicBezTo>
                    <a:pt x="790" y="78"/>
                    <a:pt x="700"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3"/>
            <p:cNvSpPr/>
            <p:nvPr/>
          </p:nvSpPr>
          <p:spPr>
            <a:xfrm>
              <a:off x="7585457" y="2052169"/>
              <a:ext cx="297522" cy="254694"/>
            </a:xfrm>
            <a:custGeom>
              <a:avLst/>
              <a:gdLst/>
              <a:ahLst/>
              <a:cxnLst/>
              <a:rect l="l" t="t" r="r" b="b"/>
              <a:pathLst>
                <a:path w="5752" h="4924" extrusionOk="0">
                  <a:moveTo>
                    <a:pt x="0" y="0"/>
                  </a:moveTo>
                  <a:cubicBezTo>
                    <a:pt x="120" y="279"/>
                    <a:pt x="228" y="563"/>
                    <a:pt x="329" y="848"/>
                  </a:cubicBezTo>
                  <a:cubicBezTo>
                    <a:pt x="576" y="1544"/>
                    <a:pt x="848" y="2234"/>
                    <a:pt x="1107" y="2923"/>
                  </a:cubicBezTo>
                  <a:cubicBezTo>
                    <a:pt x="1329" y="3145"/>
                    <a:pt x="1525" y="3404"/>
                    <a:pt x="1746" y="3626"/>
                  </a:cubicBezTo>
                  <a:cubicBezTo>
                    <a:pt x="2094" y="3955"/>
                    <a:pt x="2639" y="3885"/>
                    <a:pt x="3151" y="3923"/>
                  </a:cubicBezTo>
                  <a:cubicBezTo>
                    <a:pt x="3468" y="3955"/>
                    <a:pt x="3746" y="4145"/>
                    <a:pt x="3986" y="4341"/>
                  </a:cubicBezTo>
                  <a:cubicBezTo>
                    <a:pt x="4195" y="4531"/>
                    <a:pt x="4429" y="4720"/>
                    <a:pt x="4632" y="4803"/>
                  </a:cubicBezTo>
                  <a:cubicBezTo>
                    <a:pt x="4885" y="4891"/>
                    <a:pt x="4967" y="4904"/>
                    <a:pt x="5182" y="4923"/>
                  </a:cubicBezTo>
                  <a:cubicBezTo>
                    <a:pt x="5202" y="4924"/>
                    <a:pt x="5222" y="4924"/>
                    <a:pt x="5242" y="4924"/>
                  </a:cubicBezTo>
                  <a:cubicBezTo>
                    <a:pt x="5417" y="4924"/>
                    <a:pt x="5587" y="4899"/>
                    <a:pt x="5752" y="4860"/>
                  </a:cubicBezTo>
                  <a:cubicBezTo>
                    <a:pt x="5239" y="3563"/>
                    <a:pt x="4765" y="2240"/>
                    <a:pt x="4246" y="1095"/>
                  </a:cubicBezTo>
                  <a:cubicBezTo>
                    <a:pt x="4235" y="1095"/>
                    <a:pt x="4223" y="1095"/>
                    <a:pt x="4212" y="1095"/>
                  </a:cubicBezTo>
                  <a:cubicBezTo>
                    <a:pt x="3850" y="1095"/>
                    <a:pt x="3482" y="902"/>
                    <a:pt x="3139" y="823"/>
                  </a:cubicBezTo>
                  <a:cubicBezTo>
                    <a:pt x="2303" y="589"/>
                    <a:pt x="1481" y="304"/>
                    <a:pt x="633" y="95"/>
                  </a:cubicBezTo>
                  <a:cubicBezTo>
                    <a:pt x="354" y="38"/>
                    <a:pt x="17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3"/>
            <p:cNvSpPr/>
            <p:nvPr/>
          </p:nvSpPr>
          <p:spPr>
            <a:xfrm>
              <a:off x="7824690" y="1960198"/>
              <a:ext cx="151606" cy="335178"/>
            </a:xfrm>
            <a:custGeom>
              <a:avLst/>
              <a:gdLst/>
              <a:ahLst/>
              <a:cxnLst/>
              <a:rect l="l" t="t" r="r" b="b"/>
              <a:pathLst>
                <a:path w="2931" h="6480" extrusionOk="0">
                  <a:moveTo>
                    <a:pt x="2165" y="0"/>
                  </a:moveTo>
                  <a:cubicBezTo>
                    <a:pt x="1798" y="532"/>
                    <a:pt x="1374" y="1228"/>
                    <a:pt x="962" y="1765"/>
                  </a:cubicBezTo>
                  <a:cubicBezTo>
                    <a:pt x="678" y="2120"/>
                    <a:pt x="393" y="2506"/>
                    <a:pt x="0" y="2746"/>
                  </a:cubicBezTo>
                  <a:cubicBezTo>
                    <a:pt x="418" y="3645"/>
                    <a:pt x="741" y="4588"/>
                    <a:pt x="1120" y="5505"/>
                  </a:cubicBezTo>
                  <a:cubicBezTo>
                    <a:pt x="1241" y="5847"/>
                    <a:pt x="1367" y="6163"/>
                    <a:pt x="1487" y="6479"/>
                  </a:cubicBezTo>
                  <a:cubicBezTo>
                    <a:pt x="1525" y="6454"/>
                    <a:pt x="1557" y="6429"/>
                    <a:pt x="1601" y="6410"/>
                  </a:cubicBezTo>
                  <a:cubicBezTo>
                    <a:pt x="1842" y="6163"/>
                    <a:pt x="1918" y="5790"/>
                    <a:pt x="2000" y="5467"/>
                  </a:cubicBezTo>
                  <a:cubicBezTo>
                    <a:pt x="2076" y="5195"/>
                    <a:pt x="2063" y="4891"/>
                    <a:pt x="2259" y="4676"/>
                  </a:cubicBezTo>
                  <a:cubicBezTo>
                    <a:pt x="2557" y="4360"/>
                    <a:pt x="2930" y="4050"/>
                    <a:pt x="2861" y="3569"/>
                  </a:cubicBezTo>
                  <a:cubicBezTo>
                    <a:pt x="2797" y="3221"/>
                    <a:pt x="2683" y="3031"/>
                    <a:pt x="2544" y="2715"/>
                  </a:cubicBezTo>
                  <a:cubicBezTo>
                    <a:pt x="2462" y="2398"/>
                    <a:pt x="2557" y="2075"/>
                    <a:pt x="2576" y="1759"/>
                  </a:cubicBezTo>
                  <a:cubicBezTo>
                    <a:pt x="2633" y="1392"/>
                    <a:pt x="2601" y="1000"/>
                    <a:pt x="2481" y="753"/>
                  </a:cubicBezTo>
                  <a:cubicBezTo>
                    <a:pt x="2386" y="506"/>
                    <a:pt x="2240" y="259"/>
                    <a:pt x="2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3"/>
            <p:cNvSpPr/>
            <p:nvPr/>
          </p:nvSpPr>
          <p:spPr>
            <a:xfrm>
              <a:off x="7941849" y="2161779"/>
              <a:ext cx="214762" cy="383334"/>
            </a:xfrm>
            <a:custGeom>
              <a:avLst/>
              <a:gdLst/>
              <a:ahLst/>
              <a:cxnLst/>
              <a:rect l="l" t="t" r="r" b="b"/>
              <a:pathLst>
                <a:path w="4152" h="7411" extrusionOk="0">
                  <a:moveTo>
                    <a:pt x="2222" y="1"/>
                  </a:moveTo>
                  <a:lnTo>
                    <a:pt x="2171" y="96"/>
                  </a:lnTo>
                  <a:cubicBezTo>
                    <a:pt x="2127" y="178"/>
                    <a:pt x="2133" y="241"/>
                    <a:pt x="2076" y="330"/>
                  </a:cubicBezTo>
                  <a:cubicBezTo>
                    <a:pt x="2070" y="336"/>
                    <a:pt x="2064" y="343"/>
                    <a:pt x="2045" y="349"/>
                  </a:cubicBezTo>
                  <a:cubicBezTo>
                    <a:pt x="2000" y="596"/>
                    <a:pt x="1937" y="842"/>
                    <a:pt x="1823" y="1070"/>
                  </a:cubicBezTo>
                  <a:cubicBezTo>
                    <a:pt x="1709" y="1349"/>
                    <a:pt x="1405" y="1690"/>
                    <a:pt x="1317" y="1893"/>
                  </a:cubicBezTo>
                  <a:cubicBezTo>
                    <a:pt x="1273" y="2026"/>
                    <a:pt x="1254" y="2070"/>
                    <a:pt x="1273" y="2190"/>
                  </a:cubicBezTo>
                  <a:cubicBezTo>
                    <a:pt x="1311" y="2437"/>
                    <a:pt x="1304" y="2684"/>
                    <a:pt x="1254" y="2930"/>
                  </a:cubicBezTo>
                  <a:cubicBezTo>
                    <a:pt x="1222" y="3203"/>
                    <a:pt x="1026" y="3411"/>
                    <a:pt x="855" y="3614"/>
                  </a:cubicBezTo>
                  <a:cubicBezTo>
                    <a:pt x="589" y="3930"/>
                    <a:pt x="285" y="4202"/>
                    <a:pt x="1" y="4481"/>
                  </a:cubicBezTo>
                  <a:cubicBezTo>
                    <a:pt x="418" y="5462"/>
                    <a:pt x="842" y="6417"/>
                    <a:pt x="1279" y="7410"/>
                  </a:cubicBezTo>
                  <a:cubicBezTo>
                    <a:pt x="1393" y="7252"/>
                    <a:pt x="1500" y="7043"/>
                    <a:pt x="1589" y="6879"/>
                  </a:cubicBezTo>
                  <a:cubicBezTo>
                    <a:pt x="1785" y="6518"/>
                    <a:pt x="1962" y="6132"/>
                    <a:pt x="2260" y="5841"/>
                  </a:cubicBezTo>
                  <a:cubicBezTo>
                    <a:pt x="2785" y="5411"/>
                    <a:pt x="3399" y="5114"/>
                    <a:pt x="4019" y="4835"/>
                  </a:cubicBezTo>
                  <a:cubicBezTo>
                    <a:pt x="4063" y="4816"/>
                    <a:pt x="4101" y="4797"/>
                    <a:pt x="4152" y="4778"/>
                  </a:cubicBezTo>
                  <a:cubicBezTo>
                    <a:pt x="3525" y="3260"/>
                    <a:pt x="2861" y="1621"/>
                    <a:pt x="2253" y="96"/>
                  </a:cubicBezTo>
                  <a:cubicBezTo>
                    <a:pt x="2247" y="64"/>
                    <a:pt x="2228" y="32"/>
                    <a:pt x="2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3"/>
            <p:cNvSpPr/>
            <p:nvPr/>
          </p:nvSpPr>
          <p:spPr>
            <a:xfrm>
              <a:off x="8297001" y="1771030"/>
              <a:ext cx="257953" cy="439818"/>
            </a:xfrm>
            <a:custGeom>
              <a:avLst/>
              <a:gdLst/>
              <a:ahLst/>
              <a:cxnLst/>
              <a:rect l="l" t="t" r="r" b="b"/>
              <a:pathLst>
                <a:path w="4987" h="8503" extrusionOk="0">
                  <a:moveTo>
                    <a:pt x="200" y="0"/>
                  </a:moveTo>
                  <a:cubicBezTo>
                    <a:pt x="129" y="0"/>
                    <a:pt x="62" y="2"/>
                    <a:pt x="0" y="6"/>
                  </a:cubicBezTo>
                  <a:cubicBezTo>
                    <a:pt x="323" y="734"/>
                    <a:pt x="589" y="1480"/>
                    <a:pt x="873" y="2227"/>
                  </a:cubicBezTo>
                  <a:cubicBezTo>
                    <a:pt x="1607" y="4264"/>
                    <a:pt x="2386" y="6302"/>
                    <a:pt x="3139" y="8333"/>
                  </a:cubicBezTo>
                  <a:cubicBezTo>
                    <a:pt x="3309" y="8365"/>
                    <a:pt x="3487" y="8403"/>
                    <a:pt x="3651" y="8460"/>
                  </a:cubicBezTo>
                  <a:cubicBezTo>
                    <a:pt x="3758" y="8487"/>
                    <a:pt x="3872" y="8503"/>
                    <a:pt x="3987" y="8503"/>
                  </a:cubicBezTo>
                  <a:cubicBezTo>
                    <a:pt x="4267" y="8503"/>
                    <a:pt x="4549" y="8412"/>
                    <a:pt x="4733" y="8188"/>
                  </a:cubicBezTo>
                  <a:cubicBezTo>
                    <a:pt x="4910" y="7934"/>
                    <a:pt x="4986" y="7460"/>
                    <a:pt x="4885" y="7068"/>
                  </a:cubicBezTo>
                  <a:cubicBezTo>
                    <a:pt x="4790" y="6682"/>
                    <a:pt x="4385" y="6270"/>
                    <a:pt x="4145" y="5859"/>
                  </a:cubicBezTo>
                  <a:cubicBezTo>
                    <a:pt x="3860" y="5448"/>
                    <a:pt x="3708" y="5017"/>
                    <a:pt x="3645" y="4518"/>
                  </a:cubicBezTo>
                  <a:cubicBezTo>
                    <a:pt x="3518" y="3929"/>
                    <a:pt x="3544" y="3296"/>
                    <a:pt x="3797" y="2733"/>
                  </a:cubicBezTo>
                  <a:lnTo>
                    <a:pt x="3797" y="2733"/>
                  </a:lnTo>
                  <a:cubicBezTo>
                    <a:pt x="3794" y="2739"/>
                    <a:pt x="3792" y="2742"/>
                    <a:pt x="3792" y="2742"/>
                  </a:cubicBezTo>
                  <a:cubicBezTo>
                    <a:pt x="3791" y="2742"/>
                    <a:pt x="3914" y="2489"/>
                    <a:pt x="3942" y="2448"/>
                  </a:cubicBezTo>
                  <a:cubicBezTo>
                    <a:pt x="3955" y="2423"/>
                    <a:pt x="3968" y="2398"/>
                    <a:pt x="3974" y="2379"/>
                  </a:cubicBezTo>
                  <a:cubicBezTo>
                    <a:pt x="3986" y="2366"/>
                    <a:pt x="3986" y="2354"/>
                    <a:pt x="3993" y="2347"/>
                  </a:cubicBezTo>
                  <a:cubicBezTo>
                    <a:pt x="4031" y="2265"/>
                    <a:pt x="4056" y="2075"/>
                    <a:pt x="4056" y="2075"/>
                  </a:cubicBezTo>
                  <a:cubicBezTo>
                    <a:pt x="4056" y="2050"/>
                    <a:pt x="4062" y="2037"/>
                    <a:pt x="4069" y="2018"/>
                  </a:cubicBezTo>
                  <a:cubicBezTo>
                    <a:pt x="3784" y="1442"/>
                    <a:pt x="3499" y="860"/>
                    <a:pt x="3297" y="360"/>
                  </a:cubicBezTo>
                  <a:cubicBezTo>
                    <a:pt x="3069" y="322"/>
                    <a:pt x="2835" y="278"/>
                    <a:pt x="2607" y="234"/>
                  </a:cubicBezTo>
                  <a:cubicBezTo>
                    <a:pt x="2057" y="120"/>
                    <a:pt x="1658" y="82"/>
                    <a:pt x="1044" y="38"/>
                  </a:cubicBezTo>
                  <a:cubicBezTo>
                    <a:pt x="762" y="23"/>
                    <a:pt x="456" y="0"/>
                    <a:pt x="2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3"/>
            <p:cNvSpPr/>
            <p:nvPr/>
          </p:nvSpPr>
          <p:spPr>
            <a:xfrm>
              <a:off x="7906210" y="1929730"/>
              <a:ext cx="144364" cy="453680"/>
            </a:xfrm>
            <a:custGeom>
              <a:avLst/>
              <a:gdLst/>
              <a:ahLst/>
              <a:cxnLst/>
              <a:rect l="l" t="t" r="r" b="b"/>
              <a:pathLst>
                <a:path w="2791" h="8771" extrusionOk="0">
                  <a:moveTo>
                    <a:pt x="1088" y="1"/>
                  </a:moveTo>
                  <a:cubicBezTo>
                    <a:pt x="1044" y="32"/>
                    <a:pt x="987" y="89"/>
                    <a:pt x="892" y="184"/>
                  </a:cubicBezTo>
                  <a:cubicBezTo>
                    <a:pt x="848" y="241"/>
                    <a:pt x="797" y="304"/>
                    <a:pt x="740" y="374"/>
                  </a:cubicBezTo>
                  <a:cubicBezTo>
                    <a:pt x="772" y="659"/>
                    <a:pt x="943" y="918"/>
                    <a:pt x="1082" y="1234"/>
                  </a:cubicBezTo>
                  <a:cubicBezTo>
                    <a:pt x="1398" y="1817"/>
                    <a:pt x="1120" y="2544"/>
                    <a:pt x="1145" y="3114"/>
                  </a:cubicBezTo>
                  <a:cubicBezTo>
                    <a:pt x="1152" y="3221"/>
                    <a:pt x="1209" y="3329"/>
                    <a:pt x="1259" y="3424"/>
                  </a:cubicBezTo>
                  <a:cubicBezTo>
                    <a:pt x="1360" y="3645"/>
                    <a:pt x="1449" y="3867"/>
                    <a:pt x="1487" y="4101"/>
                  </a:cubicBezTo>
                  <a:cubicBezTo>
                    <a:pt x="1588" y="4658"/>
                    <a:pt x="1164" y="5069"/>
                    <a:pt x="816" y="5436"/>
                  </a:cubicBezTo>
                  <a:cubicBezTo>
                    <a:pt x="671" y="5676"/>
                    <a:pt x="690" y="5974"/>
                    <a:pt x="607" y="6240"/>
                  </a:cubicBezTo>
                  <a:cubicBezTo>
                    <a:pt x="513" y="6556"/>
                    <a:pt x="424" y="6885"/>
                    <a:pt x="196" y="7132"/>
                  </a:cubicBezTo>
                  <a:cubicBezTo>
                    <a:pt x="133" y="7189"/>
                    <a:pt x="70" y="7227"/>
                    <a:pt x="0" y="7265"/>
                  </a:cubicBezTo>
                  <a:cubicBezTo>
                    <a:pt x="203" y="7777"/>
                    <a:pt x="405" y="8277"/>
                    <a:pt x="607" y="8771"/>
                  </a:cubicBezTo>
                  <a:cubicBezTo>
                    <a:pt x="1012" y="8391"/>
                    <a:pt x="1449" y="8011"/>
                    <a:pt x="1702" y="7575"/>
                  </a:cubicBezTo>
                  <a:cubicBezTo>
                    <a:pt x="1772" y="7398"/>
                    <a:pt x="1829" y="7094"/>
                    <a:pt x="1797" y="6822"/>
                  </a:cubicBezTo>
                  <a:cubicBezTo>
                    <a:pt x="1778" y="6689"/>
                    <a:pt x="1753" y="6543"/>
                    <a:pt x="1797" y="6410"/>
                  </a:cubicBezTo>
                  <a:cubicBezTo>
                    <a:pt x="1867" y="6157"/>
                    <a:pt x="2031" y="5955"/>
                    <a:pt x="2177" y="5740"/>
                  </a:cubicBezTo>
                  <a:cubicBezTo>
                    <a:pt x="2386" y="5392"/>
                    <a:pt x="2493" y="5107"/>
                    <a:pt x="2563" y="4696"/>
                  </a:cubicBezTo>
                  <a:cubicBezTo>
                    <a:pt x="2569" y="4670"/>
                    <a:pt x="2588" y="4651"/>
                    <a:pt x="2601" y="4639"/>
                  </a:cubicBezTo>
                  <a:cubicBezTo>
                    <a:pt x="2632" y="4512"/>
                    <a:pt x="2702" y="4335"/>
                    <a:pt x="2790" y="4202"/>
                  </a:cubicBezTo>
                  <a:cubicBezTo>
                    <a:pt x="2240" y="2772"/>
                    <a:pt x="1740" y="1355"/>
                    <a:pt x="1088" y="1"/>
                  </a:cubicBezTo>
                  <a:close/>
                </a:path>
              </a:pathLst>
            </a:custGeom>
            <a:solidFill>
              <a:srgbClr val="55B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3"/>
            <p:cNvSpPr/>
            <p:nvPr/>
          </p:nvSpPr>
          <p:spPr>
            <a:xfrm>
              <a:off x="8213515" y="1773927"/>
              <a:ext cx="233435" cy="429783"/>
            </a:xfrm>
            <a:custGeom>
              <a:avLst/>
              <a:gdLst/>
              <a:ahLst/>
              <a:cxnLst/>
              <a:rect l="l" t="t" r="r" b="b"/>
              <a:pathLst>
                <a:path w="4513" h="8309" extrusionOk="0">
                  <a:moveTo>
                    <a:pt x="1342" y="1"/>
                  </a:moveTo>
                  <a:cubicBezTo>
                    <a:pt x="1304" y="20"/>
                    <a:pt x="1272" y="45"/>
                    <a:pt x="1247" y="77"/>
                  </a:cubicBezTo>
                  <a:cubicBezTo>
                    <a:pt x="1019" y="304"/>
                    <a:pt x="760" y="849"/>
                    <a:pt x="494" y="1254"/>
                  </a:cubicBezTo>
                  <a:cubicBezTo>
                    <a:pt x="336" y="1513"/>
                    <a:pt x="171" y="1772"/>
                    <a:pt x="1" y="2025"/>
                  </a:cubicBezTo>
                  <a:cubicBezTo>
                    <a:pt x="368" y="2127"/>
                    <a:pt x="792" y="2146"/>
                    <a:pt x="1108" y="2392"/>
                  </a:cubicBezTo>
                  <a:cubicBezTo>
                    <a:pt x="1253" y="2487"/>
                    <a:pt x="1412" y="2734"/>
                    <a:pt x="1519" y="2804"/>
                  </a:cubicBezTo>
                  <a:cubicBezTo>
                    <a:pt x="1595" y="2873"/>
                    <a:pt x="1981" y="3082"/>
                    <a:pt x="2127" y="3285"/>
                  </a:cubicBezTo>
                  <a:cubicBezTo>
                    <a:pt x="2222" y="3418"/>
                    <a:pt x="2253" y="3588"/>
                    <a:pt x="2291" y="3747"/>
                  </a:cubicBezTo>
                  <a:cubicBezTo>
                    <a:pt x="2298" y="3785"/>
                    <a:pt x="2291" y="3816"/>
                    <a:pt x="2266" y="3842"/>
                  </a:cubicBezTo>
                  <a:cubicBezTo>
                    <a:pt x="2260" y="4145"/>
                    <a:pt x="2247" y="4455"/>
                    <a:pt x="2222" y="4765"/>
                  </a:cubicBezTo>
                  <a:cubicBezTo>
                    <a:pt x="2139" y="5309"/>
                    <a:pt x="2089" y="5752"/>
                    <a:pt x="2063" y="6322"/>
                  </a:cubicBezTo>
                  <a:cubicBezTo>
                    <a:pt x="2032" y="6796"/>
                    <a:pt x="2190" y="7056"/>
                    <a:pt x="2342" y="7423"/>
                  </a:cubicBezTo>
                  <a:cubicBezTo>
                    <a:pt x="2449" y="7689"/>
                    <a:pt x="2468" y="7860"/>
                    <a:pt x="2595" y="8056"/>
                  </a:cubicBezTo>
                  <a:cubicBezTo>
                    <a:pt x="2658" y="8163"/>
                    <a:pt x="2734" y="8245"/>
                    <a:pt x="2880" y="8277"/>
                  </a:cubicBezTo>
                  <a:cubicBezTo>
                    <a:pt x="2974" y="8300"/>
                    <a:pt x="3059" y="8308"/>
                    <a:pt x="3140" y="8308"/>
                  </a:cubicBezTo>
                  <a:cubicBezTo>
                    <a:pt x="3332" y="8308"/>
                    <a:pt x="3508" y="8261"/>
                    <a:pt x="3766" y="8239"/>
                  </a:cubicBezTo>
                  <a:cubicBezTo>
                    <a:pt x="3885" y="8224"/>
                    <a:pt x="4005" y="8218"/>
                    <a:pt x="4123" y="8218"/>
                  </a:cubicBezTo>
                  <a:cubicBezTo>
                    <a:pt x="4255" y="8218"/>
                    <a:pt x="4385" y="8226"/>
                    <a:pt x="4512" y="8239"/>
                  </a:cubicBezTo>
                  <a:cubicBezTo>
                    <a:pt x="4133" y="7227"/>
                    <a:pt x="3734" y="6214"/>
                    <a:pt x="3367" y="5189"/>
                  </a:cubicBezTo>
                  <a:cubicBezTo>
                    <a:pt x="2702" y="3418"/>
                    <a:pt x="2089" y="1658"/>
                    <a:pt x="1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3"/>
            <p:cNvSpPr/>
            <p:nvPr/>
          </p:nvSpPr>
          <p:spPr>
            <a:xfrm>
              <a:off x="7521265" y="2057083"/>
              <a:ext cx="105105" cy="133244"/>
            </a:xfrm>
            <a:custGeom>
              <a:avLst/>
              <a:gdLst/>
              <a:ahLst/>
              <a:cxnLst/>
              <a:rect l="l" t="t" r="r" b="b"/>
              <a:pathLst>
                <a:path w="2032" h="2576" extrusionOk="0">
                  <a:moveTo>
                    <a:pt x="1020" y="0"/>
                  </a:moveTo>
                  <a:cubicBezTo>
                    <a:pt x="988" y="32"/>
                    <a:pt x="937" y="82"/>
                    <a:pt x="887" y="146"/>
                  </a:cubicBezTo>
                  <a:cubicBezTo>
                    <a:pt x="589" y="462"/>
                    <a:pt x="267" y="873"/>
                    <a:pt x="1" y="1202"/>
                  </a:cubicBezTo>
                  <a:cubicBezTo>
                    <a:pt x="39" y="1658"/>
                    <a:pt x="140" y="2215"/>
                    <a:pt x="716" y="2297"/>
                  </a:cubicBezTo>
                  <a:cubicBezTo>
                    <a:pt x="988" y="2341"/>
                    <a:pt x="1336" y="2310"/>
                    <a:pt x="1633" y="2398"/>
                  </a:cubicBezTo>
                  <a:cubicBezTo>
                    <a:pt x="1785" y="2430"/>
                    <a:pt x="1912" y="2493"/>
                    <a:pt x="2032" y="2575"/>
                  </a:cubicBezTo>
                  <a:cubicBezTo>
                    <a:pt x="1697" y="1683"/>
                    <a:pt x="1361" y="816"/>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3"/>
            <p:cNvSpPr/>
            <p:nvPr/>
          </p:nvSpPr>
          <p:spPr>
            <a:xfrm>
              <a:off x="8379814" y="2521182"/>
              <a:ext cx="1345" cy="2328"/>
            </a:xfrm>
            <a:custGeom>
              <a:avLst/>
              <a:gdLst/>
              <a:ahLst/>
              <a:cxnLst/>
              <a:rect l="l" t="t" r="r" b="b"/>
              <a:pathLst>
                <a:path w="26" h="45" extrusionOk="0">
                  <a:moveTo>
                    <a:pt x="0" y="1"/>
                  </a:moveTo>
                  <a:lnTo>
                    <a:pt x="25" y="45"/>
                  </a:lnTo>
                  <a:cubicBezTo>
                    <a:pt x="19" y="32"/>
                    <a:pt x="19" y="13"/>
                    <a:pt x="0" y="1"/>
                  </a:cubicBezTo>
                  <a:close/>
                </a:path>
              </a:pathLst>
            </a:custGeom>
            <a:solidFill>
              <a:srgbClr val="55B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3"/>
            <p:cNvSpPr/>
            <p:nvPr/>
          </p:nvSpPr>
          <p:spPr>
            <a:xfrm>
              <a:off x="7975264" y="1926471"/>
              <a:ext cx="409145" cy="757720"/>
            </a:xfrm>
            <a:custGeom>
              <a:avLst/>
              <a:gdLst/>
              <a:ahLst/>
              <a:cxnLst/>
              <a:rect l="l" t="t" r="r" b="b"/>
              <a:pathLst>
                <a:path w="7910" h="14649" extrusionOk="0">
                  <a:moveTo>
                    <a:pt x="0" y="0"/>
                  </a:moveTo>
                  <a:lnTo>
                    <a:pt x="0" y="0"/>
                  </a:lnTo>
                  <a:cubicBezTo>
                    <a:pt x="481" y="1025"/>
                    <a:pt x="861" y="2082"/>
                    <a:pt x="1259" y="3132"/>
                  </a:cubicBezTo>
                  <a:cubicBezTo>
                    <a:pt x="1386" y="3461"/>
                    <a:pt x="1506" y="3778"/>
                    <a:pt x="1633" y="4094"/>
                  </a:cubicBezTo>
                  <a:cubicBezTo>
                    <a:pt x="1804" y="3936"/>
                    <a:pt x="2031" y="3816"/>
                    <a:pt x="2272" y="3791"/>
                  </a:cubicBezTo>
                  <a:cubicBezTo>
                    <a:pt x="2279" y="3790"/>
                    <a:pt x="2287" y="3790"/>
                    <a:pt x="2294" y="3790"/>
                  </a:cubicBezTo>
                  <a:cubicBezTo>
                    <a:pt x="2575" y="3790"/>
                    <a:pt x="2795" y="4018"/>
                    <a:pt x="2968" y="4227"/>
                  </a:cubicBezTo>
                  <a:cubicBezTo>
                    <a:pt x="3253" y="4600"/>
                    <a:pt x="3379" y="5062"/>
                    <a:pt x="3531" y="5499"/>
                  </a:cubicBezTo>
                  <a:cubicBezTo>
                    <a:pt x="3613" y="5727"/>
                    <a:pt x="3708" y="5942"/>
                    <a:pt x="3911" y="6220"/>
                  </a:cubicBezTo>
                  <a:cubicBezTo>
                    <a:pt x="4056" y="6435"/>
                    <a:pt x="4366" y="6739"/>
                    <a:pt x="4594" y="6992"/>
                  </a:cubicBezTo>
                  <a:cubicBezTo>
                    <a:pt x="4872" y="7334"/>
                    <a:pt x="5088" y="7777"/>
                    <a:pt x="5005" y="8220"/>
                  </a:cubicBezTo>
                  <a:cubicBezTo>
                    <a:pt x="4910" y="8599"/>
                    <a:pt x="4683" y="8973"/>
                    <a:pt x="4354" y="9226"/>
                  </a:cubicBezTo>
                  <a:cubicBezTo>
                    <a:pt x="4183" y="9333"/>
                    <a:pt x="3993" y="9403"/>
                    <a:pt x="3803" y="9460"/>
                  </a:cubicBezTo>
                  <a:cubicBezTo>
                    <a:pt x="3892" y="9669"/>
                    <a:pt x="3980" y="9871"/>
                    <a:pt x="4056" y="10080"/>
                  </a:cubicBezTo>
                  <a:cubicBezTo>
                    <a:pt x="4107" y="10219"/>
                    <a:pt x="4170" y="10264"/>
                    <a:pt x="4170" y="10397"/>
                  </a:cubicBezTo>
                  <a:cubicBezTo>
                    <a:pt x="4151" y="10434"/>
                    <a:pt x="4132" y="10460"/>
                    <a:pt x="4100" y="10472"/>
                  </a:cubicBezTo>
                  <a:cubicBezTo>
                    <a:pt x="4088" y="10480"/>
                    <a:pt x="4072" y="10483"/>
                    <a:pt x="4056" y="10483"/>
                  </a:cubicBezTo>
                  <a:cubicBezTo>
                    <a:pt x="4032" y="10483"/>
                    <a:pt x="4006" y="10475"/>
                    <a:pt x="3987" y="10460"/>
                  </a:cubicBezTo>
                  <a:cubicBezTo>
                    <a:pt x="3949" y="10434"/>
                    <a:pt x="3936" y="10371"/>
                    <a:pt x="3917" y="10333"/>
                  </a:cubicBezTo>
                  <a:cubicBezTo>
                    <a:pt x="3816" y="10074"/>
                    <a:pt x="3702" y="9808"/>
                    <a:pt x="3594" y="9542"/>
                  </a:cubicBezTo>
                  <a:cubicBezTo>
                    <a:pt x="3544" y="9555"/>
                    <a:pt x="3499" y="9574"/>
                    <a:pt x="3449" y="9599"/>
                  </a:cubicBezTo>
                  <a:cubicBezTo>
                    <a:pt x="3328" y="9644"/>
                    <a:pt x="2898" y="9871"/>
                    <a:pt x="2677" y="9985"/>
                  </a:cubicBezTo>
                  <a:cubicBezTo>
                    <a:pt x="2278" y="10200"/>
                    <a:pt x="1905" y="10378"/>
                    <a:pt x="1639" y="10675"/>
                  </a:cubicBezTo>
                  <a:cubicBezTo>
                    <a:pt x="1272" y="11131"/>
                    <a:pt x="1107" y="11751"/>
                    <a:pt x="747" y="12206"/>
                  </a:cubicBezTo>
                  <a:cubicBezTo>
                    <a:pt x="1051" y="12921"/>
                    <a:pt x="1380" y="13655"/>
                    <a:pt x="1702" y="14440"/>
                  </a:cubicBezTo>
                  <a:cubicBezTo>
                    <a:pt x="1715" y="14509"/>
                    <a:pt x="1759" y="14579"/>
                    <a:pt x="1791" y="14649"/>
                  </a:cubicBezTo>
                  <a:cubicBezTo>
                    <a:pt x="2202" y="14282"/>
                    <a:pt x="2721" y="13465"/>
                    <a:pt x="3126" y="12858"/>
                  </a:cubicBezTo>
                  <a:cubicBezTo>
                    <a:pt x="3354" y="12497"/>
                    <a:pt x="3582" y="12137"/>
                    <a:pt x="3847" y="11801"/>
                  </a:cubicBezTo>
                  <a:cubicBezTo>
                    <a:pt x="4005" y="11618"/>
                    <a:pt x="4189" y="11415"/>
                    <a:pt x="4448" y="11358"/>
                  </a:cubicBezTo>
                  <a:lnTo>
                    <a:pt x="4455" y="11358"/>
                  </a:lnTo>
                  <a:cubicBezTo>
                    <a:pt x="4492" y="11358"/>
                    <a:pt x="4530" y="11358"/>
                    <a:pt x="4567" y="11358"/>
                  </a:cubicBezTo>
                  <a:cubicBezTo>
                    <a:pt x="5354" y="11358"/>
                    <a:pt x="6150" y="11421"/>
                    <a:pt x="6935" y="11535"/>
                  </a:cubicBezTo>
                  <a:cubicBezTo>
                    <a:pt x="7330" y="11592"/>
                    <a:pt x="7634" y="11719"/>
                    <a:pt x="7839" y="11719"/>
                  </a:cubicBezTo>
                  <a:cubicBezTo>
                    <a:pt x="7864" y="11719"/>
                    <a:pt x="7888" y="11717"/>
                    <a:pt x="7910" y="11713"/>
                  </a:cubicBezTo>
                  <a:cubicBezTo>
                    <a:pt x="7884" y="11656"/>
                    <a:pt x="7872" y="11599"/>
                    <a:pt x="7872" y="11535"/>
                  </a:cubicBezTo>
                  <a:cubicBezTo>
                    <a:pt x="7346" y="10371"/>
                    <a:pt x="6954" y="9428"/>
                    <a:pt x="6454" y="8302"/>
                  </a:cubicBezTo>
                  <a:cubicBezTo>
                    <a:pt x="6005" y="7296"/>
                    <a:pt x="5530" y="6290"/>
                    <a:pt x="5100" y="5271"/>
                  </a:cubicBezTo>
                  <a:cubicBezTo>
                    <a:pt x="4626" y="4139"/>
                    <a:pt x="4170" y="3006"/>
                    <a:pt x="3695" y="1880"/>
                  </a:cubicBezTo>
                  <a:cubicBezTo>
                    <a:pt x="3449" y="1278"/>
                    <a:pt x="3309" y="886"/>
                    <a:pt x="3012" y="348"/>
                  </a:cubicBezTo>
                  <a:cubicBezTo>
                    <a:pt x="2689" y="298"/>
                    <a:pt x="2373" y="190"/>
                    <a:pt x="2044" y="152"/>
                  </a:cubicBezTo>
                  <a:cubicBezTo>
                    <a:pt x="1557" y="76"/>
                    <a:pt x="671" y="45"/>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3"/>
            <p:cNvSpPr/>
            <p:nvPr/>
          </p:nvSpPr>
          <p:spPr>
            <a:xfrm>
              <a:off x="7458418" y="2130070"/>
              <a:ext cx="345368" cy="666735"/>
            </a:xfrm>
            <a:custGeom>
              <a:avLst/>
              <a:gdLst/>
              <a:ahLst/>
              <a:cxnLst/>
              <a:rect l="l" t="t" r="r" b="b"/>
              <a:pathLst>
                <a:path w="6677" h="12890" extrusionOk="0">
                  <a:moveTo>
                    <a:pt x="1058" y="0"/>
                  </a:moveTo>
                  <a:cubicBezTo>
                    <a:pt x="1032" y="32"/>
                    <a:pt x="1001" y="70"/>
                    <a:pt x="975" y="95"/>
                  </a:cubicBezTo>
                  <a:cubicBezTo>
                    <a:pt x="665" y="475"/>
                    <a:pt x="362" y="848"/>
                    <a:pt x="83" y="1209"/>
                  </a:cubicBezTo>
                  <a:cubicBezTo>
                    <a:pt x="90" y="1247"/>
                    <a:pt x="77" y="1304"/>
                    <a:pt x="33" y="1342"/>
                  </a:cubicBezTo>
                  <a:cubicBezTo>
                    <a:pt x="14" y="1386"/>
                    <a:pt x="14" y="1373"/>
                    <a:pt x="1" y="1430"/>
                  </a:cubicBezTo>
                  <a:lnTo>
                    <a:pt x="1" y="1455"/>
                  </a:lnTo>
                  <a:lnTo>
                    <a:pt x="1" y="1462"/>
                  </a:lnTo>
                  <a:cubicBezTo>
                    <a:pt x="90" y="1803"/>
                    <a:pt x="235" y="2088"/>
                    <a:pt x="393" y="2499"/>
                  </a:cubicBezTo>
                  <a:cubicBezTo>
                    <a:pt x="615" y="3069"/>
                    <a:pt x="786" y="3664"/>
                    <a:pt x="994" y="4240"/>
                  </a:cubicBezTo>
                  <a:cubicBezTo>
                    <a:pt x="1595" y="6037"/>
                    <a:pt x="2386" y="7751"/>
                    <a:pt x="2988" y="9175"/>
                  </a:cubicBezTo>
                  <a:cubicBezTo>
                    <a:pt x="3557" y="10529"/>
                    <a:pt x="4006" y="11839"/>
                    <a:pt x="4494" y="12889"/>
                  </a:cubicBezTo>
                  <a:cubicBezTo>
                    <a:pt x="4797" y="12491"/>
                    <a:pt x="5095" y="12086"/>
                    <a:pt x="5392" y="11674"/>
                  </a:cubicBezTo>
                  <a:cubicBezTo>
                    <a:pt x="5740" y="11175"/>
                    <a:pt x="5962" y="10820"/>
                    <a:pt x="6297" y="10403"/>
                  </a:cubicBezTo>
                  <a:cubicBezTo>
                    <a:pt x="6297" y="10403"/>
                    <a:pt x="6297" y="10403"/>
                    <a:pt x="6297" y="10403"/>
                  </a:cubicBezTo>
                  <a:cubicBezTo>
                    <a:pt x="6301" y="10403"/>
                    <a:pt x="6508" y="10116"/>
                    <a:pt x="6677" y="9972"/>
                  </a:cubicBezTo>
                  <a:cubicBezTo>
                    <a:pt x="6677" y="9966"/>
                    <a:pt x="6670" y="9960"/>
                    <a:pt x="6670" y="9960"/>
                  </a:cubicBezTo>
                  <a:cubicBezTo>
                    <a:pt x="6246" y="8966"/>
                    <a:pt x="5810" y="7884"/>
                    <a:pt x="5373" y="6777"/>
                  </a:cubicBezTo>
                  <a:cubicBezTo>
                    <a:pt x="5316" y="6796"/>
                    <a:pt x="5253" y="6828"/>
                    <a:pt x="5183" y="6859"/>
                  </a:cubicBezTo>
                  <a:cubicBezTo>
                    <a:pt x="4880" y="6991"/>
                    <a:pt x="4517" y="7327"/>
                    <a:pt x="4165" y="7327"/>
                  </a:cubicBezTo>
                  <a:cubicBezTo>
                    <a:pt x="4062" y="7327"/>
                    <a:pt x="3960" y="7298"/>
                    <a:pt x="3861" y="7226"/>
                  </a:cubicBezTo>
                  <a:cubicBezTo>
                    <a:pt x="3329" y="6625"/>
                    <a:pt x="3646" y="5537"/>
                    <a:pt x="4101" y="4974"/>
                  </a:cubicBezTo>
                  <a:cubicBezTo>
                    <a:pt x="4215" y="4822"/>
                    <a:pt x="4361" y="4695"/>
                    <a:pt x="4525" y="4600"/>
                  </a:cubicBezTo>
                  <a:cubicBezTo>
                    <a:pt x="4456" y="4410"/>
                    <a:pt x="4386" y="4227"/>
                    <a:pt x="4316" y="4043"/>
                  </a:cubicBezTo>
                  <a:cubicBezTo>
                    <a:pt x="4006" y="3195"/>
                    <a:pt x="3690" y="2322"/>
                    <a:pt x="3367" y="1462"/>
                  </a:cubicBezTo>
                  <a:cubicBezTo>
                    <a:pt x="3209" y="1323"/>
                    <a:pt x="3038" y="1221"/>
                    <a:pt x="2829" y="1164"/>
                  </a:cubicBezTo>
                  <a:cubicBezTo>
                    <a:pt x="2545" y="1076"/>
                    <a:pt x="2266" y="1107"/>
                    <a:pt x="1931" y="1057"/>
                  </a:cubicBezTo>
                  <a:cubicBezTo>
                    <a:pt x="1349" y="1019"/>
                    <a:pt x="1127" y="513"/>
                    <a:pt x="10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3"/>
            <p:cNvSpPr/>
            <p:nvPr/>
          </p:nvSpPr>
          <p:spPr>
            <a:xfrm>
              <a:off x="8152323" y="1888503"/>
              <a:ext cx="552164" cy="631045"/>
            </a:xfrm>
            <a:custGeom>
              <a:avLst/>
              <a:gdLst/>
              <a:ahLst/>
              <a:cxnLst/>
              <a:rect l="l" t="t" r="r" b="b"/>
              <a:pathLst>
                <a:path w="10675" h="12200" extrusionOk="0">
                  <a:moveTo>
                    <a:pt x="1044" y="0"/>
                  </a:moveTo>
                  <a:cubicBezTo>
                    <a:pt x="842" y="285"/>
                    <a:pt x="620" y="557"/>
                    <a:pt x="374" y="810"/>
                  </a:cubicBezTo>
                  <a:cubicBezTo>
                    <a:pt x="272" y="918"/>
                    <a:pt x="146" y="1006"/>
                    <a:pt x="0" y="1063"/>
                  </a:cubicBezTo>
                  <a:cubicBezTo>
                    <a:pt x="475" y="2012"/>
                    <a:pt x="823" y="3025"/>
                    <a:pt x="1253" y="3993"/>
                  </a:cubicBezTo>
                  <a:cubicBezTo>
                    <a:pt x="2361" y="6764"/>
                    <a:pt x="3651" y="9447"/>
                    <a:pt x="4822" y="12200"/>
                  </a:cubicBezTo>
                  <a:cubicBezTo>
                    <a:pt x="5467" y="11535"/>
                    <a:pt x="6056" y="10409"/>
                    <a:pt x="6644" y="9485"/>
                  </a:cubicBezTo>
                  <a:cubicBezTo>
                    <a:pt x="6739" y="9359"/>
                    <a:pt x="6853" y="9258"/>
                    <a:pt x="6986" y="9188"/>
                  </a:cubicBezTo>
                  <a:cubicBezTo>
                    <a:pt x="7037" y="9156"/>
                    <a:pt x="7100" y="9131"/>
                    <a:pt x="7150" y="9112"/>
                  </a:cubicBezTo>
                  <a:cubicBezTo>
                    <a:pt x="7295" y="9082"/>
                    <a:pt x="7439" y="9073"/>
                    <a:pt x="7583" y="9073"/>
                  </a:cubicBezTo>
                  <a:cubicBezTo>
                    <a:pt x="7799" y="9073"/>
                    <a:pt x="8014" y="9093"/>
                    <a:pt x="8226" y="9093"/>
                  </a:cubicBezTo>
                  <a:cubicBezTo>
                    <a:pt x="8910" y="9125"/>
                    <a:pt x="9599" y="9194"/>
                    <a:pt x="10270" y="9333"/>
                  </a:cubicBezTo>
                  <a:lnTo>
                    <a:pt x="10675" y="9409"/>
                  </a:lnTo>
                  <a:cubicBezTo>
                    <a:pt x="9745" y="6802"/>
                    <a:pt x="8745" y="4233"/>
                    <a:pt x="7771" y="1671"/>
                  </a:cubicBezTo>
                  <a:cubicBezTo>
                    <a:pt x="7587" y="1209"/>
                    <a:pt x="7328" y="658"/>
                    <a:pt x="7043" y="89"/>
                  </a:cubicBezTo>
                  <a:cubicBezTo>
                    <a:pt x="6942" y="462"/>
                    <a:pt x="6733" y="715"/>
                    <a:pt x="6670" y="1095"/>
                  </a:cubicBezTo>
                  <a:cubicBezTo>
                    <a:pt x="6657" y="1190"/>
                    <a:pt x="6613" y="1475"/>
                    <a:pt x="6638" y="1740"/>
                  </a:cubicBezTo>
                  <a:cubicBezTo>
                    <a:pt x="6657" y="1892"/>
                    <a:pt x="6708" y="2177"/>
                    <a:pt x="6752" y="2424"/>
                  </a:cubicBezTo>
                  <a:cubicBezTo>
                    <a:pt x="6796" y="2879"/>
                    <a:pt x="6948" y="3253"/>
                    <a:pt x="7271" y="3702"/>
                  </a:cubicBezTo>
                  <a:cubicBezTo>
                    <a:pt x="7467" y="3993"/>
                    <a:pt x="7796" y="4328"/>
                    <a:pt x="7929" y="4714"/>
                  </a:cubicBezTo>
                  <a:cubicBezTo>
                    <a:pt x="8055" y="5151"/>
                    <a:pt x="8017" y="5657"/>
                    <a:pt x="7771" y="6043"/>
                  </a:cubicBezTo>
                  <a:cubicBezTo>
                    <a:pt x="7571" y="6347"/>
                    <a:pt x="7117" y="6467"/>
                    <a:pt x="6778" y="6467"/>
                  </a:cubicBezTo>
                  <a:cubicBezTo>
                    <a:pt x="6687" y="6467"/>
                    <a:pt x="6604" y="6458"/>
                    <a:pt x="6537" y="6442"/>
                  </a:cubicBezTo>
                  <a:cubicBezTo>
                    <a:pt x="6360" y="6416"/>
                    <a:pt x="6201" y="6360"/>
                    <a:pt x="6037" y="6322"/>
                  </a:cubicBezTo>
                  <a:lnTo>
                    <a:pt x="6037" y="6322"/>
                  </a:lnTo>
                  <a:cubicBezTo>
                    <a:pt x="6182" y="6701"/>
                    <a:pt x="6315" y="7087"/>
                    <a:pt x="6454" y="7467"/>
                  </a:cubicBezTo>
                  <a:cubicBezTo>
                    <a:pt x="6499" y="7530"/>
                    <a:pt x="6454" y="7600"/>
                    <a:pt x="6404" y="7625"/>
                  </a:cubicBezTo>
                  <a:cubicBezTo>
                    <a:pt x="6387" y="7628"/>
                    <a:pt x="6365" y="7634"/>
                    <a:pt x="6345" y="7634"/>
                  </a:cubicBezTo>
                  <a:cubicBezTo>
                    <a:pt x="6328" y="7634"/>
                    <a:pt x="6311" y="7630"/>
                    <a:pt x="6296" y="7619"/>
                  </a:cubicBezTo>
                  <a:cubicBezTo>
                    <a:pt x="6220" y="7555"/>
                    <a:pt x="6214" y="7429"/>
                    <a:pt x="6170" y="7340"/>
                  </a:cubicBezTo>
                  <a:cubicBezTo>
                    <a:pt x="6043" y="6986"/>
                    <a:pt x="5917" y="6619"/>
                    <a:pt x="5784" y="6265"/>
                  </a:cubicBezTo>
                  <a:cubicBezTo>
                    <a:pt x="5619" y="6245"/>
                    <a:pt x="5422" y="6237"/>
                    <a:pt x="5228" y="6237"/>
                  </a:cubicBezTo>
                  <a:cubicBezTo>
                    <a:pt x="5168" y="6237"/>
                    <a:pt x="5108" y="6238"/>
                    <a:pt x="5050" y="6239"/>
                  </a:cubicBezTo>
                  <a:cubicBezTo>
                    <a:pt x="4824" y="6253"/>
                    <a:pt x="4591" y="6296"/>
                    <a:pt x="4364" y="6296"/>
                  </a:cubicBezTo>
                  <a:cubicBezTo>
                    <a:pt x="4177" y="6296"/>
                    <a:pt x="3994" y="6267"/>
                    <a:pt x="3822" y="6170"/>
                  </a:cubicBezTo>
                  <a:cubicBezTo>
                    <a:pt x="3588" y="6005"/>
                    <a:pt x="3481" y="5720"/>
                    <a:pt x="3373" y="5436"/>
                  </a:cubicBezTo>
                  <a:cubicBezTo>
                    <a:pt x="3278" y="5183"/>
                    <a:pt x="3126" y="4974"/>
                    <a:pt x="3031" y="4638"/>
                  </a:cubicBezTo>
                  <a:cubicBezTo>
                    <a:pt x="2987" y="4436"/>
                    <a:pt x="3006" y="4145"/>
                    <a:pt x="3025" y="4044"/>
                  </a:cubicBezTo>
                  <a:cubicBezTo>
                    <a:pt x="3057" y="3765"/>
                    <a:pt x="3088" y="3436"/>
                    <a:pt x="3120" y="3189"/>
                  </a:cubicBezTo>
                  <a:cubicBezTo>
                    <a:pt x="3215" y="2664"/>
                    <a:pt x="3227" y="2126"/>
                    <a:pt x="3272" y="1525"/>
                  </a:cubicBezTo>
                  <a:cubicBezTo>
                    <a:pt x="3227" y="1399"/>
                    <a:pt x="3215" y="1285"/>
                    <a:pt x="3151" y="1196"/>
                  </a:cubicBezTo>
                  <a:cubicBezTo>
                    <a:pt x="3031" y="1000"/>
                    <a:pt x="2544" y="848"/>
                    <a:pt x="2323" y="532"/>
                  </a:cubicBezTo>
                  <a:cubicBezTo>
                    <a:pt x="2050" y="177"/>
                    <a:pt x="1702" y="146"/>
                    <a:pt x="1234" y="57"/>
                  </a:cubicBezTo>
                  <a:cubicBezTo>
                    <a:pt x="1171" y="38"/>
                    <a:pt x="1101" y="32"/>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3"/>
            <p:cNvSpPr/>
            <p:nvPr/>
          </p:nvSpPr>
          <p:spPr>
            <a:xfrm>
              <a:off x="7653994" y="2377483"/>
              <a:ext cx="78777" cy="121968"/>
            </a:xfrm>
            <a:custGeom>
              <a:avLst/>
              <a:gdLst/>
              <a:ahLst/>
              <a:cxnLst/>
              <a:rect l="l" t="t" r="r" b="b"/>
              <a:pathLst>
                <a:path w="1523" h="2358" extrusionOk="0">
                  <a:moveTo>
                    <a:pt x="814" y="1"/>
                  </a:moveTo>
                  <a:cubicBezTo>
                    <a:pt x="327" y="317"/>
                    <a:pt x="67" y="944"/>
                    <a:pt x="16" y="1481"/>
                  </a:cubicBezTo>
                  <a:cubicBezTo>
                    <a:pt x="1" y="1935"/>
                    <a:pt x="108" y="2358"/>
                    <a:pt x="408" y="2358"/>
                  </a:cubicBezTo>
                  <a:cubicBezTo>
                    <a:pt x="468" y="2358"/>
                    <a:pt x="535" y="2341"/>
                    <a:pt x="611" y="2304"/>
                  </a:cubicBezTo>
                  <a:cubicBezTo>
                    <a:pt x="928" y="2165"/>
                    <a:pt x="1219" y="1924"/>
                    <a:pt x="1522" y="1804"/>
                  </a:cubicBezTo>
                  <a:cubicBezTo>
                    <a:pt x="1282" y="1203"/>
                    <a:pt x="1054" y="595"/>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3"/>
            <p:cNvSpPr/>
            <p:nvPr/>
          </p:nvSpPr>
          <p:spPr>
            <a:xfrm>
              <a:off x="7651563" y="2226956"/>
              <a:ext cx="399007" cy="469042"/>
            </a:xfrm>
            <a:custGeom>
              <a:avLst/>
              <a:gdLst/>
              <a:ahLst/>
              <a:cxnLst/>
              <a:rect l="l" t="t" r="r" b="b"/>
              <a:pathLst>
                <a:path w="7714" h="9068" extrusionOk="0">
                  <a:moveTo>
                    <a:pt x="0" y="0"/>
                  </a:moveTo>
                  <a:lnTo>
                    <a:pt x="0" y="0"/>
                  </a:lnTo>
                  <a:cubicBezTo>
                    <a:pt x="310" y="880"/>
                    <a:pt x="633" y="1759"/>
                    <a:pt x="975" y="2645"/>
                  </a:cubicBezTo>
                  <a:cubicBezTo>
                    <a:pt x="1297" y="2493"/>
                    <a:pt x="1664" y="2423"/>
                    <a:pt x="2012" y="2411"/>
                  </a:cubicBezTo>
                  <a:cubicBezTo>
                    <a:pt x="2029" y="2394"/>
                    <a:pt x="2050" y="2378"/>
                    <a:pt x="2080" y="2378"/>
                  </a:cubicBezTo>
                  <a:cubicBezTo>
                    <a:pt x="2085" y="2378"/>
                    <a:pt x="2090" y="2378"/>
                    <a:pt x="2095" y="2379"/>
                  </a:cubicBezTo>
                  <a:cubicBezTo>
                    <a:pt x="2303" y="2474"/>
                    <a:pt x="2487" y="2651"/>
                    <a:pt x="2645" y="2822"/>
                  </a:cubicBezTo>
                  <a:cubicBezTo>
                    <a:pt x="2810" y="3031"/>
                    <a:pt x="2911" y="3278"/>
                    <a:pt x="3025" y="3512"/>
                  </a:cubicBezTo>
                  <a:cubicBezTo>
                    <a:pt x="3151" y="3803"/>
                    <a:pt x="3322" y="4081"/>
                    <a:pt x="3423" y="4385"/>
                  </a:cubicBezTo>
                  <a:cubicBezTo>
                    <a:pt x="3506" y="4638"/>
                    <a:pt x="3328" y="4828"/>
                    <a:pt x="3126" y="4936"/>
                  </a:cubicBezTo>
                  <a:cubicBezTo>
                    <a:pt x="2976" y="5027"/>
                    <a:pt x="2807" y="5066"/>
                    <a:pt x="2641" y="5066"/>
                  </a:cubicBezTo>
                  <a:cubicBezTo>
                    <a:pt x="2450" y="5066"/>
                    <a:pt x="2263" y="5014"/>
                    <a:pt x="2114" y="4929"/>
                  </a:cubicBezTo>
                  <a:cubicBezTo>
                    <a:pt x="2019" y="4891"/>
                    <a:pt x="1955" y="4879"/>
                    <a:pt x="1867" y="4879"/>
                  </a:cubicBezTo>
                  <a:cubicBezTo>
                    <a:pt x="2259" y="5847"/>
                    <a:pt x="2658" y="6802"/>
                    <a:pt x="3050" y="7726"/>
                  </a:cubicBezTo>
                  <a:cubicBezTo>
                    <a:pt x="3082" y="7821"/>
                    <a:pt x="3145" y="7928"/>
                    <a:pt x="3183" y="8023"/>
                  </a:cubicBezTo>
                  <a:cubicBezTo>
                    <a:pt x="3227" y="8015"/>
                    <a:pt x="3271" y="8011"/>
                    <a:pt x="3316" y="8011"/>
                  </a:cubicBezTo>
                  <a:cubicBezTo>
                    <a:pt x="3536" y="8011"/>
                    <a:pt x="3765" y="8099"/>
                    <a:pt x="3980" y="8131"/>
                  </a:cubicBezTo>
                  <a:cubicBezTo>
                    <a:pt x="4480" y="8257"/>
                    <a:pt x="4974" y="8371"/>
                    <a:pt x="5474" y="8479"/>
                  </a:cubicBezTo>
                  <a:cubicBezTo>
                    <a:pt x="6011" y="8637"/>
                    <a:pt x="6562" y="8783"/>
                    <a:pt x="7100" y="8947"/>
                  </a:cubicBezTo>
                  <a:cubicBezTo>
                    <a:pt x="7355" y="9016"/>
                    <a:pt x="7456" y="9068"/>
                    <a:pt x="7568" y="9068"/>
                  </a:cubicBezTo>
                  <a:cubicBezTo>
                    <a:pt x="7612" y="9068"/>
                    <a:pt x="7657" y="9060"/>
                    <a:pt x="7713" y="9042"/>
                  </a:cubicBezTo>
                  <a:cubicBezTo>
                    <a:pt x="7397" y="8257"/>
                    <a:pt x="7055" y="7473"/>
                    <a:pt x="6707" y="6695"/>
                  </a:cubicBezTo>
                  <a:cubicBezTo>
                    <a:pt x="6676" y="6701"/>
                    <a:pt x="6663" y="6714"/>
                    <a:pt x="6638" y="6733"/>
                  </a:cubicBezTo>
                  <a:cubicBezTo>
                    <a:pt x="6432" y="6842"/>
                    <a:pt x="6195" y="6892"/>
                    <a:pt x="5958" y="6892"/>
                  </a:cubicBezTo>
                  <a:cubicBezTo>
                    <a:pt x="5729" y="6892"/>
                    <a:pt x="5499" y="6845"/>
                    <a:pt x="5296" y="6758"/>
                  </a:cubicBezTo>
                  <a:cubicBezTo>
                    <a:pt x="5031" y="6638"/>
                    <a:pt x="4834" y="6220"/>
                    <a:pt x="4727" y="6081"/>
                  </a:cubicBezTo>
                  <a:cubicBezTo>
                    <a:pt x="4600" y="5904"/>
                    <a:pt x="4398" y="5777"/>
                    <a:pt x="4297" y="5575"/>
                  </a:cubicBezTo>
                  <a:cubicBezTo>
                    <a:pt x="4176" y="5246"/>
                    <a:pt x="4297" y="4815"/>
                    <a:pt x="4429" y="4499"/>
                  </a:cubicBezTo>
                  <a:cubicBezTo>
                    <a:pt x="4613" y="4069"/>
                    <a:pt x="4885" y="3670"/>
                    <a:pt x="5214" y="3328"/>
                  </a:cubicBezTo>
                  <a:cubicBezTo>
                    <a:pt x="5145" y="3170"/>
                    <a:pt x="5081" y="3012"/>
                    <a:pt x="5018" y="2854"/>
                  </a:cubicBezTo>
                  <a:cubicBezTo>
                    <a:pt x="4853" y="2468"/>
                    <a:pt x="4702" y="2082"/>
                    <a:pt x="4543" y="1683"/>
                  </a:cubicBezTo>
                  <a:cubicBezTo>
                    <a:pt x="4411" y="1727"/>
                    <a:pt x="4271" y="1746"/>
                    <a:pt x="4138" y="1759"/>
                  </a:cubicBezTo>
                  <a:cubicBezTo>
                    <a:pt x="4094" y="1762"/>
                    <a:pt x="4050" y="1763"/>
                    <a:pt x="4005" y="1763"/>
                  </a:cubicBezTo>
                  <a:cubicBezTo>
                    <a:pt x="3710" y="1763"/>
                    <a:pt x="3422" y="1705"/>
                    <a:pt x="3158" y="1557"/>
                  </a:cubicBezTo>
                  <a:cubicBezTo>
                    <a:pt x="2905" y="1417"/>
                    <a:pt x="2708" y="1209"/>
                    <a:pt x="2487" y="1031"/>
                  </a:cubicBezTo>
                  <a:cubicBezTo>
                    <a:pt x="2367" y="930"/>
                    <a:pt x="2114" y="772"/>
                    <a:pt x="1917" y="747"/>
                  </a:cubicBezTo>
                  <a:cubicBezTo>
                    <a:pt x="1512" y="696"/>
                    <a:pt x="842" y="785"/>
                    <a:pt x="430" y="456"/>
                  </a:cubicBezTo>
                  <a:cubicBezTo>
                    <a:pt x="266" y="323"/>
                    <a:pt x="139" y="16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3"/>
            <p:cNvSpPr/>
            <p:nvPr/>
          </p:nvSpPr>
          <p:spPr>
            <a:xfrm>
              <a:off x="7705565" y="2361137"/>
              <a:ext cx="113588" cy="117985"/>
            </a:xfrm>
            <a:custGeom>
              <a:avLst/>
              <a:gdLst/>
              <a:ahLst/>
              <a:cxnLst/>
              <a:rect l="l" t="t" r="r" b="b"/>
              <a:pathLst>
                <a:path w="2196" h="2281" extrusionOk="0">
                  <a:moveTo>
                    <a:pt x="1038" y="0"/>
                  </a:moveTo>
                  <a:cubicBezTo>
                    <a:pt x="987" y="10"/>
                    <a:pt x="932" y="10"/>
                    <a:pt x="877" y="10"/>
                  </a:cubicBezTo>
                  <a:cubicBezTo>
                    <a:pt x="821" y="10"/>
                    <a:pt x="766" y="10"/>
                    <a:pt x="715" y="19"/>
                  </a:cubicBezTo>
                  <a:cubicBezTo>
                    <a:pt x="532" y="51"/>
                    <a:pt x="241" y="114"/>
                    <a:pt x="0" y="215"/>
                  </a:cubicBezTo>
                  <a:cubicBezTo>
                    <a:pt x="241" y="829"/>
                    <a:pt x="487" y="1449"/>
                    <a:pt x="728" y="2057"/>
                  </a:cubicBezTo>
                  <a:cubicBezTo>
                    <a:pt x="749" y="2055"/>
                    <a:pt x="770" y="2054"/>
                    <a:pt x="791" y="2054"/>
                  </a:cubicBezTo>
                  <a:cubicBezTo>
                    <a:pt x="923" y="2054"/>
                    <a:pt x="1061" y="2090"/>
                    <a:pt x="1202" y="2177"/>
                  </a:cubicBezTo>
                  <a:cubicBezTo>
                    <a:pt x="1326" y="2246"/>
                    <a:pt x="1426" y="2280"/>
                    <a:pt x="1556" y="2280"/>
                  </a:cubicBezTo>
                  <a:cubicBezTo>
                    <a:pt x="1594" y="2280"/>
                    <a:pt x="1633" y="2278"/>
                    <a:pt x="1677" y="2272"/>
                  </a:cubicBezTo>
                  <a:cubicBezTo>
                    <a:pt x="1854" y="2240"/>
                    <a:pt x="2107" y="2139"/>
                    <a:pt x="2183" y="1962"/>
                  </a:cubicBezTo>
                  <a:cubicBezTo>
                    <a:pt x="2196" y="1949"/>
                    <a:pt x="2183" y="1829"/>
                    <a:pt x="2139" y="1715"/>
                  </a:cubicBezTo>
                  <a:cubicBezTo>
                    <a:pt x="1962" y="1354"/>
                    <a:pt x="1772" y="829"/>
                    <a:pt x="1506" y="437"/>
                  </a:cubicBezTo>
                  <a:cubicBezTo>
                    <a:pt x="1456" y="348"/>
                    <a:pt x="1190" y="102"/>
                    <a:pt x="1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3"/>
            <p:cNvSpPr/>
            <p:nvPr/>
          </p:nvSpPr>
          <p:spPr>
            <a:xfrm>
              <a:off x="7440779" y="1750184"/>
              <a:ext cx="1289556" cy="1067294"/>
            </a:xfrm>
            <a:custGeom>
              <a:avLst/>
              <a:gdLst/>
              <a:ahLst/>
              <a:cxnLst/>
              <a:rect l="l" t="t" r="r" b="b"/>
              <a:pathLst>
                <a:path w="24931" h="20634" extrusionOk="0">
                  <a:moveTo>
                    <a:pt x="20337" y="3136"/>
                  </a:moveTo>
                  <a:cubicBezTo>
                    <a:pt x="20334" y="3142"/>
                    <a:pt x="20333" y="3145"/>
                    <a:pt x="20333" y="3145"/>
                  </a:cubicBezTo>
                  <a:lnTo>
                    <a:pt x="20333" y="3145"/>
                  </a:lnTo>
                  <a:cubicBezTo>
                    <a:pt x="20334" y="3142"/>
                    <a:pt x="20336" y="3139"/>
                    <a:pt x="20337" y="3136"/>
                  </a:cubicBezTo>
                  <a:close/>
                  <a:moveTo>
                    <a:pt x="2576" y="5927"/>
                  </a:moveTo>
                  <a:cubicBezTo>
                    <a:pt x="2917" y="6749"/>
                    <a:pt x="3253" y="7622"/>
                    <a:pt x="3588" y="8496"/>
                  </a:cubicBezTo>
                  <a:cubicBezTo>
                    <a:pt x="3468" y="8420"/>
                    <a:pt x="3335" y="8363"/>
                    <a:pt x="3189" y="8325"/>
                  </a:cubicBezTo>
                  <a:cubicBezTo>
                    <a:pt x="2892" y="8243"/>
                    <a:pt x="2550" y="8268"/>
                    <a:pt x="2272" y="8224"/>
                  </a:cubicBezTo>
                  <a:cubicBezTo>
                    <a:pt x="1696" y="8141"/>
                    <a:pt x="1595" y="7578"/>
                    <a:pt x="1563" y="7123"/>
                  </a:cubicBezTo>
                  <a:cubicBezTo>
                    <a:pt x="1823" y="6800"/>
                    <a:pt x="2158" y="6389"/>
                    <a:pt x="2443" y="6072"/>
                  </a:cubicBezTo>
                  <a:cubicBezTo>
                    <a:pt x="2493" y="6009"/>
                    <a:pt x="2538" y="5958"/>
                    <a:pt x="2576" y="5927"/>
                  </a:cubicBezTo>
                  <a:close/>
                  <a:moveTo>
                    <a:pt x="16275" y="460"/>
                  </a:moveTo>
                  <a:cubicBezTo>
                    <a:pt x="17015" y="2117"/>
                    <a:pt x="17635" y="3889"/>
                    <a:pt x="18300" y="5648"/>
                  </a:cubicBezTo>
                  <a:cubicBezTo>
                    <a:pt x="18660" y="6673"/>
                    <a:pt x="19065" y="7673"/>
                    <a:pt x="19445" y="8698"/>
                  </a:cubicBezTo>
                  <a:cubicBezTo>
                    <a:pt x="19311" y="8685"/>
                    <a:pt x="19180" y="8677"/>
                    <a:pt x="19048" y="8677"/>
                  </a:cubicBezTo>
                  <a:cubicBezTo>
                    <a:pt x="18930" y="8677"/>
                    <a:pt x="18811" y="8683"/>
                    <a:pt x="18692" y="8698"/>
                  </a:cubicBezTo>
                  <a:cubicBezTo>
                    <a:pt x="18430" y="8720"/>
                    <a:pt x="18256" y="8767"/>
                    <a:pt x="18065" y="8767"/>
                  </a:cubicBezTo>
                  <a:cubicBezTo>
                    <a:pt x="17984" y="8767"/>
                    <a:pt x="17901" y="8759"/>
                    <a:pt x="17806" y="8736"/>
                  </a:cubicBezTo>
                  <a:cubicBezTo>
                    <a:pt x="17667" y="8704"/>
                    <a:pt x="17585" y="8622"/>
                    <a:pt x="17521" y="8515"/>
                  </a:cubicBezTo>
                  <a:cubicBezTo>
                    <a:pt x="17395" y="8319"/>
                    <a:pt x="17382" y="8148"/>
                    <a:pt x="17268" y="7882"/>
                  </a:cubicBezTo>
                  <a:cubicBezTo>
                    <a:pt x="17129" y="7515"/>
                    <a:pt x="16958" y="7255"/>
                    <a:pt x="16996" y="6781"/>
                  </a:cubicBezTo>
                  <a:cubicBezTo>
                    <a:pt x="17015" y="6211"/>
                    <a:pt x="17072" y="5768"/>
                    <a:pt x="17154" y="5224"/>
                  </a:cubicBezTo>
                  <a:cubicBezTo>
                    <a:pt x="17173" y="4914"/>
                    <a:pt x="17192" y="4604"/>
                    <a:pt x="17199" y="4301"/>
                  </a:cubicBezTo>
                  <a:cubicBezTo>
                    <a:pt x="17224" y="4275"/>
                    <a:pt x="17237" y="4244"/>
                    <a:pt x="17224" y="4206"/>
                  </a:cubicBezTo>
                  <a:cubicBezTo>
                    <a:pt x="17180" y="4047"/>
                    <a:pt x="17148" y="3877"/>
                    <a:pt x="17053" y="3744"/>
                  </a:cubicBezTo>
                  <a:cubicBezTo>
                    <a:pt x="16914" y="3548"/>
                    <a:pt x="16528" y="3332"/>
                    <a:pt x="16446" y="3263"/>
                  </a:cubicBezTo>
                  <a:cubicBezTo>
                    <a:pt x="16344" y="3193"/>
                    <a:pt x="16180" y="2946"/>
                    <a:pt x="16028" y="2851"/>
                  </a:cubicBezTo>
                  <a:cubicBezTo>
                    <a:pt x="15705" y="2611"/>
                    <a:pt x="15294" y="2592"/>
                    <a:pt x="14921" y="2484"/>
                  </a:cubicBezTo>
                  <a:cubicBezTo>
                    <a:pt x="15104" y="2231"/>
                    <a:pt x="15269" y="1972"/>
                    <a:pt x="15427" y="1713"/>
                  </a:cubicBezTo>
                  <a:cubicBezTo>
                    <a:pt x="15686" y="1308"/>
                    <a:pt x="15946" y="763"/>
                    <a:pt x="16180" y="536"/>
                  </a:cubicBezTo>
                  <a:cubicBezTo>
                    <a:pt x="16205" y="504"/>
                    <a:pt x="16237" y="485"/>
                    <a:pt x="16275" y="460"/>
                  </a:cubicBezTo>
                  <a:close/>
                  <a:moveTo>
                    <a:pt x="16715" y="398"/>
                  </a:moveTo>
                  <a:cubicBezTo>
                    <a:pt x="16976" y="398"/>
                    <a:pt x="17293" y="425"/>
                    <a:pt x="17585" y="441"/>
                  </a:cubicBezTo>
                  <a:cubicBezTo>
                    <a:pt x="18211" y="485"/>
                    <a:pt x="18610" y="523"/>
                    <a:pt x="19154" y="637"/>
                  </a:cubicBezTo>
                  <a:cubicBezTo>
                    <a:pt x="19382" y="681"/>
                    <a:pt x="19609" y="725"/>
                    <a:pt x="19843" y="763"/>
                  </a:cubicBezTo>
                  <a:cubicBezTo>
                    <a:pt x="20046" y="1263"/>
                    <a:pt x="20331" y="1845"/>
                    <a:pt x="20615" y="2421"/>
                  </a:cubicBezTo>
                  <a:cubicBezTo>
                    <a:pt x="20609" y="2440"/>
                    <a:pt x="20596" y="2453"/>
                    <a:pt x="20596" y="2478"/>
                  </a:cubicBezTo>
                  <a:cubicBezTo>
                    <a:pt x="20596" y="2484"/>
                    <a:pt x="20565" y="2674"/>
                    <a:pt x="20533" y="2750"/>
                  </a:cubicBezTo>
                  <a:cubicBezTo>
                    <a:pt x="20527" y="2757"/>
                    <a:pt x="20527" y="2769"/>
                    <a:pt x="20521" y="2782"/>
                  </a:cubicBezTo>
                  <a:cubicBezTo>
                    <a:pt x="20514" y="2801"/>
                    <a:pt x="20495" y="2826"/>
                    <a:pt x="20489" y="2851"/>
                  </a:cubicBezTo>
                  <a:cubicBezTo>
                    <a:pt x="20466" y="2903"/>
                    <a:pt x="20335" y="3145"/>
                    <a:pt x="20333" y="3145"/>
                  </a:cubicBezTo>
                  <a:cubicBezTo>
                    <a:pt x="20333" y="3145"/>
                    <a:pt x="20333" y="3145"/>
                    <a:pt x="20333" y="3145"/>
                  </a:cubicBezTo>
                  <a:lnTo>
                    <a:pt x="20333" y="3145"/>
                  </a:lnTo>
                  <a:cubicBezTo>
                    <a:pt x="20077" y="3694"/>
                    <a:pt x="20059" y="4335"/>
                    <a:pt x="20185" y="4921"/>
                  </a:cubicBezTo>
                  <a:cubicBezTo>
                    <a:pt x="20242" y="5414"/>
                    <a:pt x="20400" y="5851"/>
                    <a:pt x="20685" y="6262"/>
                  </a:cubicBezTo>
                  <a:cubicBezTo>
                    <a:pt x="20932" y="6680"/>
                    <a:pt x="21337" y="7085"/>
                    <a:pt x="21432" y="7471"/>
                  </a:cubicBezTo>
                  <a:cubicBezTo>
                    <a:pt x="21533" y="7863"/>
                    <a:pt x="21463" y="8337"/>
                    <a:pt x="21280" y="8591"/>
                  </a:cubicBezTo>
                  <a:cubicBezTo>
                    <a:pt x="21086" y="8815"/>
                    <a:pt x="20804" y="8903"/>
                    <a:pt x="20527" y="8903"/>
                  </a:cubicBezTo>
                  <a:cubicBezTo>
                    <a:pt x="20414" y="8903"/>
                    <a:pt x="20302" y="8888"/>
                    <a:pt x="20198" y="8863"/>
                  </a:cubicBezTo>
                  <a:cubicBezTo>
                    <a:pt x="20027" y="8806"/>
                    <a:pt x="19856" y="8768"/>
                    <a:pt x="19679" y="8736"/>
                  </a:cubicBezTo>
                  <a:cubicBezTo>
                    <a:pt x="18932" y="6699"/>
                    <a:pt x="18154" y="4667"/>
                    <a:pt x="17420" y="2630"/>
                  </a:cubicBezTo>
                  <a:cubicBezTo>
                    <a:pt x="17135" y="1883"/>
                    <a:pt x="16857" y="1130"/>
                    <a:pt x="16540" y="403"/>
                  </a:cubicBezTo>
                  <a:cubicBezTo>
                    <a:pt x="16595" y="399"/>
                    <a:pt x="16653" y="398"/>
                    <a:pt x="16715" y="398"/>
                  </a:cubicBezTo>
                  <a:close/>
                  <a:moveTo>
                    <a:pt x="9593" y="4066"/>
                  </a:moveTo>
                  <a:cubicBezTo>
                    <a:pt x="9662" y="4332"/>
                    <a:pt x="9814" y="4573"/>
                    <a:pt x="9909" y="4819"/>
                  </a:cubicBezTo>
                  <a:cubicBezTo>
                    <a:pt x="10023" y="5060"/>
                    <a:pt x="10055" y="5452"/>
                    <a:pt x="10004" y="5825"/>
                  </a:cubicBezTo>
                  <a:cubicBezTo>
                    <a:pt x="9972" y="6142"/>
                    <a:pt x="9884" y="6471"/>
                    <a:pt x="9972" y="6781"/>
                  </a:cubicBezTo>
                  <a:cubicBezTo>
                    <a:pt x="10105" y="7091"/>
                    <a:pt x="10226" y="7287"/>
                    <a:pt x="10289" y="7635"/>
                  </a:cubicBezTo>
                  <a:cubicBezTo>
                    <a:pt x="10352" y="8116"/>
                    <a:pt x="9985" y="8426"/>
                    <a:pt x="9688" y="8742"/>
                  </a:cubicBezTo>
                  <a:cubicBezTo>
                    <a:pt x="9485" y="8958"/>
                    <a:pt x="9498" y="9268"/>
                    <a:pt x="9422" y="9533"/>
                  </a:cubicBezTo>
                  <a:cubicBezTo>
                    <a:pt x="9340" y="9856"/>
                    <a:pt x="9264" y="10229"/>
                    <a:pt x="9023" y="10476"/>
                  </a:cubicBezTo>
                  <a:cubicBezTo>
                    <a:pt x="8979" y="10502"/>
                    <a:pt x="8941" y="10520"/>
                    <a:pt x="8909" y="10546"/>
                  </a:cubicBezTo>
                  <a:cubicBezTo>
                    <a:pt x="8789" y="10229"/>
                    <a:pt x="8663" y="9913"/>
                    <a:pt x="8549" y="9590"/>
                  </a:cubicBezTo>
                  <a:cubicBezTo>
                    <a:pt x="8175" y="8673"/>
                    <a:pt x="7840" y="7730"/>
                    <a:pt x="7422" y="6832"/>
                  </a:cubicBezTo>
                  <a:cubicBezTo>
                    <a:pt x="7827" y="6578"/>
                    <a:pt x="8106" y="6186"/>
                    <a:pt x="8391" y="5832"/>
                  </a:cubicBezTo>
                  <a:cubicBezTo>
                    <a:pt x="8802" y="5294"/>
                    <a:pt x="9213" y="4598"/>
                    <a:pt x="9593" y="4066"/>
                  </a:cubicBezTo>
                  <a:close/>
                  <a:moveTo>
                    <a:pt x="2778" y="5838"/>
                  </a:moveTo>
                  <a:cubicBezTo>
                    <a:pt x="2962" y="5838"/>
                    <a:pt x="3151" y="5882"/>
                    <a:pt x="3423" y="5933"/>
                  </a:cubicBezTo>
                  <a:cubicBezTo>
                    <a:pt x="4265" y="6135"/>
                    <a:pt x="5088" y="6427"/>
                    <a:pt x="5929" y="6661"/>
                  </a:cubicBezTo>
                  <a:cubicBezTo>
                    <a:pt x="6273" y="6747"/>
                    <a:pt x="6646" y="6933"/>
                    <a:pt x="7002" y="6933"/>
                  </a:cubicBezTo>
                  <a:cubicBezTo>
                    <a:pt x="7014" y="6933"/>
                    <a:pt x="7025" y="6933"/>
                    <a:pt x="7036" y="6933"/>
                  </a:cubicBezTo>
                  <a:cubicBezTo>
                    <a:pt x="7568" y="8078"/>
                    <a:pt x="8043" y="9401"/>
                    <a:pt x="8536" y="10698"/>
                  </a:cubicBezTo>
                  <a:cubicBezTo>
                    <a:pt x="8386" y="10746"/>
                    <a:pt x="8226" y="10762"/>
                    <a:pt x="8058" y="10762"/>
                  </a:cubicBezTo>
                  <a:cubicBezTo>
                    <a:pt x="8028" y="10762"/>
                    <a:pt x="7997" y="10762"/>
                    <a:pt x="7967" y="10761"/>
                  </a:cubicBezTo>
                  <a:cubicBezTo>
                    <a:pt x="7745" y="10742"/>
                    <a:pt x="7676" y="10729"/>
                    <a:pt x="7422" y="10641"/>
                  </a:cubicBezTo>
                  <a:cubicBezTo>
                    <a:pt x="7220" y="10565"/>
                    <a:pt x="6986" y="10362"/>
                    <a:pt x="6771" y="10185"/>
                  </a:cubicBezTo>
                  <a:cubicBezTo>
                    <a:pt x="6537" y="9983"/>
                    <a:pt x="6258" y="9793"/>
                    <a:pt x="5942" y="9761"/>
                  </a:cubicBezTo>
                  <a:cubicBezTo>
                    <a:pt x="5436" y="9723"/>
                    <a:pt x="4885" y="9793"/>
                    <a:pt x="4537" y="9464"/>
                  </a:cubicBezTo>
                  <a:cubicBezTo>
                    <a:pt x="4322" y="9242"/>
                    <a:pt x="4126" y="8983"/>
                    <a:pt x="3898" y="8761"/>
                  </a:cubicBezTo>
                  <a:cubicBezTo>
                    <a:pt x="3626" y="8072"/>
                    <a:pt x="3367" y="7382"/>
                    <a:pt x="3113" y="6686"/>
                  </a:cubicBezTo>
                  <a:cubicBezTo>
                    <a:pt x="3012" y="6401"/>
                    <a:pt x="2892" y="6123"/>
                    <a:pt x="2778" y="5838"/>
                  </a:cubicBezTo>
                  <a:close/>
                  <a:moveTo>
                    <a:pt x="10093" y="3478"/>
                  </a:moveTo>
                  <a:cubicBezTo>
                    <a:pt x="10744" y="4826"/>
                    <a:pt x="11238" y="6243"/>
                    <a:pt x="11795" y="7673"/>
                  </a:cubicBezTo>
                  <a:cubicBezTo>
                    <a:pt x="11700" y="7812"/>
                    <a:pt x="11637" y="7983"/>
                    <a:pt x="11605" y="8110"/>
                  </a:cubicBezTo>
                  <a:cubicBezTo>
                    <a:pt x="11592" y="8129"/>
                    <a:pt x="11567" y="8141"/>
                    <a:pt x="11567" y="8167"/>
                  </a:cubicBezTo>
                  <a:cubicBezTo>
                    <a:pt x="11497" y="8578"/>
                    <a:pt x="11390" y="8863"/>
                    <a:pt x="11181" y="9211"/>
                  </a:cubicBezTo>
                  <a:cubicBezTo>
                    <a:pt x="11036" y="9426"/>
                    <a:pt x="10871" y="9628"/>
                    <a:pt x="10801" y="9881"/>
                  </a:cubicBezTo>
                  <a:cubicBezTo>
                    <a:pt x="10757" y="10014"/>
                    <a:pt x="10782" y="10153"/>
                    <a:pt x="10801" y="10293"/>
                  </a:cubicBezTo>
                  <a:cubicBezTo>
                    <a:pt x="10833" y="10565"/>
                    <a:pt x="10770" y="10869"/>
                    <a:pt x="10706" y="11046"/>
                  </a:cubicBezTo>
                  <a:cubicBezTo>
                    <a:pt x="10453" y="11482"/>
                    <a:pt x="10017" y="11862"/>
                    <a:pt x="9612" y="12242"/>
                  </a:cubicBezTo>
                  <a:cubicBezTo>
                    <a:pt x="9409" y="11748"/>
                    <a:pt x="9201" y="11248"/>
                    <a:pt x="9004" y="10736"/>
                  </a:cubicBezTo>
                  <a:cubicBezTo>
                    <a:pt x="9074" y="10698"/>
                    <a:pt x="9144" y="10647"/>
                    <a:pt x="9201" y="10603"/>
                  </a:cubicBezTo>
                  <a:cubicBezTo>
                    <a:pt x="9441" y="10362"/>
                    <a:pt x="9523" y="10027"/>
                    <a:pt x="9612" y="9711"/>
                  </a:cubicBezTo>
                  <a:cubicBezTo>
                    <a:pt x="9700" y="9445"/>
                    <a:pt x="9675" y="9147"/>
                    <a:pt x="9821" y="8907"/>
                  </a:cubicBezTo>
                  <a:cubicBezTo>
                    <a:pt x="10169" y="8540"/>
                    <a:pt x="10593" y="8129"/>
                    <a:pt x="10491" y="7572"/>
                  </a:cubicBezTo>
                  <a:cubicBezTo>
                    <a:pt x="10453" y="7338"/>
                    <a:pt x="10358" y="7104"/>
                    <a:pt x="10264" y="6895"/>
                  </a:cubicBezTo>
                  <a:cubicBezTo>
                    <a:pt x="10213" y="6787"/>
                    <a:pt x="10156" y="6692"/>
                    <a:pt x="10150" y="6585"/>
                  </a:cubicBezTo>
                  <a:cubicBezTo>
                    <a:pt x="10124" y="6015"/>
                    <a:pt x="10403" y="5294"/>
                    <a:pt x="10093" y="4712"/>
                  </a:cubicBezTo>
                  <a:cubicBezTo>
                    <a:pt x="9960" y="4395"/>
                    <a:pt x="9795" y="4130"/>
                    <a:pt x="9757" y="3845"/>
                  </a:cubicBezTo>
                  <a:cubicBezTo>
                    <a:pt x="9802" y="3775"/>
                    <a:pt x="9852" y="3712"/>
                    <a:pt x="9897" y="3655"/>
                  </a:cubicBezTo>
                  <a:cubicBezTo>
                    <a:pt x="9985" y="3560"/>
                    <a:pt x="10048" y="3516"/>
                    <a:pt x="10093" y="3478"/>
                  </a:cubicBezTo>
                  <a:close/>
                  <a:moveTo>
                    <a:pt x="12615" y="7453"/>
                  </a:moveTo>
                  <a:cubicBezTo>
                    <a:pt x="12744" y="7453"/>
                    <a:pt x="12828" y="7529"/>
                    <a:pt x="12991" y="7673"/>
                  </a:cubicBezTo>
                  <a:cubicBezTo>
                    <a:pt x="13491" y="8160"/>
                    <a:pt x="13440" y="8831"/>
                    <a:pt x="13877" y="9495"/>
                  </a:cubicBezTo>
                  <a:cubicBezTo>
                    <a:pt x="14136" y="9907"/>
                    <a:pt x="14547" y="10293"/>
                    <a:pt x="14781" y="10596"/>
                  </a:cubicBezTo>
                  <a:cubicBezTo>
                    <a:pt x="14952" y="10850"/>
                    <a:pt x="15079" y="11153"/>
                    <a:pt x="15117" y="11406"/>
                  </a:cubicBezTo>
                  <a:cubicBezTo>
                    <a:pt x="15148" y="11748"/>
                    <a:pt x="14946" y="12178"/>
                    <a:pt x="14528" y="12482"/>
                  </a:cubicBezTo>
                  <a:cubicBezTo>
                    <a:pt x="14389" y="12564"/>
                    <a:pt x="14225" y="12609"/>
                    <a:pt x="14054" y="12666"/>
                  </a:cubicBezTo>
                  <a:cubicBezTo>
                    <a:pt x="13402" y="11071"/>
                    <a:pt x="12706" y="9432"/>
                    <a:pt x="12042" y="7755"/>
                  </a:cubicBezTo>
                  <a:cubicBezTo>
                    <a:pt x="12155" y="7616"/>
                    <a:pt x="12295" y="7540"/>
                    <a:pt x="12453" y="7483"/>
                  </a:cubicBezTo>
                  <a:cubicBezTo>
                    <a:pt x="12517" y="7463"/>
                    <a:pt x="12569" y="7453"/>
                    <a:pt x="12615" y="7453"/>
                  </a:cubicBezTo>
                  <a:close/>
                  <a:moveTo>
                    <a:pt x="6157" y="11818"/>
                  </a:moveTo>
                  <a:cubicBezTo>
                    <a:pt x="6309" y="11932"/>
                    <a:pt x="6575" y="12166"/>
                    <a:pt x="6625" y="12254"/>
                  </a:cubicBezTo>
                  <a:cubicBezTo>
                    <a:pt x="6891" y="12653"/>
                    <a:pt x="7081" y="13165"/>
                    <a:pt x="7258" y="13539"/>
                  </a:cubicBezTo>
                  <a:cubicBezTo>
                    <a:pt x="7302" y="13646"/>
                    <a:pt x="7315" y="13767"/>
                    <a:pt x="7302" y="13779"/>
                  </a:cubicBezTo>
                  <a:cubicBezTo>
                    <a:pt x="7226" y="13950"/>
                    <a:pt x="6973" y="14058"/>
                    <a:pt x="6796" y="14089"/>
                  </a:cubicBezTo>
                  <a:cubicBezTo>
                    <a:pt x="6754" y="14095"/>
                    <a:pt x="6715" y="14098"/>
                    <a:pt x="6678" y="14098"/>
                  </a:cubicBezTo>
                  <a:cubicBezTo>
                    <a:pt x="6548" y="14098"/>
                    <a:pt x="6445" y="14063"/>
                    <a:pt x="6321" y="13994"/>
                  </a:cubicBezTo>
                  <a:cubicBezTo>
                    <a:pt x="6196" y="13917"/>
                    <a:pt x="6074" y="13884"/>
                    <a:pt x="5956" y="13884"/>
                  </a:cubicBezTo>
                  <a:cubicBezTo>
                    <a:pt x="5919" y="13884"/>
                    <a:pt x="5883" y="13887"/>
                    <a:pt x="5847" y="13893"/>
                  </a:cubicBezTo>
                  <a:cubicBezTo>
                    <a:pt x="5606" y="13267"/>
                    <a:pt x="5360" y="12653"/>
                    <a:pt x="5119" y="12033"/>
                  </a:cubicBezTo>
                  <a:cubicBezTo>
                    <a:pt x="5360" y="11932"/>
                    <a:pt x="5657" y="11868"/>
                    <a:pt x="5834" y="11837"/>
                  </a:cubicBezTo>
                  <a:cubicBezTo>
                    <a:pt x="5875" y="11827"/>
                    <a:pt x="5918" y="11824"/>
                    <a:pt x="5962" y="11824"/>
                  </a:cubicBezTo>
                  <a:cubicBezTo>
                    <a:pt x="5992" y="11824"/>
                    <a:pt x="6022" y="11825"/>
                    <a:pt x="6051" y="11825"/>
                  </a:cubicBezTo>
                  <a:cubicBezTo>
                    <a:pt x="6087" y="11825"/>
                    <a:pt x="6123" y="11824"/>
                    <a:pt x="6157" y="11818"/>
                  </a:cubicBezTo>
                  <a:close/>
                  <a:moveTo>
                    <a:pt x="4929" y="12128"/>
                  </a:moveTo>
                  <a:cubicBezTo>
                    <a:pt x="5170" y="12722"/>
                    <a:pt x="5404" y="13330"/>
                    <a:pt x="5638" y="13931"/>
                  </a:cubicBezTo>
                  <a:cubicBezTo>
                    <a:pt x="5334" y="14051"/>
                    <a:pt x="5043" y="14298"/>
                    <a:pt x="4727" y="14431"/>
                  </a:cubicBezTo>
                  <a:cubicBezTo>
                    <a:pt x="4650" y="14468"/>
                    <a:pt x="4582" y="14485"/>
                    <a:pt x="4522" y="14485"/>
                  </a:cubicBezTo>
                  <a:cubicBezTo>
                    <a:pt x="4221" y="14485"/>
                    <a:pt x="4122" y="14062"/>
                    <a:pt x="4132" y="13608"/>
                  </a:cubicBezTo>
                  <a:cubicBezTo>
                    <a:pt x="4183" y="13071"/>
                    <a:pt x="4442" y="12444"/>
                    <a:pt x="4929" y="12128"/>
                  </a:cubicBezTo>
                  <a:close/>
                  <a:moveTo>
                    <a:pt x="14813" y="2668"/>
                  </a:moveTo>
                  <a:cubicBezTo>
                    <a:pt x="14864" y="2700"/>
                    <a:pt x="14940" y="2706"/>
                    <a:pt x="15003" y="2725"/>
                  </a:cubicBezTo>
                  <a:cubicBezTo>
                    <a:pt x="15465" y="2807"/>
                    <a:pt x="15813" y="2839"/>
                    <a:pt x="16085" y="3200"/>
                  </a:cubicBezTo>
                  <a:cubicBezTo>
                    <a:pt x="16306" y="3516"/>
                    <a:pt x="16794" y="3661"/>
                    <a:pt x="16920" y="3864"/>
                  </a:cubicBezTo>
                  <a:cubicBezTo>
                    <a:pt x="16983" y="3946"/>
                    <a:pt x="17002" y="4066"/>
                    <a:pt x="17040" y="4193"/>
                  </a:cubicBezTo>
                  <a:cubicBezTo>
                    <a:pt x="17002" y="4794"/>
                    <a:pt x="16983" y="5332"/>
                    <a:pt x="16888" y="5857"/>
                  </a:cubicBezTo>
                  <a:cubicBezTo>
                    <a:pt x="16857" y="6098"/>
                    <a:pt x="16825" y="6433"/>
                    <a:pt x="16794" y="6711"/>
                  </a:cubicBezTo>
                  <a:cubicBezTo>
                    <a:pt x="16781" y="6813"/>
                    <a:pt x="16756" y="7104"/>
                    <a:pt x="16806" y="7300"/>
                  </a:cubicBezTo>
                  <a:cubicBezTo>
                    <a:pt x="16901" y="7641"/>
                    <a:pt x="17047" y="7850"/>
                    <a:pt x="17135" y="8103"/>
                  </a:cubicBezTo>
                  <a:cubicBezTo>
                    <a:pt x="17249" y="8388"/>
                    <a:pt x="17350" y="8673"/>
                    <a:pt x="17585" y="8837"/>
                  </a:cubicBezTo>
                  <a:cubicBezTo>
                    <a:pt x="17756" y="8935"/>
                    <a:pt x="17939" y="8963"/>
                    <a:pt x="18126" y="8963"/>
                  </a:cubicBezTo>
                  <a:cubicBezTo>
                    <a:pt x="18352" y="8963"/>
                    <a:pt x="18584" y="8921"/>
                    <a:pt x="18806" y="8907"/>
                  </a:cubicBezTo>
                  <a:cubicBezTo>
                    <a:pt x="18864" y="8905"/>
                    <a:pt x="18924" y="8905"/>
                    <a:pt x="18984" y="8905"/>
                  </a:cubicBezTo>
                  <a:cubicBezTo>
                    <a:pt x="19178" y="8905"/>
                    <a:pt x="19375" y="8913"/>
                    <a:pt x="19540" y="8932"/>
                  </a:cubicBezTo>
                  <a:cubicBezTo>
                    <a:pt x="19673" y="9287"/>
                    <a:pt x="19799" y="9654"/>
                    <a:pt x="19926" y="10008"/>
                  </a:cubicBezTo>
                  <a:cubicBezTo>
                    <a:pt x="19970" y="10097"/>
                    <a:pt x="19976" y="10223"/>
                    <a:pt x="20052" y="10286"/>
                  </a:cubicBezTo>
                  <a:cubicBezTo>
                    <a:pt x="20069" y="10295"/>
                    <a:pt x="20086" y="10299"/>
                    <a:pt x="20104" y="10299"/>
                  </a:cubicBezTo>
                  <a:cubicBezTo>
                    <a:pt x="20184" y="10299"/>
                    <a:pt x="20257" y="10212"/>
                    <a:pt x="20210" y="10128"/>
                  </a:cubicBezTo>
                  <a:cubicBezTo>
                    <a:pt x="20078" y="9736"/>
                    <a:pt x="19938" y="9356"/>
                    <a:pt x="19793" y="8970"/>
                  </a:cubicBezTo>
                  <a:lnTo>
                    <a:pt x="19793" y="8970"/>
                  </a:lnTo>
                  <a:cubicBezTo>
                    <a:pt x="19957" y="9008"/>
                    <a:pt x="20116" y="9065"/>
                    <a:pt x="20293" y="9090"/>
                  </a:cubicBezTo>
                  <a:cubicBezTo>
                    <a:pt x="20361" y="9107"/>
                    <a:pt x="20447" y="9116"/>
                    <a:pt x="20541" y="9116"/>
                  </a:cubicBezTo>
                  <a:cubicBezTo>
                    <a:pt x="20878" y="9116"/>
                    <a:pt x="21328" y="8999"/>
                    <a:pt x="21527" y="8692"/>
                  </a:cubicBezTo>
                  <a:cubicBezTo>
                    <a:pt x="21773" y="8306"/>
                    <a:pt x="21811" y="7800"/>
                    <a:pt x="21685" y="7363"/>
                  </a:cubicBezTo>
                  <a:cubicBezTo>
                    <a:pt x="21552" y="6977"/>
                    <a:pt x="21223" y="6648"/>
                    <a:pt x="21033" y="6351"/>
                  </a:cubicBezTo>
                  <a:cubicBezTo>
                    <a:pt x="20710" y="5901"/>
                    <a:pt x="20571" y="5528"/>
                    <a:pt x="20514" y="5072"/>
                  </a:cubicBezTo>
                  <a:cubicBezTo>
                    <a:pt x="20476" y="4826"/>
                    <a:pt x="20419" y="4541"/>
                    <a:pt x="20400" y="4389"/>
                  </a:cubicBezTo>
                  <a:cubicBezTo>
                    <a:pt x="20381" y="4123"/>
                    <a:pt x="20419" y="3839"/>
                    <a:pt x="20432" y="3744"/>
                  </a:cubicBezTo>
                  <a:cubicBezTo>
                    <a:pt x="20495" y="3364"/>
                    <a:pt x="20704" y="3111"/>
                    <a:pt x="20805" y="2738"/>
                  </a:cubicBezTo>
                  <a:cubicBezTo>
                    <a:pt x="21090" y="3307"/>
                    <a:pt x="21349" y="3864"/>
                    <a:pt x="21533" y="4319"/>
                  </a:cubicBezTo>
                  <a:cubicBezTo>
                    <a:pt x="22520" y="6901"/>
                    <a:pt x="23526" y="9470"/>
                    <a:pt x="24450" y="12064"/>
                  </a:cubicBezTo>
                  <a:cubicBezTo>
                    <a:pt x="24292" y="12058"/>
                    <a:pt x="24159" y="12033"/>
                    <a:pt x="24026" y="12001"/>
                  </a:cubicBezTo>
                  <a:cubicBezTo>
                    <a:pt x="23355" y="11862"/>
                    <a:pt x="22666" y="11786"/>
                    <a:pt x="21982" y="11754"/>
                  </a:cubicBezTo>
                  <a:cubicBezTo>
                    <a:pt x="21780" y="11754"/>
                    <a:pt x="21575" y="11738"/>
                    <a:pt x="21372" y="11738"/>
                  </a:cubicBezTo>
                  <a:cubicBezTo>
                    <a:pt x="21220" y="11738"/>
                    <a:pt x="21068" y="11747"/>
                    <a:pt x="20919" y="11780"/>
                  </a:cubicBezTo>
                  <a:cubicBezTo>
                    <a:pt x="20710" y="11843"/>
                    <a:pt x="20539" y="11976"/>
                    <a:pt x="20413" y="12153"/>
                  </a:cubicBezTo>
                  <a:cubicBezTo>
                    <a:pt x="19818" y="13077"/>
                    <a:pt x="19242" y="14203"/>
                    <a:pt x="18584" y="14868"/>
                  </a:cubicBezTo>
                  <a:cubicBezTo>
                    <a:pt x="17414" y="12115"/>
                    <a:pt x="16123" y="9432"/>
                    <a:pt x="15016" y="6661"/>
                  </a:cubicBezTo>
                  <a:cubicBezTo>
                    <a:pt x="14592" y="5693"/>
                    <a:pt x="14244" y="4674"/>
                    <a:pt x="13769" y="3725"/>
                  </a:cubicBezTo>
                  <a:cubicBezTo>
                    <a:pt x="13908" y="3674"/>
                    <a:pt x="14035" y="3585"/>
                    <a:pt x="14136" y="3472"/>
                  </a:cubicBezTo>
                  <a:cubicBezTo>
                    <a:pt x="14383" y="3218"/>
                    <a:pt x="14604" y="2953"/>
                    <a:pt x="14813" y="2668"/>
                  </a:cubicBezTo>
                  <a:close/>
                  <a:moveTo>
                    <a:pt x="11909" y="7958"/>
                  </a:moveTo>
                  <a:cubicBezTo>
                    <a:pt x="11921" y="7989"/>
                    <a:pt x="11928" y="8015"/>
                    <a:pt x="11940" y="8046"/>
                  </a:cubicBezTo>
                  <a:cubicBezTo>
                    <a:pt x="12548" y="9584"/>
                    <a:pt x="13212" y="11217"/>
                    <a:pt x="13839" y="12735"/>
                  </a:cubicBezTo>
                  <a:cubicBezTo>
                    <a:pt x="13788" y="12754"/>
                    <a:pt x="13750" y="12767"/>
                    <a:pt x="13706" y="12792"/>
                  </a:cubicBezTo>
                  <a:cubicBezTo>
                    <a:pt x="13092" y="13071"/>
                    <a:pt x="12472" y="13368"/>
                    <a:pt x="11947" y="13798"/>
                  </a:cubicBezTo>
                  <a:cubicBezTo>
                    <a:pt x="11656" y="14089"/>
                    <a:pt x="11478" y="14475"/>
                    <a:pt x="11276" y="14836"/>
                  </a:cubicBezTo>
                  <a:cubicBezTo>
                    <a:pt x="11187" y="15000"/>
                    <a:pt x="11067" y="15216"/>
                    <a:pt x="10966" y="15374"/>
                  </a:cubicBezTo>
                  <a:cubicBezTo>
                    <a:pt x="10529" y="14374"/>
                    <a:pt x="10093" y="13419"/>
                    <a:pt x="9681" y="12438"/>
                  </a:cubicBezTo>
                  <a:cubicBezTo>
                    <a:pt x="9979" y="12159"/>
                    <a:pt x="10283" y="11894"/>
                    <a:pt x="10536" y="11577"/>
                  </a:cubicBezTo>
                  <a:cubicBezTo>
                    <a:pt x="10713" y="11368"/>
                    <a:pt x="10909" y="11166"/>
                    <a:pt x="10941" y="10887"/>
                  </a:cubicBezTo>
                  <a:cubicBezTo>
                    <a:pt x="10991" y="10641"/>
                    <a:pt x="10998" y="10394"/>
                    <a:pt x="10960" y="10153"/>
                  </a:cubicBezTo>
                  <a:cubicBezTo>
                    <a:pt x="10941" y="10014"/>
                    <a:pt x="10947" y="9976"/>
                    <a:pt x="11004" y="9850"/>
                  </a:cubicBezTo>
                  <a:cubicBezTo>
                    <a:pt x="11092" y="9654"/>
                    <a:pt x="11390" y="9306"/>
                    <a:pt x="11510" y="9027"/>
                  </a:cubicBezTo>
                  <a:cubicBezTo>
                    <a:pt x="11624" y="8799"/>
                    <a:pt x="11694" y="8553"/>
                    <a:pt x="11732" y="8306"/>
                  </a:cubicBezTo>
                  <a:cubicBezTo>
                    <a:pt x="11738" y="8300"/>
                    <a:pt x="11751" y="8300"/>
                    <a:pt x="11763" y="8287"/>
                  </a:cubicBezTo>
                  <a:cubicBezTo>
                    <a:pt x="11820" y="8205"/>
                    <a:pt x="11801" y="8135"/>
                    <a:pt x="11858" y="8053"/>
                  </a:cubicBezTo>
                  <a:lnTo>
                    <a:pt x="11909" y="7958"/>
                  </a:lnTo>
                  <a:close/>
                  <a:moveTo>
                    <a:pt x="9378" y="12735"/>
                  </a:moveTo>
                  <a:cubicBezTo>
                    <a:pt x="9814" y="13741"/>
                    <a:pt x="10245" y="14716"/>
                    <a:pt x="10675" y="15677"/>
                  </a:cubicBezTo>
                  <a:cubicBezTo>
                    <a:pt x="10593" y="15734"/>
                    <a:pt x="10523" y="15772"/>
                    <a:pt x="10517" y="15785"/>
                  </a:cubicBezTo>
                  <a:cubicBezTo>
                    <a:pt x="10320" y="15861"/>
                    <a:pt x="10181" y="15880"/>
                    <a:pt x="10048" y="15886"/>
                  </a:cubicBezTo>
                  <a:cubicBezTo>
                    <a:pt x="10015" y="15888"/>
                    <a:pt x="9981" y="15889"/>
                    <a:pt x="9947" y="15889"/>
                  </a:cubicBezTo>
                  <a:cubicBezTo>
                    <a:pt x="9749" y="15889"/>
                    <a:pt x="9546" y="15854"/>
                    <a:pt x="9384" y="15741"/>
                  </a:cubicBezTo>
                  <a:cubicBezTo>
                    <a:pt x="9201" y="15602"/>
                    <a:pt x="9106" y="15393"/>
                    <a:pt x="8985" y="15209"/>
                  </a:cubicBezTo>
                  <a:cubicBezTo>
                    <a:pt x="8878" y="15045"/>
                    <a:pt x="8777" y="14943"/>
                    <a:pt x="8656" y="14798"/>
                  </a:cubicBezTo>
                  <a:cubicBezTo>
                    <a:pt x="8410" y="14450"/>
                    <a:pt x="8637" y="13786"/>
                    <a:pt x="8928" y="13324"/>
                  </a:cubicBezTo>
                  <a:cubicBezTo>
                    <a:pt x="9042" y="13108"/>
                    <a:pt x="9201" y="12919"/>
                    <a:pt x="9378" y="12735"/>
                  </a:cubicBezTo>
                  <a:close/>
                  <a:moveTo>
                    <a:pt x="10327" y="3402"/>
                  </a:moveTo>
                  <a:lnTo>
                    <a:pt x="10327" y="3402"/>
                  </a:lnTo>
                  <a:cubicBezTo>
                    <a:pt x="10998" y="3446"/>
                    <a:pt x="11883" y="3478"/>
                    <a:pt x="12364" y="3554"/>
                  </a:cubicBezTo>
                  <a:cubicBezTo>
                    <a:pt x="12700" y="3592"/>
                    <a:pt x="13016" y="3687"/>
                    <a:pt x="13332" y="3750"/>
                  </a:cubicBezTo>
                  <a:cubicBezTo>
                    <a:pt x="13630" y="4288"/>
                    <a:pt x="13763" y="4680"/>
                    <a:pt x="14009" y="5275"/>
                  </a:cubicBezTo>
                  <a:cubicBezTo>
                    <a:pt x="14484" y="6408"/>
                    <a:pt x="14946" y="7540"/>
                    <a:pt x="15421" y="8673"/>
                  </a:cubicBezTo>
                  <a:cubicBezTo>
                    <a:pt x="15844" y="9692"/>
                    <a:pt x="16319" y="10698"/>
                    <a:pt x="16768" y="11697"/>
                  </a:cubicBezTo>
                  <a:cubicBezTo>
                    <a:pt x="17263" y="12818"/>
                    <a:pt x="17658" y="13753"/>
                    <a:pt x="18169" y="14900"/>
                  </a:cubicBezTo>
                  <a:lnTo>
                    <a:pt x="18169" y="14900"/>
                  </a:lnTo>
                  <a:cubicBezTo>
                    <a:pt x="18166" y="14895"/>
                    <a:pt x="18163" y="14891"/>
                    <a:pt x="18160" y="14887"/>
                  </a:cubicBezTo>
                  <a:lnTo>
                    <a:pt x="18160" y="14887"/>
                  </a:lnTo>
                  <a:lnTo>
                    <a:pt x="18186" y="14937"/>
                  </a:lnTo>
                  <a:cubicBezTo>
                    <a:pt x="18180" y="14925"/>
                    <a:pt x="18175" y="14912"/>
                    <a:pt x="18169" y="14900"/>
                  </a:cubicBezTo>
                  <a:lnTo>
                    <a:pt x="18169" y="14900"/>
                  </a:lnTo>
                  <a:cubicBezTo>
                    <a:pt x="18206" y="14961"/>
                    <a:pt x="18219" y="15037"/>
                    <a:pt x="18243" y="15102"/>
                  </a:cubicBezTo>
                  <a:cubicBezTo>
                    <a:pt x="18212" y="15110"/>
                    <a:pt x="18178" y="15114"/>
                    <a:pt x="18141" y="15114"/>
                  </a:cubicBezTo>
                  <a:cubicBezTo>
                    <a:pt x="17937" y="15114"/>
                    <a:pt x="17645" y="14997"/>
                    <a:pt x="17281" y="14943"/>
                  </a:cubicBezTo>
                  <a:cubicBezTo>
                    <a:pt x="16528" y="14833"/>
                    <a:pt x="15758" y="14771"/>
                    <a:pt x="15002" y="14771"/>
                  </a:cubicBezTo>
                  <a:cubicBezTo>
                    <a:pt x="14933" y="14771"/>
                    <a:pt x="14863" y="14772"/>
                    <a:pt x="14794" y="14773"/>
                  </a:cubicBezTo>
                  <a:cubicBezTo>
                    <a:pt x="14541" y="14823"/>
                    <a:pt x="14345" y="15026"/>
                    <a:pt x="14187" y="15222"/>
                  </a:cubicBezTo>
                  <a:cubicBezTo>
                    <a:pt x="13927" y="15551"/>
                    <a:pt x="13693" y="15918"/>
                    <a:pt x="13465" y="16272"/>
                  </a:cubicBezTo>
                  <a:cubicBezTo>
                    <a:pt x="13060" y="16880"/>
                    <a:pt x="12541" y="17696"/>
                    <a:pt x="12130" y="18063"/>
                  </a:cubicBezTo>
                  <a:cubicBezTo>
                    <a:pt x="12099" y="17987"/>
                    <a:pt x="12054" y="17917"/>
                    <a:pt x="12042" y="17848"/>
                  </a:cubicBezTo>
                  <a:cubicBezTo>
                    <a:pt x="11719" y="17063"/>
                    <a:pt x="11396" y="16329"/>
                    <a:pt x="11086" y="15608"/>
                  </a:cubicBezTo>
                  <a:cubicBezTo>
                    <a:pt x="11447" y="15152"/>
                    <a:pt x="11618" y="14532"/>
                    <a:pt x="11978" y="14077"/>
                  </a:cubicBezTo>
                  <a:cubicBezTo>
                    <a:pt x="12250" y="13779"/>
                    <a:pt x="12617" y="13602"/>
                    <a:pt x="13016" y="13387"/>
                  </a:cubicBezTo>
                  <a:cubicBezTo>
                    <a:pt x="13238" y="13273"/>
                    <a:pt x="13674" y="13045"/>
                    <a:pt x="13788" y="13001"/>
                  </a:cubicBezTo>
                  <a:cubicBezTo>
                    <a:pt x="13839" y="12976"/>
                    <a:pt x="13883" y="12957"/>
                    <a:pt x="13934" y="12944"/>
                  </a:cubicBezTo>
                  <a:cubicBezTo>
                    <a:pt x="14041" y="13210"/>
                    <a:pt x="14155" y="13475"/>
                    <a:pt x="14256" y="13735"/>
                  </a:cubicBezTo>
                  <a:cubicBezTo>
                    <a:pt x="14282" y="13779"/>
                    <a:pt x="14288" y="13836"/>
                    <a:pt x="14326" y="13861"/>
                  </a:cubicBezTo>
                  <a:cubicBezTo>
                    <a:pt x="14344" y="13879"/>
                    <a:pt x="14366" y="13887"/>
                    <a:pt x="14389" y="13887"/>
                  </a:cubicBezTo>
                  <a:cubicBezTo>
                    <a:pt x="14439" y="13887"/>
                    <a:pt x="14492" y="13850"/>
                    <a:pt x="14509" y="13798"/>
                  </a:cubicBezTo>
                  <a:cubicBezTo>
                    <a:pt x="14509" y="13665"/>
                    <a:pt x="14446" y="13621"/>
                    <a:pt x="14395" y="13482"/>
                  </a:cubicBezTo>
                  <a:cubicBezTo>
                    <a:pt x="14320" y="13273"/>
                    <a:pt x="14231" y="13071"/>
                    <a:pt x="14142" y="12862"/>
                  </a:cubicBezTo>
                  <a:cubicBezTo>
                    <a:pt x="14332" y="12798"/>
                    <a:pt x="14522" y="12735"/>
                    <a:pt x="14693" y="12628"/>
                  </a:cubicBezTo>
                  <a:cubicBezTo>
                    <a:pt x="15022" y="12374"/>
                    <a:pt x="15250" y="12001"/>
                    <a:pt x="15345" y="11621"/>
                  </a:cubicBezTo>
                  <a:cubicBezTo>
                    <a:pt x="15427" y="11179"/>
                    <a:pt x="15212" y="10736"/>
                    <a:pt x="14933" y="10394"/>
                  </a:cubicBezTo>
                  <a:cubicBezTo>
                    <a:pt x="14705" y="10141"/>
                    <a:pt x="14395" y="9824"/>
                    <a:pt x="14250" y="9622"/>
                  </a:cubicBezTo>
                  <a:cubicBezTo>
                    <a:pt x="14047" y="9344"/>
                    <a:pt x="13953" y="9128"/>
                    <a:pt x="13858" y="8901"/>
                  </a:cubicBezTo>
                  <a:cubicBezTo>
                    <a:pt x="13712" y="8464"/>
                    <a:pt x="13586" y="8002"/>
                    <a:pt x="13301" y="7629"/>
                  </a:cubicBezTo>
                  <a:cubicBezTo>
                    <a:pt x="13128" y="7419"/>
                    <a:pt x="12908" y="7192"/>
                    <a:pt x="12616" y="7192"/>
                  </a:cubicBezTo>
                  <a:cubicBezTo>
                    <a:pt x="12608" y="7192"/>
                    <a:pt x="12600" y="7192"/>
                    <a:pt x="12592" y="7192"/>
                  </a:cubicBezTo>
                  <a:cubicBezTo>
                    <a:pt x="12358" y="7218"/>
                    <a:pt x="12130" y="7325"/>
                    <a:pt x="11953" y="7496"/>
                  </a:cubicBezTo>
                  <a:cubicBezTo>
                    <a:pt x="11826" y="7180"/>
                    <a:pt x="11706" y="6863"/>
                    <a:pt x="11580" y="6534"/>
                  </a:cubicBezTo>
                  <a:cubicBezTo>
                    <a:pt x="11187" y="5484"/>
                    <a:pt x="10808" y="4414"/>
                    <a:pt x="10327" y="3402"/>
                  </a:cubicBezTo>
                  <a:close/>
                  <a:moveTo>
                    <a:pt x="4069" y="9211"/>
                  </a:moveTo>
                  <a:lnTo>
                    <a:pt x="4069" y="9211"/>
                  </a:lnTo>
                  <a:cubicBezTo>
                    <a:pt x="4202" y="9375"/>
                    <a:pt x="4341" y="9533"/>
                    <a:pt x="4499" y="9666"/>
                  </a:cubicBezTo>
                  <a:cubicBezTo>
                    <a:pt x="4898" y="10002"/>
                    <a:pt x="5581" y="9907"/>
                    <a:pt x="5980" y="9951"/>
                  </a:cubicBezTo>
                  <a:cubicBezTo>
                    <a:pt x="6189" y="9976"/>
                    <a:pt x="6442" y="10141"/>
                    <a:pt x="6556" y="10236"/>
                  </a:cubicBezTo>
                  <a:cubicBezTo>
                    <a:pt x="6771" y="10419"/>
                    <a:pt x="6980" y="10622"/>
                    <a:pt x="7226" y="10767"/>
                  </a:cubicBezTo>
                  <a:cubicBezTo>
                    <a:pt x="7481" y="10903"/>
                    <a:pt x="7774" y="10969"/>
                    <a:pt x="8064" y="10969"/>
                  </a:cubicBezTo>
                  <a:cubicBezTo>
                    <a:pt x="8112" y="10969"/>
                    <a:pt x="8159" y="10967"/>
                    <a:pt x="8207" y="10963"/>
                  </a:cubicBezTo>
                  <a:cubicBezTo>
                    <a:pt x="8340" y="10951"/>
                    <a:pt x="8473" y="10925"/>
                    <a:pt x="8612" y="10894"/>
                  </a:cubicBezTo>
                  <a:cubicBezTo>
                    <a:pt x="8770" y="11292"/>
                    <a:pt x="8916" y="11685"/>
                    <a:pt x="9087" y="12064"/>
                  </a:cubicBezTo>
                  <a:cubicBezTo>
                    <a:pt x="9144" y="12223"/>
                    <a:pt x="9220" y="12381"/>
                    <a:pt x="9283" y="12539"/>
                  </a:cubicBezTo>
                  <a:cubicBezTo>
                    <a:pt x="8947" y="12881"/>
                    <a:pt x="8682" y="13273"/>
                    <a:pt x="8498" y="13710"/>
                  </a:cubicBezTo>
                  <a:cubicBezTo>
                    <a:pt x="8365" y="14026"/>
                    <a:pt x="8245" y="14450"/>
                    <a:pt x="8365" y="14785"/>
                  </a:cubicBezTo>
                  <a:cubicBezTo>
                    <a:pt x="8467" y="14981"/>
                    <a:pt x="8663" y="15108"/>
                    <a:pt x="8789" y="15291"/>
                  </a:cubicBezTo>
                  <a:cubicBezTo>
                    <a:pt x="8903" y="15424"/>
                    <a:pt x="9099" y="15842"/>
                    <a:pt x="9359" y="15962"/>
                  </a:cubicBezTo>
                  <a:cubicBezTo>
                    <a:pt x="9561" y="16056"/>
                    <a:pt x="9793" y="16105"/>
                    <a:pt x="10024" y="16105"/>
                  </a:cubicBezTo>
                  <a:cubicBezTo>
                    <a:pt x="10263" y="16105"/>
                    <a:pt x="10501" y="16052"/>
                    <a:pt x="10706" y="15943"/>
                  </a:cubicBezTo>
                  <a:cubicBezTo>
                    <a:pt x="10719" y="15924"/>
                    <a:pt x="10744" y="15918"/>
                    <a:pt x="10763" y="15899"/>
                  </a:cubicBezTo>
                  <a:cubicBezTo>
                    <a:pt x="11111" y="16684"/>
                    <a:pt x="11447" y="17468"/>
                    <a:pt x="11763" y="18253"/>
                  </a:cubicBezTo>
                  <a:cubicBezTo>
                    <a:pt x="11708" y="18271"/>
                    <a:pt x="11664" y="18279"/>
                    <a:pt x="11621" y="18279"/>
                  </a:cubicBezTo>
                  <a:cubicBezTo>
                    <a:pt x="11515" y="18279"/>
                    <a:pt x="11414" y="18230"/>
                    <a:pt x="11162" y="18158"/>
                  </a:cubicBezTo>
                  <a:cubicBezTo>
                    <a:pt x="10624" y="17987"/>
                    <a:pt x="10080" y="17848"/>
                    <a:pt x="9542" y="17690"/>
                  </a:cubicBezTo>
                  <a:cubicBezTo>
                    <a:pt x="9042" y="17576"/>
                    <a:pt x="8549" y="17462"/>
                    <a:pt x="8049" y="17342"/>
                  </a:cubicBezTo>
                  <a:cubicBezTo>
                    <a:pt x="7824" y="17309"/>
                    <a:pt x="7594" y="17218"/>
                    <a:pt x="7367" y="17218"/>
                  </a:cubicBezTo>
                  <a:cubicBezTo>
                    <a:pt x="7326" y="17218"/>
                    <a:pt x="7286" y="17221"/>
                    <a:pt x="7245" y="17228"/>
                  </a:cubicBezTo>
                  <a:cubicBezTo>
                    <a:pt x="7207" y="17126"/>
                    <a:pt x="7144" y="17032"/>
                    <a:pt x="7112" y="16937"/>
                  </a:cubicBezTo>
                  <a:cubicBezTo>
                    <a:pt x="6726" y="16013"/>
                    <a:pt x="6328" y="15057"/>
                    <a:pt x="5936" y="14089"/>
                  </a:cubicBezTo>
                  <a:cubicBezTo>
                    <a:pt x="6024" y="14089"/>
                    <a:pt x="6087" y="14096"/>
                    <a:pt x="6182" y="14140"/>
                  </a:cubicBezTo>
                  <a:cubicBezTo>
                    <a:pt x="6328" y="14225"/>
                    <a:pt x="6513" y="14277"/>
                    <a:pt x="6705" y="14277"/>
                  </a:cubicBezTo>
                  <a:cubicBezTo>
                    <a:pt x="6871" y="14277"/>
                    <a:pt x="7042" y="14237"/>
                    <a:pt x="7195" y="14146"/>
                  </a:cubicBezTo>
                  <a:cubicBezTo>
                    <a:pt x="7397" y="14032"/>
                    <a:pt x="7574" y="13842"/>
                    <a:pt x="7492" y="13589"/>
                  </a:cubicBezTo>
                  <a:cubicBezTo>
                    <a:pt x="7397" y="13292"/>
                    <a:pt x="7226" y="13014"/>
                    <a:pt x="7087" y="12722"/>
                  </a:cubicBezTo>
                  <a:cubicBezTo>
                    <a:pt x="6980" y="12482"/>
                    <a:pt x="6878" y="12242"/>
                    <a:pt x="6707" y="12033"/>
                  </a:cubicBezTo>
                  <a:cubicBezTo>
                    <a:pt x="6549" y="11862"/>
                    <a:pt x="6378" y="11691"/>
                    <a:pt x="6163" y="11590"/>
                  </a:cubicBezTo>
                  <a:cubicBezTo>
                    <a:pt x="6158" y="11589"/>
                    <a:pt x="6152" y="11588"/>
                    <a:pt x="6147" y="11588"/>
                  </a:cubicBezTo>
                  <a:cubicBezTo>
                    <a:pt x="6121" y="11588"/>
                    <a:pt x="6096" y="11601"/>
                    <a:pt x="6075" y="11621"/>
                  </a:cubicBezTo>
                  <a:cubicBezTo>
                    <a:pt x="5727" y="11628"/>
                    <a:pt x="5366" y="11704"/>
                    <a:pt x="5043" y="11849"/>
                  </a:cubicBezTo>
                  <a:cubicBezTo>
                    <a:pt x="4702" y="10970"/>
                    <a:pt x="4379" y="10090"/>
                    <a:pt x="4069" y="9211"/>
                  </a:cubicBezTo>
                  <a:close/>
                  <a:moveTo>
                    <a:pt x="1386" y="7350"/>
                  </a:moveTo>
                  <a:cubicBezTo>
                    <a:pt x="1456" y="7863"/>
                    <a:pt x="1690" y="8363"/>
                    <a:pt x="2266" y="8413"/>
                  </a:cubicBezTo>
                  <a:cubicBezTo>
                    <a:pt x="2601" y="8451"/>
                    <a:pt x="2873" y="8426"/>
                    <a:pt x="3158" y="8515"/>
                  </a:cubicBezTo>
                  <a:cubicBezTo>
                    <a:pt x="3373" y="8578"/>
                    <a:pt x="3531" y="8679"/>
                    <a:pt x="3696" y="8812"/>
                  </a:cubicBezTo>
                  <a:cubicBezTo>
                    <a:pt x="4018" y="9673"/>
                    <a:pt x="4335" y="10546"/>
                    <a:pt x="4645" y="11394"/>
                  </a:cubicBezTo>
                  <a:cubicBezTo>
                    <a:pt x="4714" y="11571"/>
                    <a:pt x="4790" y="11767"/>
                    <a:pt x="4860" y="11957"/>
                  </a:cubicBezTo>
                  <a:cubicBezTo>
                    <a:pt x="4702" y="12052"/>
                    <a:pt x="4550" y="12178"/>
                    <a:pt x="4430" y="12324"/>
                  </a:cubicBezTo>
                  <a:cubicBezTo>
                    <a:pt x="3980" y="12893"/>
                    <a:pt x="3664" y="13988"/>
                    <a:pt x="4195" y="14583"/>
                  </a:cubicBezTo>
                  <a:cubicBezTo>
                    <a:pt x="4294" y="14654"/>
                    <a:pt x="4395" y="14683"/>
                    <a:pt x="4497" y="14683"/>
                  </a:cubicBezTo>
                  <a:cubicBezTo>
                    <a:pt x="4847" y="14683"/>
                    <a:pt x="5209" y="14342"/>
                    <a:pt x="5518" y="14209"/>
                  </a:cubicBezTo>
                  <a:cubicBezTo>
                    <a:pt x="5587" y="14178"/>
                    <a:pt x="5651" y="14146"/>
                    <a:pt x="5708" y="14127"/>
                  </a:cubicBezTo>
                  <a:cubicBezTo>
                    <a:pt x="6138" y="15228"/>
                    <a:pt x="6575" y="16323"/>
                    <a:pt x="6992" y="17316"/>
                  </a:cubicBezTo>
                  <a:cubicBezTo>
                    <a:pt x="6992" y="17323"/>
                    <a:pt x="7005" y="17335"/>
                    <a:pt x="7005" y="17335"/>
                  </a:cubicBezTo>
                  <a:cubicBezTo>
                    <a:pt x="6842" y="17467"/>
                    <a:pt x="6636" y="17753"/>
                    <a:pt x="6632" y="17753"/>
                  </a:cubicBezTo>
                  <a:cubicBezTo>
                    <a:pt x="6632" y="17753"/>
                    <a:pt x="6632" y="17753"/>
                    <a:pt x="6632" y="17753"/>
                  </a:cubicBezTo>
                  <a:cubicBezTo>
                    <a:pt x="6290" y="18171"/>
                    <a:pt x="6062" y="18525"/>
                    <a:pt x="5720" y="19025"/>
                  </a:cubicBezTo>
                  <a:cubicBezTo>
                    <a:pt x="5429" y="19436"/>
                    <a:pt x="5119" y="19841"/>
                    <a:pt x="4828" y="20246"/>
                  </a:cubicBezTo>
                  <a:cubicBezTo>
                    <a:pt x="4341" y="19189"/>
                    <a:pt x="3885" y="17879"/>
                    <a:pt x="3316" y="16525"/>
                  </a:cubicBezTo>
                  <a:cubicBezTo>
                    <a:pt x="2715" y="15102"/>
                    <a:pt x="1924" y="13387"/>
                    <a:pt x="1323" y="11590"/>
                  </a:cubicBezTo>
                  <a:cubicBezTo>
                    <a:pt x="1120" y="11014"/>
                    <a:pt x="943" y="10419"/>
                    <a:pt x="722" y="9850"/>
                  </a:cubicBezTo>
                  <a:cubicBezTo>
                    <a:pt x="563" y="9432"/>
                    <a:pt x="424" y="9154"/>
                    <a:pt x="336" y="8812"/>
                  </a:cubicBezTo>
                  <a:lnTo>
                    <a:pt x="336" y="8806"/>
                  </a:lnTo>
                  <a:lnTo>
                    <a:pt x="336" y="8780"/>
                  </a:lnTo>
                  <a:cubicBezTo>
                    <a:pt x="342" y="8730"/>
                    <a:pt x="342" y="8736"/>
                    <a:pt x="367" y="8698"/>
                  </a:cubicBezTo>
                  <a:cubicBezTo>
                    <a:pt x="405" y="8648"/>
                    <a:pt x="424" y="8603"/>
                    <a:pt x="418" y="8559"/>
                  </a:cubicBezTo>
                  <a:cubicBezTo>
                    <a:pt x="690" y="8198"/>
                    <a:pt x="1000" y="7831"/>
                    <a:pt x="1310" y="7445"/>
                  </a:cubicBezTo>
                  <a:cubicBezTo>
                    <a:pt x="1329" y="7414"/>
                    <a:pt x="1354" y="7382"/>
                    <a:pt x="1386" y="7350"/>
                  </a:cubicBezTo>
                  <a:close/>
                  <a:moveTo>
                    <a:pt x="16711" y="0"/>
                  </a:moveTo>
                  <a:cubicBezTo>
                    <a:pt x="16558" y="0"/>
                    <a:pt x="16405" y="10"/>
                    <a:pt x="16256" y="42"/>
                  </a:cubicBezTo>
                  <a:cubicBezTo>
                    <a:pt x="16053" y="105"/>
                    <a:pt x="15876" y="238"/>
                    <a:pt x="15750" y="415"/>
                  </a:cubicBezTo>
                  <a:cubicBezTo>
                    <a:pt x="15098" y="1440"/>
                    <a:pt x="14452" y="2700"/>
                    <a:pt x="13712" y="3326"/>
                  </a:cubicBezTo>
                  <a:cubicBezTo>
                    <a:pt x="13660" y="3369"/>
                    <a:pt x="13595" y="3386"/>
                    <a:pt x="13517" y="3386"/>
                  </a:cubicBezTo>
                  <a:cubicBezTo>
                    <a:pt x="13308" y="3386"/>
                    <a:pt x="13006" y="3266"/>
                    <a:pt x="12624" y="3206"/>
                  </a:cubicBezTo>
                  <a:cubicBezTo>
                    <a:pt x="11839" y="3091"/>
                    <a:pt x="11042" y="3028"/>
                    <a:pt x="10256" y="3028"/>
                  </a:cubicBezTo>
                  <a:cubicBezTo>
                    <a:pt x="10218" y="3028"/>
                    <a:pt x="10181" y="3028"/>
                    <a:pt x="10143" y="3029"/>
                  </a:cubicBezTo>
                  <a:cubicBezTo>
                    <a:pt x="9890" y="3086"/>
                    <a:pt x="9694" y="3288"/>
                    <a:pt x="9536" y="3484"/>
                  </a:cubicBezTo>
                  <a:cubicBezTo>
                    <a:pt x="9270" y="3813"/>
                    <a:pt x="9042" y="4180"/>
                    <a:pt x="8815" y="4535"/>
                  </a:cubicBezTo>
                  <a:cubicBezTo>
                    <a:pt x="8346" y="5243"/>
                    <a:pt x="7733" y="6218"/>
                    <a:pt x="7296" y="6465"/>
                  </a:cubicBezTo>
                  <a:cubicBezTo>
                    <a:pt x="7264" y="6484"/>
                    <a:pt x="7239" y="6490"/>
                    <a:pt x="7214" y="6496"/>
                  </a:cubicBezTo>
                  <a:cubicBezTo>
                    <a:pt x="7195" y="6490"/>
                    <a:pt x="7177" y="6486"/>
                    <a:pt x="7158" y="6486"/>
                  </a:cubicBezTo>
                  <a:cubicBezTo>
                    <a:pt x="7105" y="6486"/>
                    <a:pt x="7053" y="6511"/>
                    <a:pt x="7011" y="6553"/>
                  </a:cubicBezTo>
                  <a:cubicBezTo>
                    <a:pt x="7005" y="6553"/>
                    <a:pt x="6999" y="6554"/>
                    <a:pt x="6993" y="6554"/>
                  </a:cubicBezTo>
                  <a:cubicBezTo>
                    <a:pt x="6880" y="6554"/>
                    <a:pt x="6776" y="6499"/>
                    <a:pt x="6518" y="6433"/>
                  </a:cubicBezTo>
                  <a:cubicBezTo>
                    <a:pt x="5980" y="6268"/>
                    <a:pt x="5436" y="6123"/>
                    <a:pt x="4898" y="5965"/>
                  </a:cubicBezTo>
                  <a:cubicBezTo>
                    <a:pt x="4398" y="5857"/>
                    <a:pt x="3904" y="5737"/>
                    <a:pt x="3404" y="5617"/>
                  </a:cubicBezTo>
                  <a:cubicBezTo>
                    <a:pt x="3188" y="5584"/>
                    <a:pt x="2955" y="5495"/>
                    <a:pt x="2730" y="5495"/>
                  </a:cubicBezTo>
                  <a:cubicBezTo>
                    <a:pt x="2645" y="5495"/>
                    <a:pt x="2562" y="5508"/>
                    <a:pt x="2481" y="5541"/>
                  </a:cubicBezTo>
                  <a:cubicBezTo>
                    <a:pt x="2294" y="5603"/>
                    <a:pt x="2002" y="6022"/>
                    <a:pt x="1994" y="6022"/>
                  </a:cubicBezTo>
                  <a:cubicBezTo>
                    <a:pt x="1994" y="6022"/>
                    <a:pt x="1993" y="6022"/>
                    <a:pt x="1993" y="6022"/>
                  </a:cubicBezTo>
                  <a:cubicBezTo>
                    <a:pt x="1658" y="6439"/>
                    <a:pt x="1424" y="6800"/>
                    <a:pt x="1089" y="7293"/>
                  </a:cubicBezTo>
                  <a:cubicBezTo>
                    <a:pt x="760" y="7749"/>
                    <a:pt x="431" y="8192"/>
                    <a:pt x="108" y="8635"/>
                  </a:cubicBezTo>
                  <a:cubicBezTo>
                    <a:pt x="95" y="8641"/>
                    <a:pt x="95" y="8654"/>
                    <a:pt x="95" y="8667"/>
                  </a:cubicBezTo>
                  <a:cubicBezTo>
                    <a:pt x="83" y="8679"/>
                    <a:pt x="76" y="8704"/>
                    <a:pt x="57" y="8749"/>
                  </a:cubicBezTo>
                  <a:cubicBezTo>
                    <a:pt x="0" y="8958"/>
                    <a:pt x="26" y="8983"/>
                    <a:pt x="57" y="9147"/>
                  </a:cubicBezTo>
                  <a:cubicBezTo>
                    <a:pt x="336" y="9951"/>
                    <a:pt x="753" y="10944"/>
                    <a:pt x="1025" y="11596"/>
                  </a:cubicBezTo>
                  <a:cubicBezTo>
                    <a:pt x="1544" y="13033"/>
                    <a:pt x="2228" y="14627"/>
                    <a:pt x="2848" y="16177"/>
                  </a:cubicBezTo>
                  <a:cubicBezTo>
                    <a:pt x="3461" y="17690"/>
                    <a:pt x="3974" y="19151"/>
                    <a:pt x="4537" y="20429"/>
                  </a:cubicBezTo>
                  <a:cubicBezTo>
                    <a:pt x="4582" y="20575"/>
                    <a:pt x="4675" y="20633"/>
                    <a:pt x="4759" y="20633"/>
                  </a:cubicBezTo>
                  <a:cubicBezTo>
                    <a:pt x="4828" y="20633"/>
                    <a:pt x="4891" y="20594"/>
                    <a:pt x="4917" y="20531"/>
                  </a:cubicBezTo>
                  <a:cubicBezTo>
                    <a:pt x="4929" y="20518"/>
                    <a:pt x="4948" y="20505"/>
                    <a:pt x="4955" y="20486"/>
                  </a:cubicBezTo>
                  <a:cubicBezTo>
                    <a:pt x="5265" y="20069"/>
                    <a:pt x="5632" y="19632"/>
                    <a:pt x="5992" y="19189"/>
                  </a:cubicBezTo>
                  <a:cubicBezTo>
                    <a:pt x="6265" y="18841"/>
                    <a:pt x="6726" y="18240"/>
                    <a:pt x="7119" y="17816"/>
                  </a:cubicBezTo>
                  <a:cubicBezTo>
                    <a:pt x="7271" y="17652"/>
                    <a:pt x="7328" y="17601"/>
                    <a:pt x="7366" y="17595"/>
                  </a:cubicBezTo>
                  <a:cubicBezTo>
                    <a:pt x="7404" y="17590"/>
                    <a:pt x="7442" y="17588"/>
                    <a:pt x="7481" y="17588"/>
                  </a:cubicBezTo>
                  <a:cubicBezTo>
                    <a:pt x="7655" y="17588"/>
                    <a:pt x="7835" y="17631"/>
                    <a:pt x="8100" y="17683"/>
                  </a:cubicBezTo>
                  <a:cubicBezTo>
                    <a:pt x="8947" y="17879"/>
                    <a:pt x="9770" y="18171"/>
                    <a:pt x="10612" y="18411"/>
                  </a:cubicBezTo>
                  <a:cubicBezTo>
                    <a:pt x="10955" y="18488"/>
                    <a:pt x="11325" y="18681"/>
                    <a:pt x="11683" y="18681"/>
                  </a:cubicBezTo>
                  <a:cubicBezTo>
                    <a:pt x="11826" y="18681"/>
                    <a:pt x="11968" y="18650"/>
                    <a:pt x="12105" y="18569"/>
                  </a:cubicBezTo>
                  <a:cubicBezTo>
                    <a:pt x="12510" y="18329"/>
                    <a:pt x="12782" y="17936"/>
                    <a:pt x="13067" y="17576"/>
                  </a:cubicBezTo>
                  <a:cubicBezTo>
                    <a:pt x="13592" y="16880"/>
                    <a:pt x="14130" y="15943"/>
                    <a:pt x="14579" y="15405"/>
                  </a:cubicBezTo>
                  <a:cubicBezTo>
                    <a:pt x="14775" y="15197"/>
                    <a:pt x="14826" y="15171"/>
                    <a:pt x="14959" y="15165"/>
                  </a:cubicBezTo>
                  <a:cubicBezTo>
                    <a:pt x="15629" y="15203"/>
                    <a:pt x="16540" y="15235"/>
                    <a:pt x="17034" y="15317"/>
                  </a:cubicBezTo>
                  <a:cubicBezTo>
                    <a:pt x="17395" y="15355"/>
                    <a:pt x="17743" y="15475"/>
                    <a:pt x="18097" y="15538"/>
                  </a:cubicBezTo>
                  <a:cubicBezTo>
                    <a:pt x="18108" y="15539"/>
                    <a:pt x="18120" y="15539"/>
                    <a:pt x="18131" y="15539"/>
                  </a:cubicBezTo>
                  <a:cubicBezTo>
                    <a:pt x="18384" y="15539"/>
                    <a:pt x="18623" y="15404"/>
                    <a:pt x="18793" y="15228"/>
                  </a:cubicBezTo>
                  <a:cubicBezTo>
                    <a:pt x="19312" y="14697"/>
                    <a:pt x="19723" y="14089"/>
                    <a:pt x="20103" y="13463"/>
                  </a:cubicBezTo>
                  <a:cubicBezTo>
                    <a:pt x="20362" y="13064"/>
                    <a:pt x="20622" y="12514"/>
                    <a:pt x="20850" y="12286"/>
                  </a:cubicBezTo>
                  <a:cubicBezTo>
                    <a:pt x="20927" y="12182"/>
                    <a:pt x="21152" y="12153"/>
                    <a:pt x="21435" y="12153"/>
                  </a:cubicBezTo>
                  <a:cubicBezTo>
                    <a:pt x="21686" y="12153"/>
                    <a:pt x="21983" y="12176"/>
                    <a:pt x="22261" y="12191"/>
                  </a:cubicBezTo>
                  <a:cubicBezTo>
                    <a:pt x="22887" y="12242"/>
                    <a:pt x="23279" y="12280"/>
                    <a:pt x="23823" y="12387"/>
                  </a:cubicBezTo>
                  <a:cubicBezTo>
                    <a:pt x="24064" y="12438"/>
                    <a:pt x="24298" y="12482"/>
                    <a:pt x="24545" y="12526"/>
                  </a:cubicBezTo>
                  <a:cubicBezTo>
                    <a:pt x="24563" y="12532"/>
                    <a:pt x="24581" y="12535"/>
                    <a:pt x="24599" y="12535"/>
                  </a:cubicBezTo>
                  <a:cubicBezTo>
                    <a:pt x="24682" y="12535"/>
                    <a:pt x="24760" y="12478"/>
                    <a:pt x="24792" y="12400"/>
                  </a:cubicBezTo>
                  <a:cubicBezTo>
                    <a:pt x="24823" y="12381"/>
                    <a:pt x="24855" y="12355"/>
                    <a:pt x="24880" y="12318"/>
                  </a:cubicBezTo>
                  <a:cubicBezTo>
                    <a:pt x="24931" y="12223"/>
                    <a:pt x="24887" y="12121"/>
                    <a:pt x="24855" y="12026"/>
                  </a:cubicBezTo>
                  <a:cubicBezTo>
                    <a:pt x="24228" y="10331"/>
                    <a:pt x="23501" y="8382"/>
                    <a:pt x="22893" y="6907"/>
                  </a:cubicBezTo>
                  <a:cubicBezTo>
                    <a:pt x="22387" y="5674"/>
                    <a:pt x="21805" y="4345"/>
                    <a:pt x="21318" y="3130"/>
                  </a:cubicBezTo>
                  <a:cubicBezTo>
                    <a:pt x="20925" y="2162"/>
                    <a:pt x="20508" y="1327"/>
                    <a:pt x="20160" y="517"/>
                  </a:cubicBezTo>
                  <a:cubicBezTo>
                    <a:pt x="20121" y="405"/>
                    <a:pt x="20038" y="362"/>
                    <a:pt x="19954" y="362"/>
                  </a:cubicBezTo>
                  <a:cubicBezTo>
                    <a:pt x="19942" y="362"/>
                    <a:pt x="19931" y="363"/>
                    <a:pt x="19919" y="365"/>
                  </a:cubicBezTo>
                  <a:cubicBezTo>
                    <a:pt x="19888" y="358"/>
                    <a:pt x="19856" y="358"/>
                    <a:pt x="19824" y="352"/>
                  </a:cubicBezTo>
                  <a:cubicBezTo>
                    <a:pt x="19673" y="327"/>
                    <a:pt x="19514" y="295"/>
                    <a:pt x="19369" y="264"/>
                  </a:cubicBezTo>
                  <a:cubicBezTo>
                    <a:pt x="18692" y="124"/>
                    <a:pt x="18002" y="48"/>
                    <a:pt x="17325" y="17"/>
                  </a:cubicBezTo>
                  <a:cubicBezTo>
                    <a:pt x="17123" y="17"/>
                    <a:pt x="16916" y="0"/>
                    <a:pt x="16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3"/>
            <p:cNvSpPr/>
            <p:nvPr/>
          </p:nvSpPr>
          <p:spPr>
            <a:xfrm>
              <a:off x="7974902" y="1926471"/>
              <a:ext cx="409507" cy="606165"/>
            </a:xfrm>
            <a:custGeom>
              <a:avLst/>
              <a:gdLst/>
              <a:ahLst/>
              <a:cxnLst/>
              <a:rect l="l" t="t" r="r" b="b"/>
              <a:pathLst>
                <a:path w="7917" h="11719" extrusionOk="0">
                  <a:moveTo>
                    <a:pt x="1" y="0"/>
                  </a:moveTo>
                  <a:cubicBezTo>
                    <a:pt x="482" y="1025"/>
                    <a:pt x="861" y="2082"/>
                    <a:pt x="1260" y="3132"/>
                  </a:cubicBezTo>
                  <a:cubicBezTo>
                    <a:pt x="1387" y="3461"/>
                    <a:pt x="1500" y="3778"/>
                    <a:pt x="1627" y="4094"/>
                  </a:cubicBezTo>
                  <a:cubicBezTo>
                    <a:pt x="1804" y="3936"/>
                    <a:pt x="2032" y="3816"/>
                    <a:pt x="2272" y="3791"/>
                  </a:cubicBezTo>
                  <a:cubicBezTo>
                    <a:pt x="2280" y="3790"/>
                    <a:pt x="2288" y="3790"/>
                    <a:pt x="2295" y="3790"/>
                  </a:cubicBezTo>
                  <a:cubicBezTo>
                    <a:pt x="2575" y="3790"/>
                    <a:pt x="2796" y="4018"/>
                    <a:pt x="2968" y="4227"/>
                  </a:cubicBezTo>
                  <a:cubicBezTo>
                    <a:pt x="3247" y="4600"/>
                    <a:pt x="3373" y="5062"/>
                    <a:pt x="3525" y="5499"/>
                  </a:cubicBezTo>
                  <a:cubicBezTo>
                    <a:pt x="3614" y="5727"/>
                    <a:pt x="3709" y="5942"/>
                    <a:pt x="3905" y="6220"/>
                  </a:cubicBezTo>
                  <a:cubicBezTo>
                    <a:pt x="4057" y="6435"/>
                    <a:pt x="4367" y="6739"/>
                    <a:pt x="4595" y="6992"/>
                  </a:cubicBezTo>
                  <a:cubicBezTo>
                    <a:pt x="4873" y="7334"/>
                    <a:pt x="5088" y="7777"/>
                    <a:pt x="5006" y="8220"/>
                  </a:cubicBezTo>
                  <a:cubicBezTo>
                    <a:pt x="4911" y="8599"/>
                    <a:pt x="4683" y="8973"/>
                    <a:pt x="4348" y="9226"/>
                  </a:cubicBezTo>
                  <a:cubicBezTo>
                    <a:pt x="4183" y="9333"/>
                    <a:pt x="3994" y="9403"/>
                    <a:pt x="3804" y="9460"/>
                  </a:cubicBezTo>
                  <a:cubicBezTo>
                    <a:pt x="3892" y="9669"/>
                    <a:pt x="3981" y="9871"/>
                    <a:pt x="4057" y="10080"/>
                  </a:cubicBezTo>
                  <a:cubicBezTo>
                    <a:pt x="4107" y="10219"/>
                    <a:pt x="4171" y="10264"/>
                    <a:pt x="4171" y="10397"/>
                  </a:cubicBezTo>
                  <a:cubicBezTo>
                    <a:pt x="4152" y="10434"/>
                    <a:pt x="4126" y="10460"/>
                    <a:pt x="4095" y="10472"/>
                  </a:cubicBezTo>
                  <a:lnTo>
                    <a:pt x="4455" y="11358"/>
                  </a:lnTo>
                  <a:lnTo>
                    <a:pt x="4462" y="11358"/>
                  </a:lnTo>
                  <a:cubicBezTo>
                    <a:pt x="4499" y="11358"/>
                    <a:pt x="4537" y="11358"/>
                    <a:pt x="4574" y="11358"/>
                  </a:cubicBezTo>
                  <a:cubicBezTo>
                    <a:pt x="5361" y="11358"/>
                    <a:pt x="6157" y="11421"/>
                    <a:pt x="6942" y="11535"/>
                  </a:cubicBezTo>
                  <a:cubicBezTo>
                    <a:pt x="7337" y="11592"/>
                    <a:pt x="7641" y="11719"/>
                    <a:pt x="7846" y="11719"/>
                  </a:cubicBezTo>
                  <a:cubicBezTo>
                    <a:pt x="7871" y="11719"/>
                    <a:pt x="7895" y="11717"/>
                    <a:pt x="7917" y="11713"/>
                  </a:cubicBezTo>
                  <a:cubicBezTo>
                    <a:pt x="7891" y="11656"/>
                    <a:pt x="7879" y="11599"/>
                    <a:pt x="7853" y="11542"/>
                  </a:cubicBezTo>
                  <a:cubicBezTo>
                    <a:pt x="7334" y="10384"/>
                    <a:pt x="6936" y="9441"/>
                    <a:pt x="6455" y="8302"/>
                  </a:cubicBezTo>
                  <a:cubicBezTo>
                    <a:pt x="5999" y="7296"/>
                    <a:pt x="5525" y="6290"/>
                    <a:pt x="5101" y="5271"/>
                  </a:cubicBezTo>
                  <a:cubicBezTo>
                    <a:pt x="4626" y="4139"/>
                    <a:pt x="4164" y="3006"/>
                    <a:pt x="3690" y="1880"/>
                  </a:cubicBezTo>
                  <a:cubicBezTo>
                    <a:pt x="3449" y="1278"/>
                    <a:pt x="3304" y="886"/>
                    <a:pt x="3013" y="348"/>
                  </a:cubicBezTo>
                  <a:cubicBezTo>
                    <a:pt x="2690" y="298"/>
                    <a:pt x="2374" y="190"/>
                    <a:pt x="2038" y="152"/>
                  </a:cubicBezTo>
                  <a:cubicBezTo>
                    <a:pt x="1557" y="76"/>
                    <a:pt x="672" y="4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8379814" y="2521182"/>
              <a:ext cx="1345" cy="2328"/>
            </a:xfrm>
            <a:custGeom>
              <a:avLst/>
              <a:gdLst/>
              <a:ahLst/>
              <a:cxnLst/>
              <a:rect l="l" t="t" r="r" b="b"/>
              <a:pathLst>
                <a:path w="26" h="45" extrusionOk="0">
                  <a:moveTo>
                    <a:pt x="0" y="1"/>
                  </a:moveTo>
                  <a:lnTo>
                    <a:pt x="25" y="45"/>
                  </a:lnTo>
                  <a:cubicBezTo>
                    <a:pt x="19" y="32"/>
                    <a:pt x="19" y="13"/>
                    <a:pt x="0" y="1"/>
                  </a:cubicBezTo>
                  <a:close/>
                </a:path>
              </a:pathLst>
            </a:custGeom>
            <a:solidFill>
              <a:srgbClr val="258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p:nvPr/>
          </p:nvSpPr>
          <p:spPr>
            <a:xfrm>
              <a:off x="8464231" y="1893055"/>
              <a:ext cx="240263" cy="482180"/>
            </a:xfrm>
            <a:custGeom>
              <a:avLst/>
              <a:gdLst/>
              <a:ahLst/>
              <a:cxnLst/>
              <a:rect l="l" t="t" r="r" b="b"/>
              <a:pathLst>
                <a:path w="4645" h="9322" extrusionOk="0">
                  <a:moveTo>
                    <a:pt x="1007" y="1"/>
                  </a:moveTo>
                  <a:cubicBezTo>
                    <a:pt x="899" y="374"/>
                    <a:pt x="697" y="627"/>
                    <a:pt x="633" y="1007"/>
                  </a:cubicBezTo>
                  <a:cubicBezTo>
                    <a:pt x="614" y="1102"/>
                    <a:pt x="576" y="1387"/>
                    <a:pt x="602" y="1652"/>
                  </a:cubicBezTo>
                  <a:cubicBezTo>
                    <a:pt x="614" y="1804"/>
                    <a:pt x="671" y="2089"/>
                    <a:pt x="709" y="2336"/>
                  </a:cubicBezTo>
                  <a:cubicBezTo>
                    <a:pt x="760" y="2791"/>
                    <a:pt x="912" y="3165"/>
                    <a:pt x="1234" y="3614"/>
                  </a:cubicBezTo>
                  <a:cubicBezTo>
                    <a:pt x="1431" y="3905"/>
                    <a:pt x="1753" y="4240"/>
                    <a:pt x="1892" y="4626"/>
                  </a:cubicBezTo>
                  <a:cubicBezTo>
                    <a:pt x="2019" y="5063"/>
                    <a:pt x="1975" y="5569"/>
                    <a:pt x="1734" y="5955"/>
                  </a:cubicBezTo>
                  <a:cubicBezTo>
                    <a:pt x="1535" y="6259"/>
                    <a:pt x="1081" y="6379"/>
                    <a:pt x="742" y="6379"/>
                  </a:cubicBezTo>
                  <a:cubicBezTo>
                    <a:pt x="651" y="6379"/>
                    <a:pt x="568" y="6370"/>
                    <a:pt x="500" y="6354"/>
                  </a:cubicBezTo>
                  <a:cubicBezTo>
                    <a:pt x="323" y="6328"/>
                    <a:pt x="165" y="6272"/>
                    <a:pt x="1" y="6234"/>
                  </a:cubicBezTo>
                  <a:lnTo>
                    <a:pt x="1" y="6234"/>
                  </a:lnTo>
                  <a:cubicBezTo>
                    <a:pt x="140" y="6613"/>
                    <a:pt x="279" y="6999"/>
                    <a:pt x="418" y="7379"/>
                  </a:cubicBezTo>
                  <a:cubicBezTo>
                    <a:pt x="456" y="7442"/>
                    <a:pt x="418" y="7518"/>
                    <a:pt x="361" y="7537"/>
                  </a:cubicBezTo>
                  <a:lnTo>
                    <a:pt x="956" y="9100"/>
                  </a:lnTo>
                  <a:cubicBezTo>
                    <a:pt x="1007" y="9068"/>
                    <a:pt x="1070" y="9043"/>
                    <a:pt x="1120" y="9024"/>
                  </a:cubicBezTo>
                  <a:cubicBezTo>
                    <a:pt x="1265" y="8994"/>
                    <a:pt x="1409" y="8985"/>
                    <a:pt x="1553" y="8985"/>
                  </a:cubicBezTo>
                  <a:cubicBezTo>
                    <a:pt x="1769" y="8985"/>
                    <a:pt x="1984" y="9005"/>
                    <a:pt x="2196" y="9005"/>
                  </a:cubicBezTo>
                  <a:cubicBezTo>
                    <a:pt x="2880" y="9037"/>
                    <a:pt x="3569" y="9106"/>
                    <a:pt x="4240" y="9245"/>
                  </a:cubicBezTo>
                  <a:lnTo>
                    <a:pt x="4645" y="9321"/>
                  </a:lnTo>
                  <a:cubicBezTo>
                    <a:pt x="3715" y="6714"/>
                    <a:pt x="2715" y="4145"/>
                    <a:pt x="1734" y="1583"/>
                  </a:cubicBezTo>
                  <a:cubicBezTo>
                    <a:pt x="1551" y="1121"/>
                    <a:pt x="1291" y="570"/>
                    <a:pt x="1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1013;p54"/>
          <p:cNvSpPr txBox="1">
            <a:spLocks/>
          </p:cNvSpPr>
          <p:nvPr/>
        </p:nvSpPr>
        <p:spPr>
          <a:xfrm>
            <a:off x="1482498" y="1039807"/>
            <a:ext cx="6347400" cy="465444"/>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rgbClr val="FF0000"/>
                </a:solidFill>
                <a:latin typeface="Times New Roman" panose="02020603050405020304" pitchFamily="18" charset="0"/>
                <a:cs typeface="Times New Roman" panose="02020603050405020304" pitchFamily="18" charset="0"/>
              </a:rPr>
              <a:t>VẬN DỤNG</a:t>
            </a:r>
          </a:p>
        </p:txBody>
      </p:sp>
      <p:sp>
        <p:nvSpPr>
          <p:cNvPr id="37" name="Rectangle 36"/>
          <p:cNvSpPr/>
          <p:nvPr/>
        </p:nvSpPr>
        <p:spPr>
          <a:xfrm>
            <a:off x="957703" y="1467161"/>
            <a:ext cx="7744782" cy="954107"/>
          </a:xfrm>
          <a:prstGeom prst="rect">
            <a:avLst/>
          </a:prstGeom>
        </p:spPr>
        <p:txBody>
          <a:bodyPr wrap="square">
            <a:spAutoFit/>
          </a:bodyPr>
          <a:lstStyle/>
          <a:p>
            <a:pPr algn="just"/>
            <a:r>
              <a:rPr lang="vi-VN" sz="2800">
                <a:latin typeface="Times New Roman" panose="02020603050405020304" pitchFamily="18" charset="0"/>
                <a:ea typeface="Courier New" panose="02070309020205020404" pitchFamily="49" charset="0"/>
                <a:cs typeface="Times New Roman" panose="02020603050405020304" pitchFamily="18" charset="0"/>
              </a:rPr>
              <a:t>Bánh mì chuyển sang màu đen khi bị đun nóng ở nhiệt độ cao (hình </a:t>
            </a:r>
            <a:r>
              <a:rPr lang="en-US" sz="2800">
                <a:latin typeface="Times New Roman" panose="02020603050405020304" pitchFamily="18" charset="0"/>
                <a:ea typeface="Courier New" panose="02070309020205020404" pitchFamily="49" charset="0"/>
                <a:cs typeface="Times New Roman" panose="02020603050405020304" pitchFamily="18" charset="0"/>
              </a:rPr>
              <a:t>bên</a:t>
            </a:r>
            <a:r>
              <a:rPr lang="vi-VN" sz="2800">
                <a:latin typeface="Times New Roman" panose="02020603050405020304" pitchFamily="18" charset="0"/>
                <a:ea typeface="Courier New" panose="02070309020205020404" pitchFamily="49" charset="0"/>
                <a:cs typeface="Times New Roman" panose="02020603050405020304" pitchFamily="18" charset="0"/>
              </a:rPr>
              <a:t>). Giải thích hiện tượng trên.</a:t>
            </a:r>
            <a:endParaRPr lang="en-US" sz="2800" dirty="0">
              <a:latin typeface="Times New Roman" panose="02020603050405020304" pitchFamily="18" charset="0"/>
              <a:cs typeface="Times New Roman" panose="02020603050405020304" pitchFamily="18" charset="0"/>
            </a:endParaRPr>
          </a:p>
        </p:txBody>
      </p:sp>
      <p:sp>
        <p:nvSpPr>
          <p:cNvPr id="2" name="Rectangle: Single Corner Rounded 1">
            <a:extLst>
              <a:ext uri="{FF2B5EF4-FFF2-40B4-BE49-F238E27FC236}">
                <a16:creationId xmlns:a16="http://schemas.microsoft.com/office/drawing/2014/main" id="{2FAB5E1F-A2B2-2BDE-78E7-8392B3D7A3CB}"/>
              </a:ext>
            </a:extLst>
          </p:cNvPr>
          <p:cNvSpPr/>
          <p:nvPr/>
        </p:nvSpPr>
        <p:spPr>
          <a:xfrm flipV="1">
            <a:off x="0" y="-2"/>
            <a:ext cx="5747658"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42B18F-6879-26BF-20CC-5269035D054F}"/>
              </a:ext>
            </a:extLst>
          </p:cNvPr>
          <p:cNvSpPr txBox="1"/>
          <p:nvPr/>
        </p:nvSpPr>
        <p:spPr>
          <a:xfrm>
            <a:off x="83684" y="74717"/>
            <a:ext cx="5312909"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KHÁI NIỆM </a:t>
            </a:r>
            <a:r>
              <a:rPr lang="vi-VN" sz="2000" b="1">
                <a:solidFill>
                  <a:srgbClr val="FFFFFF"/>
                </a:solidFill>
                <a:latin typeface="Times New Roman" panose="02020603050405020304" pitchFamily="18" charset="0"/>
                <a:cs typeface="Times New Roman" panose="02020603050405020304" pitchFamily="18" charset="0"/>
              </a:rPr>
              <a:t>HỢP CHẤT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BA153AB-7208-E82D-A101-2EB139B843B2}"/>
              </a:ext>
            </a:extLst>
          </p:cNvPr>
          <p:cNvPicPr>
            <a:picLocks noChangeAspect="1"/>
          </p:cNvPicPr>
          <p:nvPr/>
        </p:nvPicPr>
        <p:blipFill>
          <a:blip r:embed="rId3"/>
          <a:stretch>
            <a:fillRect/>
          </a:stretch>
        </p:blipFill>
        <p:spPr>
          <a:xfrm>
            <a:off x="2873829" y="2402688"/>
            <a:ext cx="3396342" cy="24263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64" name="Google Shape;841;p51"/>
          <p:cNvSpPr txBox="1">
            <a:spLocks noGrp="1"/>
          </p:cNvSpPr>
          <p:nvPr>
            <p:ph type="title"/>
          </p:nvPr>
        </p:nvSpPr>
        <p:spPr>
          <a:xfrm>
            <a:off x="622029" y="915832"/>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rgbClr val="FF0000"/>
                </a:solidFill>
                <a:latin typeface="Times New Roman" panose="02020603050405020304" pitchFamily="18" charset="0"/>
                <a:cs typeface="Times New Roman" panose="02020603050405020304" pitchFamily="18" charset="0"/>
              </a:rPr>
              <a:t>L</a:t>
            </a:r>
            <a:r>
              <a:rPr lang="en" b="1" dirty="0">
                <a:solidFill>
                  <a:srgbClr val="FF0000"/>
                </a:solidFill>
                <a:latin typeface="Times New Roman" panose="02020603050405020304" pitchFamily="18" charset="0"/>
                <a:cs typeface="Times New Roman" panose="02020603050405020304" pitchFamily="18" charset="0"/>
              </a:rPr>
              <a:t>ời giải</a:t>
            </a:r>
            <a:endParaRPr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F7FA30B-5279-2800-2D2C-2D25FB8063F7}"/>
              </a:ext>
            </a:extLst>
          </p:cNvPr>
          <p:cNvSpPr txBox="1"/>
          <p:nvPr/>
        </p:nvSpPr>
        <p:spPr>
          <a:xfrm>
            <a:off x="778693" y="1786920"/>
            <a:ext cx="7703999" cy="1569660"/>
          </a:xfrm>
          <a:prstGeom prst="rect">
            <a:avLst/>
          </a:prstGeom>
          <a:noFill/>
        </p:spPr>
        <p:txBody>
          <a:bodyPr wrap="square">
            <a:spAutoFit/>
          </a:bodyPr>
          <a:lstStyle/>
          <a:p>
            <a:r>
              <a:rPr lang="vi-VN" sz="2400" b="0" i="0">
                <a:solidFill>
                  <a:srgbClr val="000000"/>
                </a:solidFill>
                <a:effectLst/>
                <a:latin typeface="Times New Roman" panose="02020603050405020304" pitchFamily="18" charset="0"/>
                <a:cs typeface="Times New Roman" panose="02020603050405020304" pitchFamily="18" charset="0"/>
              </a:rPr>
              <a:t>Thành phần chính của bánh mì là tinh bột và đường. Vì vậy, khi đun nóng bánh mì ở nhiệt độ cao thì bánh mì chuyển sang màu đen do các phản ứng phân hủy tinh bột và đường tạo thành carbon (C).</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123" name="Google Shape;1123;p57"/>
          <p:cNvSpPr/>
          <p:nvPr/>
        </p:nvSpPr>
        <p:spPr>
          <a:xfrm rot="4407199">
            <a:off x="7199275" y="1182523"/>
            <a:ext cx="1842698" cy="326279"/>
          </a:xfrm>
          <a:custGeom>
            <a:avLst/>
            <a:gdLst/>
            <a:ahLst/>
            <a:cxnLst/>
            <a:rect l="l" t="t" r="r" b="b"/>
            <a:pathLst>
              <a:path w="73707" h="13051" extrusionOk="0">
                <a:moveTo>
                  <a:pt x="0" y="7105"/>
                </a:moveTo>
                <a:cubicBezTo>
                  <a:pt x="4057" y="5922"/>
                  <a:pt x="18314" y="174"/>
                  <a:pt x="24343" y="5"/>
                </a:cubicBezTo>
                <a:cubicBezTo>
                  <a:pt x="30373" y="-164"/>
                  <a:pt x="32345" y="4006"/>
                  <a:pt x="36177" y="6091"/>
                </a:cubicBezTo>
                <a:cubicBezTo>
                  <a:pt x="40009" y="8176"/>
                  <a:pt x="42826" y="11614"/>
                  <a:pt x="47334" y="12515"/>
                </a:cubicBezTo>
                <a:cubicBezTo>
                  <a:pt x="51842" y="13417"/>
                  <a:pt x="58830" y="13247"/>
                  <a:pt x="63225" y="11500"/>
                </a:cubicBezTo>
                <a:cubicBezTo>
                  <a:pt x="67621" y="9753"/>
                  <a:pt x="71960" y="3612"/>
                  <a:pt x="73707" y="2034"/>
                </a:cubicBezTo>
              </a:path>
            </a:pathLst>
          </a:custGeom>
          <a:noFill/>
          <a:ln w="19050" cap="flat" cmpd="sng">
            <a:solidFill>
              <a:schemeClr val="dk1"/>
            </a:solidFill>
            <a:prstDash val="dash"/>
            <a:round/>
            <a:headEnd type="none" w="med" len="med"/>
            <a:tailEnd type="none" w="med" len="med"/>
          </a:ln>
        </p:spPr>
      </p:sp>
      <p:grpSp>
        <p:nvGrpSpPr>
          <p:cNvPr id="1124" name="Google Shape;1124;p57"/>
          <p:cNvGrpSpPr/>
          <p:nvPr/>
        </p:nvGrpSpPr>
        <p:grpSpPr>
          <a:xfrm rot="-3210836" flipH="1">
            <a:off x="8385509" y="1757336"/>
            <a:ext cx="305531" cy="777908"/>
            <a:chOff x="5488695" y="2974095"/>
            <a:chExt cx="305494" cy="777813"/>
          </a:xfrm>
        </p:grpSpPr>
        <p:sp>
          <p:nvSpPr>
            <p:cNvPr id="1125" name="Google Shape;1125;p57"/>
            <p:cNvSpPr/>
            <p:nvPr/>
          </p:nvSpPr>
          <p:spPr>
            <a:xfrm>
              <a:off x="5488700" y="2974095"/>
              <a:ext cx="305490" cy="777813"/>
            </a:xfrm>
            <a:custGeom>
              <a:avLst/>
              <a:gdLst/>
              <a:ahLst/>
              <a:cxnLst/>
              <a:rect l="l" t="t" r="r" b="b"/>
              <a:pathLst>
                <a:path w="4443" h="11312" extrusionOk="0">
                  <a:moveTo>
                    <a:pt x="3569" y="0"/>
                  </a:moveTo>
                  <a:cubicBezTo>
                    <a:pt x="3345" y="0"/>
                    <a:pt x="3120" y="272"/>
                    <a:pt x="2981" y="448"/>
                  </a:cubicBezTo>
                  <a:cubicBezTo>
                    <a:pt x="2816"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3" y="11248"/>
                    <a:pt x="1442" y="11312"/>
                    <a:pt x="1713" y="11312"/>
                  </a:cubicBezTo>
                  <a:cubicBezTo>
                    <a:pt x="2079" y="11312"/>
                    <a:pt x="2430" y="11195"/>
                    <a:pt x="2703" y="10889"/>
                  </a:cubicBezTo>
                  <a:cubicBezTo>
                    <a:pt x="2753" y="10851"/>
                    <a:pt x="2772" y="10800"/>
                    <a:pt x="2791" y="10750"/>
                  </a:cubicBezTo>
                  <a:cubicBezTo>
                    <a:pt x="2848" y="10737"/>
                    <a:pt x="2892" y="10693"/>
                    <a:pt x="2911"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lt1"/>
            </a:solidFill>
            <a:ln w="38100" cap="flat" cmpd="sng">
              <a:solidFill>
                <a:schemeClr val="lt1"/>
              </a:solidFill>
              <a:prstDash val="solid"/>
              <a:round/>
              <a:headEnd type="none" w="sm" len="sm"/>
              <a:tailEnd type="none" w="sm" len="sm"/>
            </a:ln>
            <a:effectLst>
              <a:outerShdw dist="2857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7"/>
            <p:cNvSpPr/>
            <p:nvPr/>
          </p:nvSpPr>
          <p:spPr>
            <a:xfrm>
              <a:off x="5515718" y="3141943"/>
              <a:ext cx="249796" cy="583154"/>
            </a:xfrm>
            <a:custGeom>
              <a:avLst/>
              <a:gdLst/>
              <a:ahLst/>
              <a:cxnLst/>
              <a:rect l="l" t="t" r="r" b="b"/>
              <a:pathLst>
                <a:path w="3633" h="8481" extrusionOk="0">
                  <a:moveTo>
                    <a:pt x="1506" y="1"/>
                  </a:moveTo>
                  <a:cubicBezTo>
                    <a:pt x="1411" y="488"/>
                    <a:pt x="1335" y="981"/>
                    <a:pt x="1240" y="1469"/>
                  </a:cubicBezTo>
                  <a:cubicBezTo>
                    <a:pt x="1000" y="2734"/>
                    <a:pt x="829" y="4025"/>
                    <a:pt x="525" y="5284"/>
                  </a:cubicBezTo>
                  <a:cubicBezTo>
                    <a:pt x="323" y="6113"/>
                    <a:pt x="158" y="6942"/>
                    <a:pt x="0" y="7783"/>
                  </a:cubicBezTo>
                  <a:lnTo>
                    <a:pt x="0" y="7790"/>
                  </a:lnTo>
                  <a:lnTo>
                    <a:pt x="0" y="7809"/>
                  </a:lnTo>
                  <a:cubicBezTo>
                    <a:pt x="32" y="7910"/>
                    <a:pt x="25" y="7872"/>
                    <a:pt x="70" y="7948"/>
                  </a:cubicBezTo>
                  <a:cubicBezTo>
                    <a:pt x="310" y="8239"/>
                    <a:pt x="671" y="8385"/>
                    <a:pt x="1038" y="8448"/>
                  </a:cubicBezTo>
                  <a:cubicBezTo>
                    <a:pt x="1126" y="8461"/>
                    <a:pt x="1221" y="8473"/>
                    <a:pt x="1304" y="8479"/>
                  </a:cubicBezTo>
                  <a:cubicBezTo>
                    <a:pt x="1314" y="8480"/>
                    <a:pt x="1324" y="8480"/>
                    <a:pt x="1334" y="8480"/>
                  </a:cubicBezTo>
                  <a:cubicBezTo>
                    <a:pt x="1549" y="8480"/>
                    <a:pt x="1795" y="8356"/>
                    <a:pt x="1886" y="8283"/>
                  </a:cubicBezTo>
                  <a:cubicBezTo>
                    <a:pt x="2031" y="8176"/>
                    <a:pt x="1981" y="8138"/>
                    <a:pt x="2120" y="8068"/>
                  </a:cubicBezTo>
                  <a:cubicBezTo>
                    <a:pt x="2373" y="6607"/>
                    <a:pt x="2708" y="5151"/>
                    <a:pt x="2999" y="3683"/>
                  </a:cubicBezTo>
                  <a:cubicBezTo>
                    <a:pt x="3183" y="2589"/>
                    <a:pt x="3392" y="1494"/>
                    <a:pt x="3632" y="406"/>
                  </a:cubicBezTo>
                  <a:lnTo>
                    <a:pt x="3632" y="406"/>
                  </a:lnTo>
                  <a:cubicBezTo>
                    <a:pt x="3487" y="535"/>
                    <a:pt x="3331" y="597"/>
                    <a:pt x="3183" y="597"/>
                  </a:cubicBezTo>
                  <a:cubicBezTo>
                    <a:pt x="3099" y="597"/>
                    <a:pt x="3018" y="577"/>
                    <a:pt x="2942" y="538"/>
                  </a:cubicBezTo>
                  <a:cubicBezTo>
                    <a:pt x="2886" y="507"/>
                    <a:pt x="2835" y="475"/>
                    <a:pt x="2784" y="425"/>
                  </a:cubicBezTo>
                  <a:cubicBezTo>
                    <a:pt x="2708" y="374"/>
                    <a:pt x="2658" y="298"/>
                    <a:pt x="2620" y="235"/>
                  </a:cubicBezTo>
                  <a:cubicBezTo>
                    <a:pt x="2582" y="545"/>
                    <a:pt x="2487" y="848"/>
                    <a:pt x="2411" y="1146"/>
                  </a:cubicBezTo>
                  <a:cubicBezTo>
                    <a:pt x="2278" y="1703"/>
                    <a:pt x="2145" y="2247"/>
                    <a:pt x="2012" y="2797"/>
                  </a:cubicBezTo>
                  <a:cubicBezTo>
                    <a:pt x="1696" y="4272"/>
                    <a:pt x="1512" y="5771"/>
                    <a:pt x="1221" y="7252"/>
                  </a:cubicBezTo>
                  <a:cubicBezTo>
                    <a:pt x="1196" y="7341"/>
                    <a:pt x="1202" y="7448"/>
                    <a:pt x="1114" y="7499"/>
                  </a:cubicBezTo>
                  <a:cubicBezTo>
                    <a:pt x="1090" y="7514"/>
                    <a:pt x="1065" y="7521"/>
                    <a:pt x="1040" y="7521"/>
                  </a:cubicBezTo>
                  <a:cubicBezTo>
                    <a:pt x="949" y="7521"/>
                    <a:pt x="863" y="7433"/>
                    <a:pt x="892" y="7334"/>
                  </a:cubicBezTo>
                  <a:cubicBezTo>
                    <a:pt x="1316" y="5025"/>
                    <a:pt x="2019" y="2146"/>
                    <a:pt x="2297" y="197"/>
                  </a:cubicBezTo>
                  <a:lnTo>
                    <a:pt x="2297" y="197"/>
                  </a:lnTo>
                  <a:cubicBezTo>
                    <a:pt x="2215" y="235"/>
                    <a:pt x="2139" y="260"/>
                    <a:pt x="1987" y="279"/>
                  </a:cubicBezTo>
                  <a:cubicBezTo>
                    <a:pt x="1982" y="279"/>
                    <a:pt x="1977" y="279"/>
                    <a:pt x="1972" y="279"/>
                  </a:cubicBezTo>
                  <a:cubicBezTo>
                    <a:pt x="1788" y="279"/>
                    <a:pt x="1611" y="167"/>
                    <a:pt x="1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7"/>
            <p:cNvSpPr/>
            <p:nvPr/>
          </p:nvSpPr>
          <p:spPr>
            <a:xfrm>
              <a:off x="5701511" y="3000569"/>
              <a:ext cx="49230" cy="46963"/>
            </a:xfrm>
            <a:custGeom>
              <a:avLst/>
              <a:gdLst/>
              <a:ahLst/>
              <a:cxnLst/>
              <a:rect l="l" t="t" r="r" b="b"/>
              <a:pathLst>
                <a:path w="716" h="683" extrusionOk="0">
                  <a:moveTo>
                    <a:pt x="494" y="0"/>
                  </a:moveTo>
                  <a:cubicBezTo>
                    <a:pt x="468" y="25"/>
                    <a:pt x="437" y="44"/>
                    <a:pt x="411" y="70"/>
                  </a:cubicBezTo>
                  <a:cubicBezTo>
                    <a:pt x="272" y="222"/>
                    <a:pt x="139" y="380"/>
                    <a:pt x="0" y="538"/>
                  </a:cubicBezTo>
                  <a:cubicBezTo>
                    <a:pt x="32" y="563"/>
                    <a:pt x="76" y="582"/>
                    <a:pt x="108" y="601"/>
                  </a:cubicBezTo>
                  <a:cubicBezTo>
                    <a:pt x="119" y="630"/>
                    <a:pt x="311" y="679"/>
                    <a:pt x="339" y="679"/>
                  </a:cubicBezTo>
                  <a:cubicBezTo>
                    <a:pt x="342" y="679"/>
                    <a:pt x="343" y="678"/>
                    <a:pt x="342" y="677"/>
                  </a:cubicBezTo>
                  <a:lnTo>
                    <a:pt x="342" y="677"/>
                  </a:lnTo>
                  <a:cubicBezTo>
                    <a:pt x="386" y="681"/>
                    <a:pt x="418" y="682"/>
                    <a:pt x="444" y="682"/>
                  </a:cubicBezTo>
                  <a:cubicBezTo>
                    <a:pt x="505" y="682"/>
                    <a:pt x="530" y="673"/>
                    <a:pt x="601" y="664"/>
                  </a:cubicBezTo>
                  <a:cubicBezTo>
                    <a:pt x="645" y="658"/>
                    <a:pt x="677" y="639"/>
                    <a:pt x="715" y="633"/>
                  </a:cubicBezTo>
                  <a:cubicBezTo>
                    <a:pt x="690" y="500"/>
                    <a:pt x="658" y="361"/>
                    <a:pt x="620" y="222"/>
                  </a:cubicBezTo>
                  <a:cubicBezTo>
                    <a:pt x="595" y="133"/>
                    <a:pt x="532" y="38"/>
                    <a:pt x="4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7"/>
            <p:cNvSpPr/>
            <p:nvPr/>
          </p:nvSpPr>
          <p:spPr>
            <a:xfrm>
              <a:off x="5628349" y="3048427"/>
              <a:ext cx="139303" cy="114967"/>
            </a:xfrm>
            <a:custGeom>
              <a:avLst/>
              <a:gdLst/>
              <a:ahLst/>
              <a:cxnLst/>
              <a:rect l="l" t="t" r="r" b="b"/>
              <a:pathLst>
                <a:path w="2026" h="1672" extrusionOk="0">
                  <a:moveTo>
                    <a:pt x="931" y="0"/>
                  </a:moveTo>
                  <a:cubicBezTo>
                    <a:pt x="855" y="95"/>
                    <a:pt x="767" y="196"/>
                    <a:pt x="678" y="291"/>
                  </a:cubicBezTo>
                  <a:cubicBezTo>
                    <a:pt x="608" y="354"/>
                    <a:pt x="539" y="481"/>
                    <a:pt x="444" y="538"/>
                  </a:cubicBezTo>
                  <a:cubicBezTo>
                    <a:pt x="450" y="563"/>
                    <a:pt x="317" y="658"/>
                    <a:pt x="254" y="740"/>
                  </a:cubicBezTo>
                  <a:cubicBezTo>
                    <a:pt x="140" y="861"/>
                    <a:pt x="71" y="956"/>
                    <a:pt x="1" y="1044"/>
                  </a:cubicBezTo>
                  <a:cubicBezTo>
                    <a:pt x="14" y="1107"/>
                    <a:pt x="14" y="1152"/>
                    <a:pt x="39" y="1177"/>
                  </a:cubicBezTo>
                  <a:cubicBezTo>
                    <a:pt x="109" y="1272"/>
                    <a:pt x="109" y="1278"/>
                    <a:pt x="191" y="1310"/>
                  </a:cubicBezTo>
                  <a:cubicBezTo>
                    <a:pt x="203" y="1323"/>
                    <a:pt x="229" y="1329"/>
                    <a:pt x="241" y="1329"/>
                  </a:cubicBezTo>
                  <a:cubicBezTo>
                    <a:pt x="368" y="1323"/>
                    <a:pt x="305" y="1329"/>
                    <a:pt x="444" y="1297"/>
                  </a:cubicBezTo>
                  <a:cubicBezTo>
                    <a:pt x="646" y="1234"/>
                    <a:pt x="665" y="1202"/>
                    <a:pt x="830" y="1202"/>
                  </a:cubicBezTo>
                  <a:cubicBezTo>
                    <a:pt x="1045" y="1234"/>
                    <a:pt x="1127" y="1436"/>
                    <a:pt x="1203" y="1512"/>
                  </a:cubicBezTo>
                  <a:cubicBezTo>
                    <a:pt x="1279" y="1588"/>
                    <a:pt x="1279" y="1595"/>
                    <a:pt x="1349" y="1639"/>
                  </a:cubicBezTo>
                  <a:cubicBezTo>
                    <a:pt x="1361" y="1645"/>
                    <a:pt x="1368" y="1645"/>
                    <a:pt x="1374" y="1652"/>
                  </a:cubicBezTo>
                  <a:lnTo>
                    <a:pt x="1380" y="1652"/>
                  </a:lnTo>
                  <a:lnTo>
                    <a:pt x="1393" y="1658"/>
                  </a:lnTo>
                  <a:cubicBezTo>
                    <a:pt x="1406" y="1658"/>
                    <a:pt x="1425" y="1671"/>
                    <a:pt x="1431" y="1671"/>
                  </a:cubicBezTo>
                  <a:cubicBezTo>
                    <a:pt x="1464" y="1671"/>
                    <a:pt x="1486" y="1671"/>
                    <a:pt x="1501" y="1671"/>
                  </a:cubicBezTo>
                  <a:cubicBezTo>
                    <a:pt x="1548" y="1671"/>
                    <a:pt x="1543" y="1664"/>
                    <a:pt x="1652" y="1607"/>
                  </a:cubicBezTo>
                  <a:cubicBezTo>
                    <a:pt x="1659" y="1595"/>
                    <a:pt x="1659" y="1588"/>
                    <a:pt x="1665" y="1588"/>
                  </a:cubicBezTo>
                  <a:cubicBezTo>
                    <a:pt x="1665" y="1582"/>
                    <a:pt x="1678" y="1582"/>
                    <a:pt x="1684" y="1576"/>
                  </a:cubicBezTo>
                  <a:cubicBezTo>
                    <a:pt x="1779" y="1500"/>
                    <a:pt x="1849" y="1399"/>
                    <a:pt x="1931" y="1310"/>
                  </a:cubicBezTo>
                  <a:lnTo>
                    <a:pt x="1944" y="1297"/>
                  </a:lnTo>
                  <a:lnTo>
                    <a:pt x="1963" y="1278"/>
                  </a:lnTo>
                  <a:cubicBezTo>
                    <a:pt x="1975" y="1266"/>
                    <a:pt x="1994" y="1259"/>
                    <a:pt x="2026" y="1259"/>
                  </a:cubicBezTo>
                  <a:cubicBezTo>
                    <a:pt x="1950" y="1082"/>
                    <a:pt x="1963" y="886"/>
                    <a:pt x="1918" y="702"/>
                  </a:cubicBezTo>
                  <a:cubicBezTo>
                    <a:pt x="1887" y="519"/>
                    <a:pt x="1868" y="373"/>
                    <a:pt x="1842" y="228"/>
                  </a:cubicBezTo>
                  <a:cubicBezTo>
                    <a:pt x="1804" y="236"/>
                    <a:pt x="1764" y="238"/>
                    <a:pt x="1725" y="238"/>
                  </a:cubicBezTo>
                  <a:cubicBezTo>
                    <a:pt x="1673" y="238"/>
                    <a:pt x="1623" y="234"/>
                    <a:pt x="1583" y="234"/>
                  </a:cubicBezTo>
                  <a:cubicBezTo>
                    <a:pt x="1532" y="234"/>
                    <a:pt x="1494" y="228"/>
                    <a:pt x="1444" y="222"/>
                  </a:cubicBezTo>
                  <a:cubicBezTo>
                    <a:pt x="1254" y="184"/>
                    <a:pt x="1083" y="108"/>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7"/>
            <p:cNvSpPr/>
            <p:nvPr/>
          </p:nvSpPr>
          <p:spPr>
            <a:xfrm>
              <a:off x="5488695" y="2974095"/>
              <a:ext cx="305490" cy="777813"/>
            </a:xfrm>
            <a:custGeom>
              <a:avLst/>
              <a:gdLst/>
              <a:ahLst/>
              <a:cxnLst/>
              <a:rect l="l" t="t" r="r" b="b"/>
              <a:pathLst>
                <a:path w="4443" h="11312" extrusionOk="0">
                  <a:moveTo>
                    <a:pt x="3582" y="385"/>
                  </a:moveTo>
                  <a:cubicBezTo>
                    <a:pt x="3627" y="423"/>
                    <a:pt x="3683" y="518"/>
                    <a:pt x="3709" y="607"/>
                  </a:cubicBezTo>
                  <a:cubicBezTo>
                    <a:pt x="3747" y="758"/>
                    <a:pt x="3778" y="885"/>
                    <a:pt x="3804" y="1018"/>
                  </a:cubicBezTo>
                  <a:cubicBezTo>
                    <a:pt x="3766" y="1024"/>
                    <a:pt x="3734" y="1043"/>
                    <a:pt x="3690" y="1049"/>
                  </a:cubicBezTo>
                  <a:cubicBezTo>
                    <a:pt x="3634" y="1064"/>
                    <a:pt x="3607" y="1070"/>
                    <a:pt x="3563" y="1070"/>
                  </a:cubicBezTo>
                  <a:cubicBezTo>
                    <a:pt x="3532" y="1070"/>
                    <a:pt x="3493" y="1067"/>
                    <a:pt x="3430" y="1062"/>
                  </a:cubicBezTo>
                  <a:cubicBezTo>
                    <a:pt x="3430" y="1063"/>
                    <a:pt x="3429" y="1064"/>
                    <a:pt x="3425" y="1064"/>
                  </a:cubicBezTo>
                  <a:cubicBezTo>
                    <a:pt x="3392" y="1064"/>
                    <a:pt x="3206" y="1009"/>
                    <a:pt x="3177" y="986"/>
                  </a:cubicBezTo>
                  <a:cubicBezTo>
                    <a:pt x="3139" y="967"/>
                    <a:pt x="3108" y="948"/>
                    <a:pt x="3076" y="923"/>
                  </a:cubicBezTo>
                  <a:cubicBezTo>
                    <a:pt x="3228" y="765"/>
                    <a:pt x="3361" y="607"/>
                    <a:pt x="3500" y="455"/>
                  </a:cubicBezTo>
                  <a:cubicBezTo>
                    <a:pt x="3525" y="429"/>
                    <a:pt x="3551" y="410"/>
                    <a:pt x="3582" y="385"/>
                  </a:cubicBezTo>
                  <a:close/>
                  <a:moveTo>
                    <a:pt x="2956" y="1081"/>
                  </a:moveTo>
                  <a:cubicBezTo>
                    <a:pt x="3146" y="1214"/>
                    <a:pt x="3367" y="1303"/>
                    <a:pt x="3601" y="1315"/>
                  </a:cubicBezTo>
                  <a:cubicBezTo>
                    <a:pt x="3645" y="1315"/>
                    <a:pt x="3696" y="1319"/>
                    <a:pt x="3749" y="1319"/>
                  </a:cubicBezTo>
                  <a:cubicBezTo>
                    <a:pt x="3789" y="1319"/>
                    <a:pt x="3829" y="1317"/>
                    <a:pt x="3867" y="1309"/>
                  </a:cubicBezTo>
                  <a:cubicBezTo>
                    <a:pt x="3886" y="1454"/>
                    <a:pt x="3911" y="1600"/>
                    <a:pt x="3943" y="1783"/>
                  </a:cubicBezTo>
                  <a:cubicBezTo>
                    <a:pt x="3981" y="1967"/>
                    <a:pt x="3975" y="2163"/>
                    <a:pt x="4044" y="2340"/>
                  </a:cubicBezTo>
                  <a:cubicBezTo>
                    <a:pt x="4025" y="2340"/>
                    <a:pt x="4006" y="2347"/>
                    <a:pt x="3994" y="2359"/>
                  </a:cubicBezTo>
                  <a:cubicBezTo>
                    <a:pt x="3981" y="2370"/>
                    <a:pt x="3976" y="2375"/>
                    <a:pt x="3976" y="2377"/>
                  </a:cubicBezTo>
                  <a:lnTo>
                    <a:pt x="3976" y="2377"/>
                  </a:lnTo>
                  <a:cubicBezTo>
                    <a:pt x="3971" y="2382"/>
                    <a:pt x="3966" y="2387"/>
                    <a:pt x="3962" y="2391"/>
                  </a:cubicBezTo>
                  <a:cubicBezTo>
                    <a:pt x="3880" y="2480"/>
                    <a:pt x="3810" y="2581"/>
                    <a:pt x="3715" y="2657"/>
                  </a:cubicBezTo>
                  <a:cubicBezTo>
                    <a:pt x="3709" y="2663"/>
                    <a:pt x="3696" y="2663"/>
                    <a:pt x="3696" y="2669"/>
                  </a:cubicBezTo>
                  <a:cubicBezTo>
                    <a:pt x="3690" y="2669"/>
                    <a:pt x="3690" y="2676"/>
                    <a:pt x="3683" y="2688"/>
                  </a:cubicBezTo>
                  <a:cubicBezTo>
                    <a:pt x="3574" y="2745"/>
                    <a:pt x="3579" y="2752"/>
                    <a:pt x="3532" y="2752"/>
                  </a:cubicBezTo>
                  <a:cubicBezTo>
                    <a:pt x="3517" y="2752"/>
                    <a:pt x="3495" y="2752"/>
                    <a:pt x="3462" y="2752"/>
                  </a:cubicBezTo>
                  <a:cubicBezTo>
                    <a:pt x="3456" y="2752"/>
                    <a:pt x="3437" y="2739"/>
                    <a:pt x="3424" y="2739"/>
                  </a:cubicBezTo>
                  <a:lnTo>
                    <a:pt x="3405" y="2733"/>
                  </a:lnTo>
                  <a:lnTo>
                    <a:pt x="3399" y="2733"/>
                  </a:lnTo>
                  <a:cubicBezTo>
                    <a:pt x="3304" y="2688"/>
                    <a:pt x="3310" y="2688"/>
                    <a:pt x="3222" y="2600"/>
                  </a:cubicBezTo>
                  <a:cubicBezTo>
                    <a:pt x="3152" y="2530"/>
                    <a:pt x="3063" y="2321"/>
                    <a:pt x="2855" y="2283"/>
                  </a:cubicBezTo>
                  <a:cubicBezTo>
                    <a:pt x="2684" y="2283"/>
                    <a:pt x="2671" y="2315"/>
                    <a:pt x="2462" y="2378"/>
                  </a:cubicBezTo>
                  <a:cubicBezTo>
                    <a:pt x="2329" y="2410"/>
                    <a:pt x="2393" y="2404"/>
                    <a:pt x="2266" y="2410"/>
                  </a:cubicBezTo>
                  <a:cubicBezTo>
                    <a:pt x="2253" y="2410"/>
                    <a:pt x="2228" y="2404"/>
                    <a:pt x="2209" y="2391"/>
                  </a:cubicBezTo>
                  <a:cubicBezTo>
                    <a:pt x="2133" y="2359"/>
                    <a:pt x="2127" y="2353"/>
                    <a:pt x="2064" y="2258"/>
                  </a:cubicBezTo>
                  <a:cubicBezTo>
                    <a:pt x="2038" y="2233"/>
                    <a:pt x="2038" y="2182"/>
                    <a:pt x="2019" y="2125"/>
                  </a:cubicBezTo>
                  <a:cubicBezTo>
                    <a:pt x="2095" y="2037"/>
                    <a:pt x="2165" y="1948"/>
                    <a:pt x="2272" y="1821"/>
                  </a:cubicBezTo>
                  <a:cubicBezTo>
                    <a:pt x="2336" y="1739"/>
                    <a:pt x="2475" y="1644"/>
                    <a:pt x="2462" y="1619"/>
                  </a:cubicBezTo>
                  <a:cubicBezTo>
                    <a:pt x="2557" y="1562"/>
                    <a:pt x="2633" y="1435"/>
                    <a:pt x="2703" y="1372"/>
                  </a:cubicBezTo>
                  <a:cubicBezTo>
                    <a:pt x="2791" y="1277"/>
                    <a:pt x="2874" y="1176"/>
                    <a:pt x="2956" y="1081"/>
                  </a:cubicBezTo>
                  <a:close/>
                  <a:moveTo>
                    <a:pt x="1899" y="2435"/>
                  </a:moveTo>
                  <a:cubicBezTo>
                    <a:pt x="2001" y="2597"/>
                    <a:pt x="2166" y="2708"/>
                    <a:pt x="2350" y="2708"/>
                  </a:cubicBezTo>
                  <a:cubicBezTo>
                    <a:pt x="2360" y="2708"/>
                    <a:pt x="2370" y="2708"/>
                    <a:pt x="2380" y="2707"/>
                  </a:cubicBezTo>
                  <a:cubicBezTo>
                    <a:pt x="2532" y="2695"/>
                    <a:pt x="2608" y="2669"/>
                    <a:pt x="2696" y="2625"/>
                  </a:cubicBezTo>
                  <a:lnTo>
                    <a:pt x="2696" y="2625"/>
                  </a:lnTo>
                  <a:cubicBezTo>
                    <a:pt x="2418" y="4568"/>
                    <a:pt x="1716" y="7447"/>
                    <a:pt x="1298" y="9763"/>
                  </a:cubicBezTo>
                  <a:cubicBezTo>
                    <a:pt x="1263" y="9863"/>
                    <a:pt x="1350" y="9955"/>
                    <a:pt x="1445" y="9955"/>
                  </a:cubicBezTo>
                  <a:cubicBezTo>
                    <a:pt x="1470" y="9955"/>
                    <a:pt x="1496" y="9948"/>
                    <a:pt x="1519" y="9933"/>
                  </a:cubicBezTo>
                  <a:cubicBezTo>
                    <a:pt x="1602" y="9883"/>
                    <a:pt x="1595" y="9775"/>
                    <a:pt x="1621" y="9687"/>
                  </a:cubicBezTo>
                  <a:cubicBezTo>
                    <a:pt x="1912" y="8206"/>
                    <a:pt x="2095" y="6706"/>
                    <a:pt x="2412" y="5232"/>
                  </a:cubicBezTo>
                  <a:cubicBezTo>
                    <a:pt x="2545" y="4682"/>
                    <a:pt x="2677" y="4131"/>
                    <a:pt x="2817" y="3581"/>
                  </a:cubicBezTo>
                  <a:cubicBezTo>
                    <a:pt x="2886" y="3277"/>
                    <a:pt x="2981" y="2979"/>
                    <a:pt x="3019" y="2669"/>
                  </a:cubicBezTo>
                  <a:cubicBezTo>
                    <a:pt x="3057" y="2733"/>
                    <a:pt x="3114" y="2802"/>
                    <a:pt x="3184" y="2859"/>
                  </a:cubicBezTo>
                  <a:cubicBezTo>
                    <a:pt x="3291" y="2964"/>
                    <a:pt x="3425" y="3021"/>
                    <a:pt x="3567" y="3021"/>
                  </a:cubicBezTo>
                  <a:cubicBezTo>
                    <a:pt x="3718" y="3021"/>
                    <a:pt x="3879" y="2958"/>
                    <a:pt x="4031" y="2821"/>
                  </a:cubicBezTo>
                  <a:lnTo>
                    <a:pt x="4031" y="2821"/>
                  </a:lnTo>
                  <a:cubicBezTo>
                    <a:pt x="3785" y="3929"/>
                    <a:pt x="3576" y="5017"/>
                    <a:pt x="3392" y="6118"/>
                  </a:cubicBezTo>
                  <a:cubicBezTo>
                    <a:pt x="3101" y="7580"/>
                    <a:pt x="2766" y="9035"/>
                    <a:pt x="2513" y="10503"/>
                  </a:cubicBezTo>
                  <a:cubicBezTo>
                    <a:pt x="2374" y="10572"/>
                    <a:pt x="2424" y="10610"/>
                    <a:pt x="2279" y="10712"/>
                  </a:cubicBezTo>
                  <a:cubicBezTo>
                    <a:pt x="2188" y="10790"/>
                    <a:pt x="1936" y="10915"/>
                    <a:pt x="1726" y="10915"/>
                  </a:cubicBezTo>
                  <a:cubicBezTo>
                    <a:pt x="1716" y="10915"/>
                    <a:pt x="1706" y="10915"/>
                    <a:pt x="1697" y="10914"/>
                  </a:cubicBezTo>
                  <a:cubicBezTo>
                    <a:pt x="1266" y="10883"/>
                    <a:pt x="766" y="10756"/>
                    <a:pt x="463" y="10383"/>
                  </a:cubicBezTo>
                  <a:cubicBezTo>
                    <a:pt x="418" y="10294"/>
                    <a:pt x="425" y="10332"/>
                    <a:pt x="393" y="10237"/>
                  </a:cubicBezTo>
                  <a:lnTo>
                    <a:pt x="393" y="10224"/>
                  </a:lnTo>
                  <a:lnTo>
                    <a:pt x="393" y="10218"/>
                  </a:lnTo>
                  <a:cubicBezTo>
                    <a:pt x="551" y="9377"/>
                    <a:pt x="716" y="8548"/>
                    <a:pt x="918" y="7719"/>
                  </a:cubicBezTo>
                  <a:cubicBezTo>
                    <a:pt x="1222" y="6460"/>
                    <a:pt x="1380" y="5169"/>
                    <a:pt x="1633" y="3903"/>
                  </a:cubicBezTo>
                  <a:cubicBezTo>
                    <a:pt x="1728" y="3416"/>
                    <a:pt x="1804" y="2922"/>
                    <a:pt x="1899" y="2435"/>
                  </a:cubicBezTo>
                  <a:close/>
                  <a:moveTo>
                    <a:pt x="3569" y="0"/>
                  </a:moveTo>
                  <a:cubicBezTo>
                    <a:pt x="3345" y="0"/>
                    <a:pt x="3120" y="272"/>
                    <a:pt x="2981" y="448"/>
                  </a:cubicBezTo>
                  <a:cubicBezTo>
                    <a:pt x="2817"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0" y="11248"/>
                    <a:pt x="1439" y="11312"/>
                    <a:pt x="1710" y="11312"/>
                  </a:cubicBezTo>
                  <a:cubicBezTo>
                    <a:pt x="2077" y="11312"/>
                    <a:pt x="2430" y="11195"/>
                    <a:pt x="2703" y="10889"/>
                  </a:cubicBezTo>
                  <a:cubicBezTo>
                    <a:pt x="2747" y="10851"/>
                    <a:pt x="2772" y="10800"/>
                    <a:pt x="2791" y="10750"/>
                  </a:cubicBezTo>
                  <a:cubicBezTo>
                    <a:pt x="2848" y="10737"/>
                    <a:pt x="2893" y="10693"/>
                    <a:pt x="2905"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7"/>
            <p:cNvSpPr/>
            <p:nvPr/>
          </p:nvSpPr>
          <p:spPr>
            <a:xfrm>
              <a:off x="5587024" y="3169791"/>
              <a:ext cx="178494" cy="555306"/>
            </a:xfrm>
            <a:custGeom>
              <a:avLst/>
              <a:gdLst/>
              <a:ahLst/>
              <a:cxnLst/>
              <a:rect l="l" t="t" r="r" b="b"/>
              <a:pathLst>
                <a:path w="2596" h="8076" extrusionOk="0">
                  <a:moveTo>
                    <a:pt x="2595" y="1"/>
                  </a:moveTo>
                  <a:lnTo>
                    <a:pt x="2595" y="1"/>
                  </a:lnTo>
                  <a:cubicBezTo>
                    <a:pt x="2446" y="134"/>
                    <a:pt x="2285" y="196"/>
                    <a:pt x="2133" y="196"/>
                  </a:cubicBezTo>
                  <a:cubicBezTo>
                    <a:pt x="2054" y="196"/>
                    <a:pt x="1977" y="179"/>
                    <a:pt x="1905" y="146"/>
                  </a:cubicBezTo>
                  <a:lnTo>
                    <a:pt x="488" y="7505"/>
                  </a:lnTo>
                  <a:cubicBezTo>
                    <a:pt x="488" y="7505"/>
                    <a:pt x="311" y="7815"/>
                    <a:pt x="1" y="8043"/>
                  </a:cubicBezTo>
                  <a:cubicBezTo>
                    <a:pt x="89" y="8056"/>
                    <a:pt x="184" y="8068"/>
                    <a:pt x="267" y="8074"/>
                  </a:cubicBezTo>
                  <a:cubicBezTo>
                    <a:pt x="277" y="8075"/>
                    <a:pt x="287" y="8075"/>
                    <a:pt x="297" y="8075"/>
                  </a:cubicBezTo>
                  <a:cubicBezTo>
                    <a:pt x="512" y="8075"/>
                    <a:pt x="758" y="7951"/>
                    <a:pt x="849" y="7878"/>
                  </a:cubicBezTo>
                  <a:cubicBezTo>
                    <a:pt x="994" y="7771"/>
                    <a:pt x="944" y="7733"/>
                    <a:pt x="1083" y="7663"/>
                  </a:cubicBezTo>
                  <a:cubicBezTo>
                    <a:pt x="1336" y="6202"/>
                    <a:pt x="1671" y="4746"/>
                    <a:pt x="1962" y="3278"/>
                  </a:cubicBezTo>
                  <a:cubicBezTo>
                    <a:pt x="2146" y="2184"/>
                    <a:pt x="2355" y="1089"/>
                    <a:pt x="2595" y="1"/>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7"/>
            <p:cNvSpPr/>
            <p:nvPr/>
          </p:nvSpPr>
          <p:spPr>
            <a:xfrm>
              <a:off x="5720214" y="3063211"/>
              <a:ext cx="46136" cy="100183"/>
            </a:xfrm>
            <a:custGeom>
              <a:avLst/>
              <a:gdLst/>
              <a:ahLst/>
              <a:cxnLst/>
              <a:rect l="l" t="t" r="r" b="b"/>
              <a:pathLst>
                <a:path w="671" h="1457" extrusionOk="0">
                  <a:moveTo>
                    <a:pt x="95" y="0"/>
                  </a:moveTo>
                  <a:lnTo>
                    <a:pt x="0" y="1424"/>
                  </a:lnTo>
                  <a:cubicBezTo>
                    <a:pt x="6" y="1430"/>
                    <a:pt x="19" y="1430"/>
                    <a:pt x="25" y="1437"/>
                  </a:cubicBezTo>
                  <a:cubicBezTo>
                    <a:pt x="30" y="1437"/>
                    <a:pt x="31" y="1439"/>
                    <a:pt x="35" y="1439"/>
                  </a:cubicBezTo>
                  <a:cubicBezTo>
                    <a:pt x="37" y="1439"/>
                    <a:pt x="40" y="1439"/>
                    <a:pt x="44" y="1437"/>
                  </a:cubicBezTo>
                  <a:lnTo>
                    <a:pt x="57" y="1443"/>
                  </a:lnTo>
                  <a:cubicBezTo>
                    <a:pt x="70" y="1443"/>
                    <a:pt x="89" y="1456"/>
                    <a:pt x="95" y="1456"/>
                  </a:cubicBezTo>
                  <a:cubicBezTo>
                    <a:pt x="128" y="1456"/>
                    <a:pt x="150" y="1456"/>
                    <a:pt x="165" y="1456"/>
                  </a:cubicBezTo>
                  <a:cubicBezTo>
                    <a:pt x="212" y="1456"/>
                    <a:pt x="207" y="1449"/>
                    <a:pt x="316" y="1392"/>
                  </a:cubicBezTo>
                  <a:cubicBezTo>
                    <a:pt x="323" y="1380"/>
                    <a:pt x="323" y="1373"/>
                    <a:pt x="329" y="1373"/>
                  </a:cubicBezTo>
                  <a:cubicBezTo>
                    <a:pt x="329" y="1367"/>
                    <a:pt x="342" y="1367"/>
                    <a:pt x="348" y="1361"/>
                  </a:cubicBezTo>
                  <a:cubicBezTo>
                    <a:pt x="443" y="1285"/>
                    <a:pt x="513" y="1184"/>
                    <a:pt x="595" y="1095"/>
                  </a:cubicBezTo>
                  <a:lnTo>
                    <a:pt x="608" y="1082"/>
                  </a:lnTo>
                  <a:lnTo>
                    <a:pt x="627" y="1063"/>
                  </a:lnTo>
                  <a:cubicBezTo>
                    <a:pt x="639" y="1051"/>
                    <a:pt x="658" y="1044"/>
                    <a:pt x="671" y="1032"/>
                  </a:cubicBezTo>
                  <a:cubicBezTo>
                    <a:pt x="601" y="861"/>
                    <a:pt x="608" y="665"/>
                    <a:pt x="570" y="481"/>
                  </a:cubicBezTo>
                  <a:cubicBezTo>
                    <a:pt x="538" y="298"/>
                    <a:pt x="513" y="146"/>
                    <a:pt x="494" y="7"/>
                  </a:cubicBezTo>
                  <a:cubicBezTo>
                    <a:pt x="449" y="13"/>
                    <a:pt x="402" y="15"/>
                    <a:pt x="356" y="15"/>
                  </a:cubicBezTo>
                  <a:cubicBezTo>
                    <a:pt x="310" y="15"/>
                    <a:pt x="266" y="13"/>
                    <a:pt x="228" y="13"/>
                  </a:cubicBezTo>
                  <a:cubicBezTo>
                    <a:pt x="184" y="13"/>
                    <a:pt x="146" y="7"/>
                    <a:pt x="95" y="0"/>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 descr="Trẻ Em, Học Tập, Học Bài, Giáo Dục, Tải hình PNG 91 - Free.Vector6.com">
            <a:extLst>
              <a:ext uri="{FF2B5EF4-FFF2-40B4-BE49-F238E27FC236}">
                <a16:creationId xmlns:a16="http://schemas.microsoft.com/office/drawing/2014/main" id="{4CFC856E-97FF-4696-8995-F0B637BCD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340" y="2233434"/>
            <a:ext cx="3121632" cy="260656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D7249B7-FAAA-4A1A-906F-10CCDE071132}"/>
              </a:ext>
            </a:extLst>
          </p:cNvPr>
          <p:cNvSpPr txBox="1"/>
          <p:nvPr/>
        </p:nvSpPr>
        <p:spPr>
          <a:xfrm>
            <a:off x="932066" y="630079"/>
            <a:ext cx="6769774" cy="1055608"/>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hợp</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hữu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cơ</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giống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nhau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tử</a:t>
            </a:r>
            <a:r>
              <a:rPr lang="en-US" sz="2800" dirty="0">
                <a:solidFill>
                  <a:srgbClr val="002060"/>
                </a:solidFill>
                <a:latin typeface="Times New Roman" panose="02020603050405020304" pitchFamily="18" charset="0"/>
                <a:cs typeface="Times New Roman" panose="02020603050405020304" pitchFamily="18" charset="0"/>
              </a:rPr>
              <a:t> ? </a:t>
            </a:r>
          </a:p>
        </p:txBody>
      </p:sp>
      <p:grpSp>
        <p:nvGrpSpPr>
          <p:cNvPr id="48" name="Group 47">
            <a:extLst>
              <a:ext uri="{FF2B5EF4-FFF2-40B4-BE49-F238E27FC236}">
                <a16:creationId xmlns:a16="http://schemas.microsoft.com/office/drawing/2014/main" id="{1B105606-B6A7-4928-B3F3-9CBE7764F781}"/>
              </a:ext>
            </a:extLst>
          </p:cNvPr>
          <p:cNvGrpSpPr/>
          <p:nvPr/>
        </p:nvGrpSpPr>
        <p:grpSpPr>
          <a:xfrm>
            <a:off x="563400" y="1751077"/>
            <a:ext cx="6459386" cy="544787"/>
            <a:chOff x="459551" y="2034659"/>
            <a:chExt cx="4684650" cy="544787"/>
          </a:xfrm>
        </p:grpSpPr>
        <p:sp>
          <p:nvSpPr>
            <p:cNvPr id="49" name="TextBox 48">
              <a:extLst>
                <a:ext uri="{FF2B5EF4-FFF2-40B4-BE49-F238E27FC236}">
                  <a16:creationId xmlns:a16="http://schemas.microsoft.com/office/drawing/2014/main" id="{D0E73C63-37FA-48A7-8974-7A110B38A116}"/>
                </a:ext>
              </a:extLst>
            </p:cNvPr>
            <p:cNvSpPr txBox="1"/>
            <p:nvPr/>
          </p:nvSpPr>
          <p:spPr>
            <a:xfrm>
              <a:off x="459551" y="2034659"/>
              <a:ext cx="737068" cy="52322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CH</a:t>
              </a:r>
              <a:r>
                <a:rPr lang="en-US" sz="2800" baseline="-25000" dirty="0">
                  <a:solidFill>
                    <a:srgbClr val="002060"/>
                  </a:solidFill>
                  <a:latin typeface="Times New Roman" panose="02020603050405020304" pitchFamily="18" charset="0"/>
                  <a:cs typeface="Times New Roman" panose="02020603050405020304" pitchFamily="18" charset="0"/>
                </a:rPr>
                <a:t>4</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DFA8B7BE-AD9D-46CC-9FB8-8149742E1A64}"/>
                </a:ext>
              </a:extLst>
            </p:cNvPr>
            <p:cNvSpPr txBox="1"/>
            <p:nvPr/>
          </p:nvSpPr>
          <p:spPr>
            <a:xfrm>
              <a:off x="1239308" y="2045468"/>
              <a:ext cx="897214" cy="52322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C</a:t>
              </a:r>
              <a:r>
                <a:rPr lang="en-US" sz="2800" baseline="-25000" dirty="0">
                  <a:solidFill>
                    <a:srgbClr val="002060"/>
                  </a:solidFill>
                  <a:latin typeface="Times New Roman" panose="02020603050405020304" pitchFamily="18" charset="0"/>
                  <a:cs typeface="Times New Roman" panose="02020603050405020304" pitchFamily="18" charset="0"/>
                </a:rPr>
                <a:t>2</a:t>
              </a:r>
              <a:r>
                <a:rPr lang="en-US" sz="2800" dirty="0">
                  <a:solidFill>
                    <a:srgbClr val="002060"/>
                  </a:solidFill>
                  <a:latin typeface="Times New Roman" panose="02020603050405020304" pitchFamily="18" charset="0"/>
                  <a:cs typeface="Times New Roman" panose="02020603050405020304" pitchFamily="18" charset="0"/>
                </a:rPr>
                <a:t>H</a:t>
              </a:r>
              <a:r>
                <a:rPr lang="en-US" sz="2800" baseline="-25000" dirty="0">
                  <a:solidFill>
                    <a:srgbClr val="002060"/>
                  </a:solidFill>
                  <a:latin typeface="Times New Roman" panose="02020603050405020304" pitchFamily="18" charset="0"/>
                  <a:cs typeface="Times New Roman" panose="02020603050405020304" pitchFamily="18" charset="0"/>
                </a:rPr>
                <a:t>6</a:t>
              </a:r>
              <a:r>
                <a:rPr lang="en-US" sz="2800" dirty="0">
                  <a:solidFill>
                    <a:srgbClr val="002060"/>
                  </a:solidFill>
                  <a:latin typeface="Times New Roman" panose="02020603050405020304" pitchFamily="18" charset="0"/>
                  <a:cs typeface="Times New Roman" panose="02020603050405020304" pitchFamily="18" charset="0"/>
                </a:rPr>
                <a:t>O</a:t>
              </a:r>
            </a:p>
          </p:txBody>
        </p:sp>
        <p:sp>
          <p:nvSpPr>
            <p:cNvPr id="51" name="TextBox 50">
              <a:extLst>
                <a:ext uri="{FF2B5EF4-FFF2-40B4-BE49-F238E27FC236}">
                  <a16:creationId xmlns:a16="http://schemas.microsoft.com/office/drawing/2014/main" id="{64F16277-CAC0-44D2-B5BB-3B24C532A57D}"/>
                </a:ext>
              </a:extLst>
            </p:cNvPr>
            <p:cNvSpPr txBox="1"/>
            <p:nvPr/>
          </p:nvSpPr>
          <p:spPr>
            <a:xfrm>
              <a:off x="2170698" y="2053317"/>
              <a:ext cx="813700" cy="52322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C</a:t>
              </a:r>
              <a:r>
                <a:rPr lang="en-US" sz="2800" baseline="-25000" dirty="0">
                  <a:solidFill>
                    <a:srgbClr val="002060"/>
                  </a:solidFill>
                  <a:latin typeface="Times New Roman" panose="02020603050405020304" pitchFamily="18" charset="0"/>
                  <a:cs typeface="Times New Roman" panose="02020603050405020304" pitchFamily="18" charset="0"/>
                </a:rPr>
                <a:t>2</a:t>
              </a:r>
              <a:r>
                <a:rPr lang="en-US" sz="2800" dirty="0">
                  <a:solidFill>
                    <a:srgbClr val="002060"/>
                  </a:solidFill>
                  <a:latin typeface="Times New Roman" panose="02020603050405020304" pitchFamily="18" charset="0"/>
                  <a:cs typeface="Times New Roman" panose="02020603050405020304" pitchFamily="18" charset="0"/>
                </a:rPr>
                <a:t>H</a:t>
              </a:r>
              <a:r>
                <a:rPr lang="en-US" sz="2800" baseline="-25000" dirty="0">
                  <a:solidFill>
                    <a:srgbClr val="002060"/>
                  </a:solidFill>
                  <a:latin typeface="Times New Roman" panose="02020603050405020304" pitchFamily="18" charset="0"/>
                  <a:cs typeface="Times New Roman" panose="02020603050405020304" pitchFamily="18" charset="0"/>
                </a:rPr>
                <a:t>4</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869F682B-5A75-47CE-BB8D-4B61A27EA854}"/>
                </a:ext>
              </a:extLst>
            </p:cNvPr>
            <p:cNvSpPr txBox="1"/>
            <p:nvPr/>
          </p:nvSpPr>
          <p:spPr>
            <a:xfrm>
              <a:off x="3010067" y="2056226"/>
              <a:ext cx="910142" cy="52322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CH</a:t>
              </a:r>
              <a:r>
                <a:rPr lang="en-US" sz="2800" baseline="-25000" dirty="0">
                  <a:solidFill>
                    <a:srgbClr val="002060"/>
                  </a:solidFill>
                  <a:latin typeface="Times New Roman" panose="02020603050405020304" pitchFamily="18" charset="0"/>
                  <a:cs typeface="Times New Roman" panose="02020603050405020304" pitchFamily="18" charset="0"/>
                </a:rPr>
                <a:t>3</a:t>
              </a:r>
              <a:r>
                <a:rPr lang="en-US" sz="2800" dirty="0">
                  <a:solidFill>
                    <a:srgbClr val="002060"/>
                  </a:solidFill>
                  <a:latin typeface="Times New Roman" panose="02020603050405020304" pitchFamily="18" charset="0"/>
                  <a:cs typeface="Times New Roman" panose="02020603050405020304" pitchFamily="18" charset="0"/>
                </a:rPr>
                <a:t>Cl</a:t>
              </a:r>
            </a:p>
          </p:txBody>
        </p:sp>
        <p:sp>
          <p:nvSpPr>
            <p:cNvPr id="53" name="TextBox 52">
              <a:extLst>
                <a:ext uri="{FF2B5EF4-FFF2-40B4-BE49-F238E27FC236}">
                  <a16:creationId xmlns:a16="http://schemas.microsoft.com/office/drawing/2014/main" id="{1030942C-479D-48DE-9FE9-FB73B2CF5F62}"/>
                </a:ext>
              </a:extLst>
            </p:cNvPr>
            <p:cNvSpPr txBox="1"/>
            <p:nvPr/>
          </p:nvSpPr>
          <p:spPr>
            <a:xfrm>
              <a:off x="3954386" y="2045468"/>
              <a:ext cx="1189815" cy="523220"/>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dirty="0">
                  <a:solidFill>
                    <a:srgbClr val="002060"/>
                  </a:solidFill>
                  <a:latin typeface="Times New Roman" panose="02020603050405020304" pitchFamily="18" charset="0"/>
                  <a:cs typeface="Times New Roman" panose="02020603050405020304" pitchFamily="18" charset="0"/>
                </a:rPr>
                <a:t>C</a:t>
              </a:r>
              <a:r>
                <a:rPr lang="en-US" sz="2800" baseline="-25000" dirty="0">
                  <a:solidFill>
                    <a:srgbClr val="002060"/>
                  </a:solidFill>
                  <a:latin typeface="Times New Roman" panose="02020603050405020304" pitchFamily="18" charset="0"/>
                  <a:cs typeface="Times New Roman" panose="02020603050405020304" pitchFamily="18" charset="0"/>
                </a:rPr>
                <a:t>2</a:t>
              </a:r>
              <a:r>
                <a:rPr lang="en-US" sz="2800" dirty="0">
                  <a:solidFill>
                    <a:srgbClr val="002060"/>
                  </a:solidFill>
                  <a:latin typeface="Times New Roman" panose="02020603050405020304" pitchFamily="18" charset="0"/>
                  <a:cs typeface="Times New Roman" panose="02020603050405020304" pitchFamily="18" charset="0"/>
                </a:rPr>
                <a:t>H</a:t>
              </a:r>
              <a:r>
                <a:rPr lang="en-US" sz="2800" baseline="-25000" dirty="0">
                  <a:solidFill>
                    <a:srgbClr val="002060"/>
                  </a:solidFill>
                  <a:latin typeface="Times New Roman" panose="02020603050405020304" pitchFamily="18" charset="0"/>
                  <a:cs typeface="Times New Roman" panose="02020603050405020304" pitchFamily="18" charset="0"/>
                </a:rPr>
                <a:t>5</a:t>
              </a:r>
              <a:r>
                <a:rPr lang="en-US" sz="2800" dirty="0">
                  <a:solidFill>
                    <a:srgbClr val="002060"/>
                  </a:solidFill>
                  <a:latin typeface="Times New Roman" panose="02020603050405020304" pitchFamily="18" charset="0"/>
                  <a:cs typeface="Times New Roman" panose="02020603050405020304" pitchFamily="18" charset="0"/>
                </a:rPr>
                <a:t>O</a:t>
              </a:r>
              <a:r>
                <a:rPr lang="en-US" sz="2800" baseline="-25000" dirty="0">
                  <a:solidFill>
                    <a:srgbClr val="002060"/>
                  </a:solidFill>
                  <a:latin typeface="Times New Roman" panose="02020603050405020304" pitchFamily="18" charset="0"/>
                  <a:cs typeface="Times New Roman" panose="02020603050405020304" pitchFamily="18" charset="0"/>
                </a:rPr>
                <a:t>2</a:t>
              </a:r>
              <a:r>
                <a:rPr lang="en-US" sz="2800" dirty="0">
                  <a:solidFill>
                    <a:srgbClr val="002060"/>
                  </a:solidFill>
                  <a:latin typeface="Times New Roman" panose="02020603050405020304" pitchFamily="18" charset="0"/>
                  <a:cs typeface="Times New Roman" panose="02020603050405020304" pitchFamily="18" charset="0"/>
                </a:rPr>
                <a:t>N</a:t>
              </a:r>
            </a:p>
          </p:txBody>
        </p:sp>
      </p:grpSp>
      <p:cxnSp>
        <p:nvCxnSpPr>
          <p:cNvPr id="54" name="Straight Connector 53">
            <a:extLst>
              <a:ext uri="{FF2B5EF4-FFF2-40B4-BE49-F238E27FC236}">
                <a16:creationId xmlns:a16="http://schemas.microsoft.com/office/drawing/2014/main" id="{308AE240-15BE-4A3C-8EB3-D8BFB12BAEDD}"/>
              </a:ext>
            </a:extLst>
          </p:cNvPr>
          <p:cNvCxnSpPr>
            <a:cxnSpLocks/>
          </p:cNvCxnSpPr>
          <p:nvPr/>
        </p:nvCxnSpPr>
        <p:spPr>
          <a:xfrm>
            <a:off x="3546680" y="2409165"/>
            <a:ext cx="0" cy="171450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F08315E-D2B1-49BD-ACC3-8C62D25C9EE8}"/>
              </a:ext>
            </a:extLst>
          </p:cNvPr>
          <p:cNvCxnSpPr>
            <a:cxnSpLocks/>
          </p:cNvCxnSpPr>
          <p:nvPr/>
        </p:nvCxnSpPr>
        <p:spPr>
          <a:xfrm flipH="1">
            <a:off x="1270207" y="2847315"/>
            <a:ext cx="4695823" cy="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3CCDEDC-598D-476C-BEB6-0D5DC222FE87}"/>
              </a:ext>
            </a:extLst>
          </p:cNvPr>
          <p:cNvSpPr txBox="1"/>
          <p:nvPr/>
        </p:nvSpPr>
        <p:spPr>
          <a:xfrm>
            <a:off x="1346406" y="2350496"/>
            <a:ext cx="2019300" cy="523220"/>
          </a:xfrm>
          <a:prstGeom prst="rect">
            <a:avLst/>
          </a:prstGeom>
          <a:noFill/>
        </p:spPr>
        <p:txBody>
          <a:bodyPr wrap="square" rtlCol="0">
            <a:spAutoFit/>
          </a:bodyPr>
          <a:lstStyle/>
          <a:p>
            <a:pPr algn="ctr"/>
            <a:r>
              <a:rPr lang="en-US" sz="2800" dirty="0" err="1">
                <a:solidFill>
                  <a:srgbClr val="7030A0"/>
                </a:solidFill>
                <a:latin typeface="Times New Roman" panose="02020603050405020304" pitchFamily="18" charset="0"/>
                <a:cs typeface="Times New Roman" panose="02020603050405020304" pitchFamily="18" charset="0"/>
              </a:rPr>
              <a:t>Giống</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nhau</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AD76FB0B-72A4-4CED-BCEC-B2577B24E694}"/>
              </a:ext>
            </a:extLst>
          </p:cNvPr>
          <p:cNvSpPr txBox="1"/>
          <p:nvPr/>
        </p:nvSpPr>
        <p:spPr>
          <a:xfrm>
            <a:off x="3691539" y="2361305"/>
            <a:ext cx="2019300" cy="523220"/>
          </a:xfrm>
          <a:prstGeom prst="rect">
            <a:avLst/>
          </a:prstGeom>
          <a:noFill/>
        </p:spPr>
        <p:txBody>
          <a:bodyPr wrap="square" rtlCol="0">
            <a:spAutoFit/>
          </a:bodyPr>
          <a:lstStyle/>
          <a:p>
            <a:pPr algn="ctr"/>
            <a:r>
              <a:rPr lang="en-US" sz="2800" dirty="0" err="1">
                <a:solidFill>
                  <a:srgbClr val="7030A0"/>
                </a:solidFill>
                <a:latin typeface="Times New Roman" panose="02020603050405020304" pitchFamily="18" charset="0"/>
                <a:cs typeface="Times New Roman" panose="02020603050405020304" pitchFamily="18" charset="0"/>
              </a:rPr>
              <a:t>Khác</a:t>
            </a:r>
            <a:r>
              <a:rPr lang="en-US" sz="2800" dirty="0">
                <a:solidFill>
                  <a:srgbClr val="7030A0"/>
                </a:solidFill>
                <a:latin typeface="Times New Roman" panose="02020603050405020304" pitchFamily="18" charset="0"/>
                <a:cs typeface="Times New Roman" panose="02020603050405020304" pitchFamily="18" charset="0"/>
              </a:rPr>
              <a:t> </a:t>
            </a:r>
            <a:r>
              <a:rPr lang="en-US" sz="2800" dirty="0" err="1">
                <a:solidFill>
                  <a:srgbClr val="7030A0"/>
                </a:solidFill>
                <a:latin typeface="Times New Roman" panose="02020603050405020304" pitchFamily="18" charset="0"/>
                <a:cs typeface="Times New Roman" panose="02020603050405020304" pitchFamily="18" charset="0"/>
              </a:rPr>
              <a:t>nhau</a:t>
            </a:r>
            <a:endParaRPr lang="en-US" sz="2800" dirty="0">
              <a:solidFill>
                <a:srgbClr val="7030A0"/>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ACC76AC2-0CF2-42F4-9BC9-6ABAC65B4542}"/>
              </a:ext>
            </a:extLst>
          </p:cNvPr>
          <p:cNvSpPr txBox="1"/>
          <p:nvPr/>
        </p:nvSpPr>
        <p:spPr>
          <a:xfrm>
            <a:off x="1165431" y="2923515"/>
            <a:ext cx="2447924" cy="2145268"/>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C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H</a:t>
            </a:r>
          </a:p>
        </p:txBody>
      </p:sp>
      <p:sp>
        <p:nvSpPr>
          <p:cNvPr id="59" name="TextBox 58">
            <a:extLst>
              <a:ext uri="{FF2B5EF4-FFF2-40B4-BE49-F238E27FC236}">
                <a16:creationId xmlns:a16="http://schemas.microsoft.com/office/drawing/2014/main" id="{C15DDB26-0C87-48FB-9DD2-89DA423496ED}"/>
              </a:ext>
            </a:extLst>
          </p:cNvPr>
          <p:cNvSpPr txBox="1"/>
          <p:nvPr/>
        </p:nvSpPr>
        <p:spPr>
          <a:xfrm>
            <a:off x="3556206" y="2923515"/>
            <a:ext cx="2533649" cy="2145268"/>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a:solidFill>
                  <a:schemeClr val="tx1"/>
                </a:solidFill>
                <a:latin typeface="Times New Roman" panose="02020603050405020304" pitchFamily="18" charset="0"/>
                <a:cs typeface="Times New Roman" panose="02020603050405020304" pitchFamily="18" charset="0"/>
              </a:rPr>
              <a:t>Ngoài</a:t>
            </a:r>
            <a:r>
              <a:rPr lang="en-US" sz="2400" dirty="0">
                <a:solidFill>
                  <a:schemeClr val="tx1"/>
                </a:solidFill>
                <a:latin typeface="Times New Roman" panose="02020603050405020304" pitchFamily="18" charset="0"/>
                <a:cs typeface="Times New Roman" panose="02020603050405020304" pitchFamily="18" charset="0"/>
              </a:rPr>
              <a:t> C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H,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số</a:t>
            </a:r>
            <a:r>
              <a:rPr lang="en-US" sz="2400" dirty="0">
                <a:solidFill>
                  <a:schemeClr val="tx1"/>
                </a:solidFill>
                <a:latin typeface="Times New Roman" panose="02020603050405020304" pitchFamily="18" charset="0"/>
                <a:cs typeface="Times New Roman" panose="02020603050405020304" pitchFamily="18" charset="0"/>
              </a:rPr>
              <a:t> HCHC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a:solidFill>
                  <a:schemeClr val="tx1"/>
                </a:solidFill>
                <a:latin typeface="Times New Roman" panose="02020603050405020304" pitchFamily="18" charset="0"/>
                <a:cs typeface="Times New Roman" panose="02020603050405020304" pitchFamily="18" charset="0"/>
              </a:rPr>
              <a:t> O, N, Cl, . . .</a:t>
            </a:r>
          </a:p>
        </p:txBody>
      </p:sp>
      <p:sp>
        <p:nvSpPr>
          <p:cNvPr id="2" name="Rectangle: Single Corner Rounded 1">
            <a:extLst>
              <a:ext uri="{FF2B5EF4-FFF2-40B4-BE49-F238E27FC236}">
                <a16:creationId xmlns:a16="http://schemas.microsoft.com/office/drawing/2014/main" id="{F8390AD3-4D87-8141-87D5-5783B480A142}"/>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B2A0E0-7A84-B94D-76E6-0B0DE0151544}"/>
              </a:ext>
            </a:extLst>
          </p:cNvPr>
          <p:cNvSpPr txBox="1"/>
          <p:nvPr/>
        </p:nvSpPr>
        <p:spPr>
          <a:xfrm>
            <a:off x="83684" y="74717"/>
            <a:ext cx="7174365" cy="461665"/>
          </a:xfrm>
          <a:prstGeom prst="rect">
            <a:avLst/>
          </a:prstGeom>
          <a:noFill/>
        </p:spPr>
        <p:txBody>
          <a:bodyPr wrap="square">
            <a:spAutoFit/>
          </a:bodyPr>
          <a:lstStyle/>
          <a:p>
            <a:pPr marL="0" lvl="0" indent="0" algn="ctr"/>
            <a:r>
              <a:rPr lang="en-US" sz="2400" b="1">
                <a:solidFill>
                  <a:srgbClr val="FFFFFF"/>
                </a:solidFill>
                <a:latin typeface="Times New Roman" panose="02020603050405020304" pitchFamily="18" charset="0"/>
                <a:cs typeface="Times New Roman" panose="02020603050405020304" pitchFamily="18" charset="0"/>
              </a:rPr>
              <a:t>2. </a:t>
            </a:r>
            <a:r>
              <a:rPr lang="vi-VN" sz="2400" b="1">
                <a:solidFill>
                  <a:srgbClr val="FFFFFF"/>
                </a:solidFill>
                <a:latin typeface="Times New Roman" panose="02020603050405020304" pitchFamily="18" charset="0"/>
                <a:cs typeface="Times New Roman" panose="02020603050405020304" pitchFamily="18" charset="0"/>
              </a:rPr>
              <a:t>PHÂN LOẠI HỢP CHẤT HỮU CƠ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barn(inVertical)">
                                      <p:cBhvr>
                                        <p:cTn id="21" dur="500"/>
                                        <p:tgtEl>
                                          <p:spTgt spid="5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arn(inVertic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000"/>
                                        <p:tgtEl>
                                          <p:spTgt spid="58"/>
                                        </p:tgtEl>
                                      </p:cBhvr>
                                    </p:animEffect>
                                    <p:anim calcmode="lin" valueType="num">
                                      <p:cBhvr>
                                        <p:cTn id="33" dur="1000" fill="hold"/>
                                        <p:tgtEl>
                                          <p:spTgt spid="58"/>
                                        </p:tgtEl>
                                        <p:attrNameLst>
                                          <p:attrName>ppt_x</p:attrName>
                                        </p:attrNameLst>
                                      </p:cBhvr>
                                      <p:tavLst>
                                        <p:tav tm="0">
                                          <p:val>
                                            <p:strVal val="#ppt_x"/>
                                          </p:val>
                                        </p:tav>
                                        <p:tav tm="100000">
                                          <p:val>
                                            <p:strVal val="#ppt_x"/>
                                          </p:val>
                                        </p:tav>
                                      </p:tavLst>
                                    </p:anim>
                                    <p:anim calcmode="lin" valueType="num">
                                      <p:cBhvr>
                                        <p:cTn id="3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1000"/>
                                        <p:tgtEl>
                                          <p:spTgt spid="59"/>
                                        </p:tgtEl>
                                      </p:cBhvr>
                                    </p:animEffect>
                                    <p:anim calcmode="lin" valueType="num">
                                      <p:cBhvr>
                                        <p:cTn id="40" dur="1000" fill="hold"/>
                                        <p:tgtEl>
                                          <p:spTgt spid="59"/>
                                        </p:tgtEl>
                                        <p:attrNameLst>
                                          <p:attrName>ppt_x</p:attrName>
                                        </p:attrNameLst>
                                      </p:cBhvr>
                                      <p:tavLst>
                                        <p:tav tm="0">
                                          <p:val>
                                            <p:strVal val="#ppt_x"/>
                                          </p:val>
                                        </p:tav>
                                        <p:tav tm="100000">
                                          <p:val>
                                            <p:strVal val="#ppt_x"/>
                                          </p:val>
                                        </p:tav>
                                      </p:tavLst>
                                    </p:anim>
                                    <p:anim calcmode="lin" valueType="num">
                                      <p:cBhvr>
                                        <p:cTn id="4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6" grpId="0"/>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209;p59"/>
          <p:cNvGrpSpPr/>
          <p:nvPr/>
        </p:nvGrpSpPr>
        <p:grpSpPr>
          <a:xfrm rot="-4313088" flipH="1">
            <a:off x="8159830" y="928755"/>
            <a:ext cx="546576" cy="900249"/>
            <a:chOff x="6006224" y="390509"/>
            <a:chExt cx="510349" cy="900200"/>
          </a:xfrm>
        </p:grpSpPr>
        <p:sp>
          <p:nvSpPr>
            <p:cNvPr id="4" name="Google Shape;1210;p59"/>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11;p59"/>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12;p59"/>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13;p59"/>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14;p59"/>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5;p59"/>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6;p59"/>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7;p59"/>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18;p59"/>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19;p59"/>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0;p59"/>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1;p59"/>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22;p59"/>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3;p59"/>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4;p59"/>
            <p:cNvSpPr/>
            <p:nvPr/>
          </p:nvSpPr>
          <p:spPr>
            <a:xfrm>
              <a:off x="6415761" y="1137864"/>
              <a:ext cx="100812" cy="78559"/>
            </a:xfrm>
            <a:custGeom>
              <a:avLst/>
              <a:gdLst/>
              <a:ahLst/>
              <a:cxnLst/>
              <a:rect l="l" t="t" r="r" b="b"/>
              <a:pathLst>
                <a:path w="1721" h="1341" extrusionOk="0">
                  <a:moveTo>
                    <a:pt x="1622" y="1"/>
                  </a:moveTo>
                  <a:cubicBezTo>
                    <a:pt x="1610" y="1"/>
                    <a:pt x="1597" y="4"/>
                    <a:pt x="1583" y="12"/>
                  </a:cubicBezTo>
                  <a:cubicBezTo>
                    <a:pt x="1400" y="76"/>
                    <a:pt x="1052" y="259"/>
                    <a:pt x="862" y="436"/>
                  </a:cubicBezTo>
                  <a:cubicBezTo>
                    <a:pt x="577" y="683"/>
                    <a:pt x="312" y="962"/>
                    <a:pt x="40" y="1240"/>
                  </a:cubicBezTo>
                  <a:cubicBezTo>
                    <a:pt x="0" y="1279"/>
                    <a:pt x="40" y="1341"/>
                    <a:pt x="87" y="1341"/>
                  </a:cubicBezTo>
                  <a:cubicBezTo>
                    <a:pt x="101" y="1341"/>
                    <a:pt x="115" y="1335"/>
                    <a:pt x="128" y="1322"/>
                  </a:cubicBezTo>
                  <a:cubicBezTo>
                    <a:pt x="641" y="816"/>
                    <a:pt x="1020" y="468"/>
                    <a:pt x="1647" y="133"/>
                  </a:cubicBezTo>
                  <a:cubicBezTo>
                    <a:pt x="1721" y="95"/>
                    <a:pt x="1684" y="1"/>
                    <a:pt x="1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Rectangle: Rounded Corners 1">
            <a:extLst>
              <a:ext uri="{FF2B5EF4-FFF2-40B4-BE49-F238E27FC236}">
                <a16:creationId xmlns:a16="http://schemas.microsoft.com/office/drawing/2014/main" id="{EE8F00AB-52F4-44D0-B2F5-EE4323997156}"/>
              </a:ext>
            </a:extLst>
          </p:cNvPr>
          <p:cNvSpPr/>
          <p:nvPr/>
        </p:nvSpPr>
        <p:spPr>
          <a:xfrm>
            <a:off x="2301600" y="860604"/>
            <a:ext cx="3742764" cy="479465"/>
          </a:xfrm>
          <a:prstGeom prst="roundRect">
            <a:avLst/>
          </a:prstGeom>
          <a:solidFill>
            <a:schemeClr val="accent1">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HỢP CHẤT HỮU CƠ</a:t>
            </a:r>
          </a:p>
        </p:txBody>
      </p:sp>
      <p:sp>
        <p:nvSpPr>
          <p:cNvPr id="20" name="Rectangle: Rounded Corners 13">
            <a:extLst>
              <a:ext uri="{FF2B5EF4-FFF2-40B4-BE49-F238E27FC236}">
                <a16:creationId xmlns:a16="http://schemas.microsoft.com/office/drawing/2014/main" id="{42988411-45EE-4D8D-90B4-5F54C71EBEA9}"/>
              </a:ext>
            </a:extLst>
          </p:cNvPr>
          <p:cNvSpPr/>
          <p:nvPr/>
        </p:nvSpPr>
        <p:spPr>
          <a:xfrm>
            <a:off x="361012" y="2048723"/>
            <a:ext cx="3121572" cy="510989"/>
          </a:xfrm>
          <a:prstGeom prst="roundRect">
            <a:avLst/>
          </a:prstGeom>
          <a:solidFill>
            <a:srgbClr val="FFFF00"/>
          </a:solid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00B050"/>
                </a:solidFill>
                <a:latin typeface="Times New Roman" panose="02020603050405020304" pitchFamily="18" charset="0"/>
                <a:cs typeface="Times New Roman" panose="02020603050405020304" pitchFamily="18" charset="0"/>
              </a:rPr>
              <a:t>HYDROCARBON</a:t>
            </a:r>
          </a:p>
        </p:txBody>
      </p:sp>
      <p:sp>
        <p:nvSpPr>
          <p:cNvPr id="21" name="Rectangle: Rounded Corners 14">
            <a:extLst>
              <a:ext uri="{FF2B5EF4-FFF2-40B4-BE49-F238E27FC236}">
                <a16:creationId xmlns:a16="http://schemas.microsoft.com/office/drawing/2014/main" id="{990A8099-D21D-4393-A82A-34098DEBCF31}"/>
              </a:ext>
            </a:extLst>
          </p:cNvPr>
          <p:cNvSpPr/>
          <p:nvPr/>
        </p:nvSpPr>
        <p:spPr>
          <a:xfrm>
            <a:off x="5344920" y="1915933"/>
            <a:ext cx="3025262" cy="776568"/>
          </a:xfrm>
          <a:prstGeom prst="roundRect">
            <a:avLst/>
          </a:prstGeom>
          <a:solidFill>
            <a:srgbClr val="92D050"/>
          </a:solidFill>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C00000"/>
                </a:solidFill>
                <a:latin typeface="Times New Roman" panose="02020603050405020304" pitchFamily="18" charset="0"/>
                <a:cs typeface="Times New Roman" panose="02020603050405020304" pitchFamily="18" charset="0"/>
              </a:rPr>
              <a:t>DẪN XUẤT CỦA HYDROCARBON</a:t>
            </a:r>
          </a:p>
        </p:txBody>
      </p:sp>
      <p:cxnSp>
        <p:nvCxnSpPr>
          <p:cNvPr id="22" name="Connector: Elbow 3">
            <a:extLst>
              <a:ext uri="{FF2B5EF4-FFF2-40B4-BE49-F238E27FC236}">
                <a16:creationId xmlns:a16="http://schemas.microsoft.com/office/drawing/2014/main" id="{26ACE636-0C60-43BF-ACBB-A332F2CA4B75}"/>
              </a:ext>
            </a:extLst>
          </p:cNvPr>
          <p:cNvCxnSpPr>
            <a:cxnSpLocks/>
            <a:stCxn id="19" idx="2"/>
            <a:endCxn id="20" idx="0"/>
          </p:cNvCxnSpPr>
          <p:nvPr/>
        </p:nvCxnSpPr>
        <p:spPr>
          <a:xfrm rot="5400000">
            <a:off x="2693063" y="568804"/>
            <a:ext cx="708654" cy="2251184"/>
          </a:xfrm>
          <a:prstGeom prst="bentConnector3">
            <a:avLst>
              <a:gd name="adj1" fmla="val 41398"/>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Connector: Elbow 5">
            <a:extLst>
              <a:ext uri="{FF2B5EF4-FFF2-40B4-BE49-F238E27FC236}">
                <a16:creationId xmlns:a16="http://schemas.microsoft.com/office/drawing/2014/main" id="{C05FA69A-6598-4B11-9B1D-F97C1C14E333}"/>
              </a:ext>
            </a:extLst>
          </p:cNvPr>
          <p:cNvCxnSpPr>
            <a:cxnSpLocks/>
            <a:stCxn id="19" idx="2"/>
            <a:endCxn id="21" idx="0"/>
          </p:cNvCxnSpPr>
          <p:nvPr/>
        </p:nvCxnSpPr>
        <p:spPr>
          <a:xfrm rot="16200000" flipH="1">
            <a:off x="5227334" y="285716"/>
            <a:ext cx="575864" cy="2684569"/>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7EDA659-8AD3-40C0-84BE-F12811977050}"/>
              </a:ext>
            </a:extLst>
          </p:cNvPr>
          <p:cNvSpPr txBox="1"/>
          <p:nvPr/>
        </p:nvSpPr>
        <p:spPr>
          <a:xfrm>
            <a:off x="361011" y="2643754"/>
            <a:ext cx="3899337" cy="919401"/>
          </a:xfrm>
          <a:prstGeom prst="roundRect">
            <a:avLst/>
          </a:prstGeom>
          <a:solidFill>
            <a:srgbClr val="FFFF5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phần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chỉ</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C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H</a:t>
            </a:r>
          </a:p>
        </p:txBody>
      </p:sp>
      <p:sp>
        <p:nvSpPr>
          <p:cNvPr id="25" name="TextBox 24">
            <a:extLst>
              <a:ext uri="{FF2B5EF4-FFF2-40B4-BE49-F238E27FC236}">
                <a16:creationId xmlns:a16="http://schemas.microsoft.com/office/drawing/2014/main" id="{CDA26263-7965-4035-A2D0-4AFA7ACBA644}"/>
              </a:ext>
            </a:extLst>
          </p:cNvPr>
          <p:cNvSpPr txBox="1"/>
          <p:nvPr/>
        </p:nvSpPr>
        <p:spPr>
          <a:xfrm>
            <a:off x="4772314" y="2778814"/>
            <a:ext cx="4045762" cy="1328023"/>
          </a:xfrm>
          <a:prstGeom prst="roundRect">
            <a:avLst/>
          </a:prstGeom>
          <a:solidFill>
            <a:srgbClr val="91F084"/>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thành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phân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ngoài</a:t>
            </a:r>
            <a:r>
              <a:rPr lang="en-US" sz="2400" dirty="0">
                <a:solidFill>
                  <a:srgbClr val="002060"/>
                </a:solidFill>
                <a:latin typeface="Times New Roman" panose="02020603050405020304" pitchFamily="18" charset="0"/>
                <a:cs typeface="Times New Roman" panose="02020603050405020304" pitchFamily="18" charset="0"/>
              </a:rPr>
              <a:t> C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H </a:t>
            </a:r>
            <a:r>
              <a:rPr lang="en-US" sz="2400" dirty="0" err="1">
                <a:solidFill>
                  <a:srgbClr val="002060"/>
                </a:solidFill>
                <a:latin typeface="Times New Roman" panose="02020603050405020304" pitchFamily="18" charset="0"/>
                <a:cs typeface="Times New Roman" panose="02020603050405020304" pitchFamily="18" charset="0"/>
              </a:rPr>
              <a:t>còn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tố</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t>
            </a:r>
            <a:r>
              <a:rPr lang="vi-VN" sz="2400" dirty="0">
                <a:solidFill>
                  <a:srgbClr val="002060"/>
                </a:solidFill>
                <a:latin typeface="Times New Roman" panose="02020603050405020304" pitchFamily="18" charset="0"/>
                <a:cs typeface="Times New Roman" panose="02020603050405020304" pitchFamily="18" charset="0"/>
              </a:rPr>
              <a:t>ư</a:t>
            </a:r>
            <a:r>
              <a:rPr lang="en-US" sz="2400" dirty="0">
                <a:solidFill>
                  <a:srgbClr val="002060"/>
                </a:solidFill>
                <a:latin typeface="Times New Roman" panose="02020603050405020304" pitchFamily="18" charset="0"/>
                <a:cs typeface="Times New Roman" panose="02020603050405020304" pitchFamily="18" charset="0"/>
              </a:rPr>
              <a:t> O, N, Cl, . . .</a:t>
            </a:r>
          </a:p>
        </p:txBody>
      </p:sp>
      <p:sp>
        <p:nvSpPr>
          <p:cNvPr id="26" name="TextBox 25">
            <a:extLst>
              <a:ext uri="{FF2B5EF4-FFF2-40B4-BE49-F238E27FC236}">
                <a16:creationId xmlns:a16="http://schemas.microsoft.com/office/drawing/2014/main" id="{151D16D5-558D-40EF-85E7-BEE02DBFB219}"/>
              </a:ext>
            </a:extLst>
          </p:cNvPr>
          <p:cNvSpPr txBox="1"/>
          <p:nvPr/>
        </p:nvSpPr>
        <p:spPr>
          <a:xfrm>
            <a:off x="361011" y="3626861"/>
            <a:ext cx="3899338" cy="510778"/>
          </a:xfrm>
          <a:prstGeom prst="roundRect">
            <a:avLst/>
          </a:prstGeom>
          <a:solidFill>
            <a:srgbClr val="FFFF53"/>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Ví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a:t>
            </a:r>
            <a:r>
              <a:rPr lang="en-US" sz="2400" dirty="0">
                <a:solidFill>
                  <a:srgbClr val="002060"/>
                </a:solidFill>
                <a:latin typeface="Times New Roman" panose="02020603050405020304" pitchFamily="18" charset="0"/>
                <a:cs typeface="Times New Roman" panose="02020603050405020304" pitchFamily="18" charset="0"/>
              </a:rPr>
              <a:t>: CH</a:t>
            </a:r>
            <a:r>
              <a:rPr lang="en-US" sz="2400" baseline="-25000" dirty="0">
                <a:solidFill>
                  <a:srgbClr val="002060"/>
                </a:solidFill>
                <a:latin typeface="Times New Roman" panose="02020603050405020304" pitchFamily="18" charset="0"/>
                <a:cs typeface="Times New Roman" panose="02020603050405020304" pitchFamily="18" charset="0"/>
              </a:rPr>
              <a:t>4</a:t>
            </a:r>
            <a:r>
              <a:rPr lang="en-US" sz="2400" dirty="0">
                <a:solidFill>
                  <a:srgbClr val="002060"/>
                </a:solidFill>
                <a:latin typeface="Times New Roman" panose="02020603050405020304" pitchFamily="18" charset="0"/>
                <a:cs typeface="Times New Roman" panose="02020603050405020304" pitchFamily="18" charset="0"/>
              </a:rPr>
              <a:t>;  C</a:t>
            </a:r>
            <a:r>
              <a:rPr lang="en-US" sz="2400" baseline="-25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4</a:t>
            </a:r>
            <a:r>
              <a:rPr lang="en-US" sz="2400" dirty="0">
                <a:solidFill>
                  <a:srgbClr val="002060"/>
                </a:solidFill>
                <a:latin typeface="Times New Roman" panose="02020603050405020304" pitchFamily="18" charset="0"/>
                <a:cs typeface="Times New Roman" panose="02020603050405020304" pitchFamily="18" charset="0"/>
              </a:rPr>
              <a:t>; C</a:t>
            </a:r>
            <a:r>
              <a:rPr lang="en-US" sz="2400" baseline="-25000" dirty="0">
                <a:solidFill>
                  <a:srgbClr val="002060"/>
                </a:solidFill>
                <a:latin typeface="Times New Roman" panose="02020603050405020304" pitchFamily="18" charset="0"/>
                <a:cs typeface="Times New Roman" panose="02020603050405020304" pitchFamily="18" charset="0"/>
              </a:rPr>
              <a:t>6</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6</a:t>
            </a:r>
            <a:r>
              <a:rPr lang="en-US" sz="2400" dirty="0">
                <a:solidFill>
                  <a:srgbClr val="002060"/>
                </a:solidFill>
                <a:latin typeface="Times New Roman" panose="02020603050405020304" pitchFamily="18" charset="0"/>
                <a:cs typeface="Times New Roman" panose="02020603050405020304" pitchFamily="18" charset="0"/>
              </a:rPr>
              <a:t>, . . .</a:t>
            </a:r>
          </a:p>
        </p:txBody>
      </p:sp>
      <p:sp>
        <p:nvSpPr>
          <p:cNvPr id="27" name="TextBox 26">
            <a:extLst>
              <a:ext uri="{FF2B5EF4-FFF2-40B4-BE49-F238E27FC236}">
                <a16:creationId xmlns:a16="http://schemas.microsoft.com/office/drawing/2014/main" id="{5A9D19D1-25E2-4ED3-9A67-DC8603CE043D}"/>
              </a:ext>
            </a:extLst>
          </p:cNvPr>
          <p:cNvSpPr txBox="1"/>
          <p:nvPr/>
        </p:nvSpPr>
        <p:spPr>
          <a:xfrm>
            <a:off x="4386475" y="4152598"/>
            <a:ext cx="4635061" cy="510778"/>
          </a:xfrm>
          <a:prstGeom prst="roundRect">
            <a:avLst/>
          </a:prstGeom>
          <a:solidFill>
            <a:srgbClr val="91F084"/>
          </a:solidFill>
          <a:ln>
            <a:solidFill>
              <a:srgbClr val="91F08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Ví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a:t>
            </a:r>
            <a:r>
              <a:rPr lang="en-US" sz="2400" dirty="0">
                <a:solidFill>
                  <a:srgbClr val="002060"/>
                </a:solidFill>
                <a:latin typeface="Times New Roman" panose="02020603050405020304" pitchFamily="18" charset="0"/>
                <a:cs typeface="Times New Roman" panose="02020603050405020304" pitchFamily="18" charset="0"/>
              </a:rPr>
              <a:t>: C</a:t>
            </a:r>
            <a:r>
              <a:rPr lang="en-US" sz="2400" baseline="-25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6</a:t>
            </a:r>
            <a:r>
              <a:rPr lang="en-US" sz="2400" dirty="0">
                <a:solidFill>
                  <a:srgbClr val="002060"/>
                </a:solidFill>
                <a:latin typeface="Times New Roman" panose="02020603050405020304" pitchFamily="18" charset="0"/>
                <a:cs typeface="Times New Roman" panose="02020603050405020304" pitchFamily="18" charset="0"/>
              </a:rPr>
              <a:t>O; CH</a:t>
            </a:r>
            <a:r>
              <a:rPr lang="en-US" sz="2400" baseline="-250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Cl; C</a:t>
            </a:r>
            <a:r>
              <a:rPr lang="en-US" sz="2400" baseline="-25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5</a:t>
            </a:r>
            <a:r>
              <a:rPr lang="en-US" sz="2400" dirty="0">
                <a:solidFill>
                  <a:srgbClr val="002060"/>
                </a:solidFill>
                <a:latin typeface="Times New Roman" panose="02020603050405020304" pitchFamily="18" charset="0"/>
                <a:cs typeface="Times New Roman" panose="02020603050405020304" pitchFamily="18" charset="0"/>
              </a:rPr>
              <a:t>O</a:t>
            </a:r>
            <a:r>
              <a:rPr lang="en-US" sz="2400" baseline="-25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N; ...</a:t>
            </a:r>
          </a:p>
        </p:txBody>
      </p:sp>
      <p:sp>
        <p:nvSpPr>
          <p:cNvPr id="2" name="Rectangle: Single Corner Rounded 1">
            <a:extLst>
              <a:ext uri="{FF2B5EF4-FFF2-40B4-BE49-F238E27FC236}">
                <a16:creationId xmlns:a16="http://schemas.microsoft.com/office/drawing/2014/main" id="{3A3A35DE-B1FC-1A86-66B9-1311515FE08A}"/>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BDFE293-4DBE-521D-78A2-E6D93B215191}"/>
              </a:ext>
            </a:extLst>
          </p:cNvPr>
          <p:cNvSpPr txBox="1"/>
          <p:nvPr/>
        </p:nvSpPr>
        <p:spPr>
          <a:xfrm>
            <a:off x="83684" y="74717"/>
            <a:ext cx="7174365" cy="461665"/>
          </a:xfrm>
          <a:prstGeom prst="rect">
            <a:avLst/>
          </a:prstGeom>
          <a:noFill/>
        </p:spPr>
        <p:txBody>
          <a:bodyPr wrap="square">
            <a:spAutoFit/>
          </a:bodyPr>
          <a:lstStyle/>
          <a:p>
            <a:pPr marL="0" lvl="0" indent="0" algn="ctr"/>
            <a:r>
              <a:rPr lang="en-US" sz="2400" b="1">
                <a:solidFill>
                  <a:srgbClr val="FFFFFF"/>
                </a:solidFill>
                <a:latin typeface="Times New Roman" panose="02020603050405020304" pitchFamily="18" charset="0"/>
                <a:cs typeface="Times New Roman" panose="02020603050405020304" pitchFamily="18" charset="0"/>
              </a:rPr>
              <a:t>2. </a:t>
            </a:r>
            <a:r>
              <a:rPr lang="vi-VN" sz="2400" b="1">
                <a:solidFill>
                  <a:srgbClr val="FFFFFF"/>
                </a:solidFill>
                <a:latin typeface="Times New Roman" panose="02020603050405020304" pitchFamily="18" charset="0"/>
                <a:cs typeface="Times New Roman" panose="02020603050405020304" pitchFamily="18" charset="0"/>
              </a:rPr>
              <a:t>PHÂN LOẠI HỢP CHẤT HỮU CƠ</a:t>
            </a:r>
          </a:p>
        </p:txBody>
      </p:sp>
    </p:spTree>
    <p:extLst>
      <p:ext uri="{BB962C8B-B14F-4D97-AF65-F5344CB8AC3E}">
        <p14:creationId xmlns:p14="http://schemas.microsoft.com/office/powerpoint/2010/main" val="16498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54"/>
          <p:cNvSpPr/>
          <p:nvPr/>
        </p:nvSpPr>
        <p:spPr>
          <a:xfrm>
            <a:off x="992982" y="664828"/>
            <a:ext cx="7415050" cy="3787100"/>
          </a:xfrm>
          <a:custGeom>
            <a:avLst/>
            <a:gdLst/>
            <a:ahLst/>
            <a:cxnLst/>
            <a:rect l="l" t="t" r="r" b="b"/>
            <a:pathLst>
              <a:path w="296602" h="151484" extrusionOk="0">
                <a:moveTo>
                  <a:pt x="4121" y="44393"/>
                </a:moveTo>
                <a:cubicBezTo>
                  <a:pt x="2597" y="64949"/>
                  <a:pt x="-9023" y="113770"/>
                  <a:pt x="15170" y="131532"/>
                </a:cubicBezTo>
                <a:cubicBezTo>
                  <a:pt x="39364" y="149294"/>
                  <a:pt x="108134" y="149484"/>
                  <a:pt x="149282" y="150963"/>
                </a:cubicBezTo>
                <a:cubicBezTo>
                  <a:pt x="190430" y="152442"/>
                  <a:pt x="238182" y="151309"/>
                  <a:pt x="262058" y="140405"/>
                </a:cubicBezTo>
                <a:cubicBezTo>
                  <a:pt x="285934" y="129501"/>
                  <a:pt x="288728" y="107004"/>
                  <a:pt x="292538" y="85541"/>
                </a:cubicBezTo>
                <a:cubicBezTo>
                  <a:pt x="296348" y="64078"/>
                  <a:pt x="302063" y="25661"/>
                  <a:pt x="284918" y="11627"/>
                </a:cubicBezTo>
                <a:cubicBezTo>
                  <a:pt x="267773" y="-2406"/>
                  <a:pt x="218694" y="3133"/>
                  <a:pt x="189668" y="1340"/>
                </a:cubicBezTo>
                <a:cubicBezTo>
                  <a:pt x="160643" y="-453"/>
                  <a:pt x="138324" y="-276"/>
                  <a:pt x="110765" y="867"/>
                </a:cubicBezTo>
                <a:cubicBezTo>
                  <a:pt x="83206" y="2010"/>
                  <a:pt x="42088" y="944"/>
                  <a:pt x="24314" y="8198"/>
                </a:cubicBezTo>
                <a:cubicBezTo>
                  <a:pt x="6540" y="15452"/>
                  <a:pt x="5645" y="23837"/>
                  <a:pt x="4121" y="44393"/>
                </a:cubicBezTo>
                <a:close/>
              </a:path>
            </a:pathLst>
          </a:custGeom>
          <a:solidFill>
            <a:schemeClr val="dk2"/>
          </a:solidFill>
          <a:ln>
            <a:noFill/>
          </a:ln>
          <a:effectLst>
            <a:outerShdw dist="66675" dir="8040000" algn="bl" rotWithShape="0">
              <a:schemeClr val="dk1">
                <a:alpha val="22000"/>
              </a:schemeClr>
            </a:outerShdw>
          </a:effectLst>
        </p:spPr>
      </p:sp>
      <p:sp>
        <p:nvSpPr>
          <p:cNvPr id="1013" name="Google Shape;1013;p54"/>
          <p:cNvSpPr txBox="1">
            <a:spLocks noGrp="1"/>
          </p:cNvSpPr>
          <p:nvPr>
            <p:ph type="subTitle" idx="1"/>
          </p:nvPr>
        </p:nvSpPr>
        <p:spPr>
          <a:xfrm>
            <a:off x="1482498" y="1039807"/>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0000"/>
                </a:solidFill>
                <a:latin typeface="Times New Roman" panose="02020603050405020304" pitchFamily="18" charset="0"/>
                <a:cs typeface="Times New Roman" panose="02020603050405020304" pitchFamily="18" charset="0"/>
              </a:rPr>
              <a:t>CÂU HỎI VÀ BÀI </a:t>
            </a:r>
            <a:r>
              <a:rPr lang="en" b="1" dirty="0">
                <a:solidFill>
                  <a:srgbClr val="FF0000"/>
                </a:solidFill>
                <a:latin typeface="Times New Roman" panose="02020603050405020304" pitchFamily="18" charset="0"/>
                <a:cs typeface="Times New Roman" panose="02020603050405020304" pitchFamily="18" charset="0"/>
              </a:rPr>
              <a:t>TẬP</a:t>
            </a:r>
            <a:endParaRPr b="1" dirty="0">
              <a:solidFill>
                <a:srgbClr val="FF0000"/>
              </a:solidFill>
              <a:latin typeface="Times New Roman" panose="02020603050405020304" pitchFamily="18" charset="0"/>
              <a:cs typeface="Times New Roman" panose="02020603050405020304" pitchFamily="18" charset="0"/>
            </a:endParaRPr>
          </a:p>
        </p:txBody>
      </p:sp>
      <p:grpSp>
        <p:nvGrpSpPr>
          <p:cNvPr id="1014" name="Google Shape;1014;p54"/>
          <p:cNvGrpSpPr/>
          <p:nvPr/>
        </p:nvGrpSpPr>
        <p:grpSpPr>
          <a:xfrm>
            <a:off x="7229011" y="294270"/>
            <a:ext cx="1201774" cy="907832"/>
            <a:chOff x="742611" y="3978245"/>
            <a:chExt cx="1201774" cy="907832"/>
          </a:xfrm>
        </p:grpSpPr>
        <p:sp>
          <p:nvSpPr>
            <p:cNvPr id="1015" name="Google Shape;1015;p54"/>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4"/>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4"/>
          <p:cNvGrpSpPr/>
          <p:nvPr/>
        </p:nvGrpSpPr>
        <p:grpSpPr>
          <a:xfrm rot="613172">
            <a:off x="479118" y="2648412"/>
            <a:ext cx="858347" cy="1514030"/>
            <a:chOff x="6006224" y="390509"/>
            <a:chExt cx="510349" cy="900200"/>
          </a:xfrm>
        </p:grpSpPr>
        <p:sp>
          <p:nvSpPr>
            <p:cNvPr id="1022" name="Google Shape;1022;p54"/>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4"/>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4"/>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6415761" y="1137864"/>
              <a:ext cx="100812" cy="78559"/>
            </a:xfrm>
            <a:custGeom>
              <a:avLst/>
              <a:gdLst/>
              <a:ahLst/>
              <a:cxnLst/>
              <a:rect l="l" t="t" r="r" b="b"/>
              <a:pathLst>
                <a:path w="1721" h="1341" extrusionOk="0">
                  <a:moveTo>
                    <a:pt x="1622" y="1"/>
                  </a:moveTo>
                  <a:cubicBezTo>
                    <a:pt x="1610" y="1"/>
                    <a:pt x="1597" y="4"/>
                    <a:pt x="1583" y="12"/>
                  </a:cubicBezTo>
                  <a:cubicBezTo>
                    <a:pt x="1400" y="76"/>
                    <a:pt x="1052" y="259"/>
                    <a:pt x="862" y="436"/>
                  </a:cubicBezTo>
                  <a:cubicBezTo>
                    <a:pt x="577" y="683"/>
                    <a:pt x="312" y="962"/>
                    <a:pt x="40" y="1240"/>
                  </a:cubicBezTo>
                  <a:cubicBezTo>
                    <a:pt x="0" y="1279"/>
                    <a:pt x="40" y="1341"/>
                    <a:pt x="87" y="1341"/>
                  </a:cubicBezTo>
                  <a:cubicBezTo>
                    <a:pt x="101" y="1341"/>
                    <a:pt x="115" y="1335"/>
                    <a:pt x="128" y="1322"/>
                  </a:cubicBezTo>
                  <a:cubicBezTo>
                    <a:pt x="641" y="816"/>
                    <a:pt x="1020" y="468"/>
                    <a:pt x="1647" y="133"/>
                  </a:cubicBezTo>
                  <a:cubicBezTo>
                    <a:pt x="1721" y="95"/>
                    <a:pt x="1684" y="1"/>
                    <a:pt x="1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314102" y="1460377"/>
            <a:ext cx="7093930" cy="1200329"/>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2. Chỉ ra những hợp chất thuộc loại hydrocarbon, dẫn xuất của hydrocarbon trong các hợp chất sau: C</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H</a:t>
            </a:r>
            <a:r>
              <a:rPr lang="en-US" sz="2400" baseline="-25000">
                <a:latin typeface="Times New Roman" panose="02020603050405020304" pitchFamily="18" charset="0"/>
                <a:cs typeface="Times New Roman" panose="02020603050405020304" pitchFamily="18" charset="0"/>
              </a:rPr>
              <a:t>6</a:t>
            </a:r>
            <a:r>
              <a:rPr lang="en-US" sz="2400">
                <a:latin typeface="Times New Roman" panose="02020603050405020304" pitchFamily="18" charset="0"/>
                <a:cs typeface="Times New Roman" panose="02020603050405020304" pitchFamily="18" charset="0"/>
              </a:rPr>
              <a:t>, C</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H</a:t>
            </a:r>
            <a:r>
              <a:rPr lang="en-US" sz="2400" baseline="-25000">
                <a:latin typeface="Times New Roman" panose="02020603050405020304" pitchFamily="18" charset="0"/>
                <a:cs typeface="Times New Roman" panose="02020603050405020304" pitchFamily="18" charset="0"/>
              </a:rPr>
              <a:t>6</a:t>
            </a:r>
            <a:r>
              <a:rPr lang="en-US" sz="2400">
                <a:latin typeface="Times New Roman" panose="02020603050405020304" pitchFamily="18" charset="0"/>
                <a:cs typeface="Times New Roman" panose="02020603050405020304" pitchFamily="18" charset="0"/>
              </a:rPr>
              <a:t>O, C</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H</a:t>
            </a:r>
            <a:r>
              <a:rPr lang="en-US" sz="2400" baseline="-25000">
                <a:latin typeface="Times New Roman" panose="02020603050405020304" pitchFamily="18" charset="0"/>
                <a:cs typeface="Times New Roman" panose="02020603050405020304" pitchFamily="18" charset="0"/>
              </a:rPr>
              <a:t>4</a:t>
            </a:r>
            <a:r>
              <a:rPr lang="en-US" sz="2400">
                <a:latin typeface="Times New Roman" panose="02020603050405020304" pitchFamily="18" charset="0"/>
                <a:cs typeface="Times New Roman" panose="02020603050405020304" pitchFamily="18" charset="0"/>
              </a:rPr>
              <a:t>, C</a:t>
            </a:r>
            <a:r>
              <a:rPr lang="en-US" sz="2400" baseline="-250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H</a:t>
            </a:r>
            <a:r>
              <a:rPr lang="en-US" sz="2400" baseline="-25000">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Cl.</a:t>
            </a:r>
            <a:endParaRPr kumimoji="0" lang="en-US" altLang="en-US" sz="4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4CE4E9A7-62B7-39E4-DE0B-EBCA47C59BE0}"/>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5439AF-8355-D7D3-6D2B-E4DD543A2C26}"/>
              </a:ext>
            </a:extLst>
          </p:cNvPr>
          <p:cNvSpPr txBox="1"/>
          <p:nvPr/>
        </p:nvSpPr>
        <p:spPr>
          <a:xfrm>
            <a:off x="83684" y="74717"/>
            <a:ext cx="7174365" cy="461665"/>
          </a:xfrm>
          <a:prstGeom prst="rect">
            <a:avLst/>
          </a:prstGeom>
          <a:noFill/>
        </p:spPr>
        <p:txBody>
          <a:bodyPr wrap="square">
            <a:spAutoFit/>
          </a:bodyPr>
          <a:lstStyle/>
          <a:p>
            <a:pPr marL="0" lvl="0" indent="0" algn="ctr"/>
            <a:r>
              <a:rPr lang="en-US" sz="2400" b="1">
                <a:solidFill>
                  <a:srgbClr val="FFFFFF"/>
                </a:solidFill>
                <a:latin typeface="Times New Roman" panose="02020603050405020304" pitchFamily="18" charset="0"/>
                <a:cs typeface="Times New Roman" panose="02020603050405020304" pitchFamily="18" charset="0"/>
              </a:rPr>
              <a:t>2. </a:t>
            </a:r>
            <a:r>
              <a:rPr lang="vi-VN" sz="2400" b="1">
                <a:solidFill>
                  <a:srgbClr val="FFFFFF"/>
                </a:solidFill>
                <a:latin typeface="Times New Roman" panose="02020603050405020304" pitchFamily="18" charset="0"/>
                <a:cs typeface="Times New Roman" panose="02020603050405020304" pitchFamily="18" charset="0"/>
              </a:rPr>
              <a:t>PHÂN LOẠI HỢP CHẤT HỮU CƠ</a:t>
            </a:r>
          </a:p>
        </p:txBody>
      </p:sp>
      <p:sp>
        <p:nvSpPr>
          <p:cNvPr id="2" name="Google Shape;841;p51">
            <a:extLst>
              <a:ext uri="{FF2B5EF4-FFF2-40B4-BE49-F238E27FC236}">
                <a16:creationId xmlns:a16="http://schemas.microsoft.com/office/drawing/2014/main" id="{AB658DE3-44D0-F481-928A-32474294C268}"/>
              </a:ext>
            </a:extLst>
          </p:cNvPr>
          <p:cNvSpPr txBox="1">
            <a:spLocks noGrp="1"/>
          </p:cNvSpPr>
          <p:nvPr>
            <p:ph type="title"/>
          </p:nvPr>
        </p:nvSpPr>
        <p:spPr>
          <a:xfrm>
            <a:off x="784245" y="2370409"/>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rgbClr val="FF0000"/>
                </a:solidFill>
                <a:latin typeface="Times New Roman" panose="02020603050405020304" pitchFamily="18" charset="0"/>
                <a:cs typeface="Times New Roman" panose="02020603050405020304" pitchFamily="18" charset="0"/>
              </a:rPr>
              <a:t>L</a:t>
            </a:r>
            <a:r>
              <a:rPr lang="en" sz="2800" b="1" dirty="0">
                <a:solidFill>
                  <a:srgbClr val="FF0000"/>
                </a:solidFill>
                <a:latin typeface="Times New Roman" panose="02020603050405020304" pitchFamily="18" charset="0"/>
                <a:cs typeface="Times New Roman" panose="02020603050405020304" pitchFamily="18" charset="0"/>
              </a:rPr>
              <a:t>ời giải</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475CC1-B78F-93CC-BCA7-8EE2A2C34FC3}"/>
              </a:ext>
            </a:extLst>
          </p:cNvPr>
          <p:cNvSpPr txBox="1"/>
          <p:nvPr/>
        </p:nvSpPr>
        <p:spPr>
          <a:xfrm>
            <a:off x="1399072" y="2847250"/>
            <a:ext cx="6526686" cy="1200329"/>
          </a:xfrm>
          <a:prstGeom prst="rect">
            <a:avLst/>
          </a:prstGeom>
          <a:noFill/>
        </p:spPr>
        <p:txBody>
          <a:bodyPr wrap="square">
            <a:spAutoFit/>
          </a:bodyPr>
          <a:lstStyle/>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Hợp chất thuộc loại hydrocarbon: C</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6, </a:t>
            </a:r>
            <a:r>
              <a:rPr lang="vi-VN" sz="2400">
                <a:latin typeface="Times New Roman" panose="02020603050405020304" pitchFamily="18" charset="0"/>
                <a:cs typeface="Times New Roman" panose="02020603050405020304" pitchFamily="18" charset="0"/>
              </a:rPr>
              <a:t>C</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4</a:t>
            </a:r>
            <a:r>
              <a:rPr lang="vi-VN" sz="2400">
                <a:latin typeface="Times New Roman" panose="02020603050405020304" pitchFamily="18" charset="0"/>
                <a:cs typeface="Times New Roman" panose="02020603050405020304" pitchFamily="18" charset="0"/>
              </a:rPr>
              <a:t>.</a:t>
            </a:r>
          </a:p>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Hợp chất thuộc loại dẫn xuất của hydrocarbon: C</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O, C</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Cl.</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8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3">
                                            <p:txEl>
                                              <p:pRg st="0" end="0"/>
                                            </p:txEl>
                                          </p:spTgt>
                                        </p:tgtEl>
                                        <p:attrNameLst>
                                          <p:attrName>style.visibility</p:attrName>
                                        </p:attrNameLst>
                                      </p:cBhvr>
                                      <p:to>
                                        <p:strVal val="visible"/>
                                      </p:to>
                                    </p:set>
                                    <p:animEffect transition="in" filter="fade">
                                      <p:cBhvr>
                                        <p:cTn id="7" dur="1000"/>
                                        <p:tgtEl>
                                          <p:spTgt spid="1013">
                                            <p:txEl>
                                              <p:pRg st="0" end="0"/>
                                            </p:txEl>
                                          </p:spTgt>
                                        </p:tgtEl>
                                      </p:cBhvr>
                                    </p:animEffect>
                                    <p:anim calcmode="lin" valueType="num">
                                      <p:cBhvr>
                                        <p:cTn id="8" dur="1000" fill="hold"/>
                                        <p:tgtEl>
                                          <p:spTgt spid="10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 grpId="0" build="p"/>
      <p:bldP spid="3" grpId="0"/>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a:extLst>
              <a:ext uri="{FF2B5EF4-FFF2-40B4-BE49-F238E27FC236}">
                <a16:creationId xmlns:a16="http://schemas.microsoft.com/office/drawing/2014/main" id="{FB0F08C8-2B0A-4B74-BCF3-61A519966E28}"/>
              </a:ext>
            </a:extLst>
          </p:cNvPr>
          <p:cNvSpPr/>
          <p:nvPr/>
        </p:nvSpPr>
        <p:spPr>
          <a:xfrm>
            <a:off x="188942" y="2434063"/>
            <a:ext cx="1892544" cy="111358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NGÀNH HÓA HỌC HỮU CƠ</a:t>
            </a:r>
          </a:p>
        </p:txBody>
      </p:sp>
      <p:sp>
        <p:nvSpPr>
          <p:cNvPr id="3" name="Rectangle: Rounded Corners 14">
            <a:extLst>
              <a:ext uri="{FF2B5EF4-FFF2-40B4-BE49-F238E27FC236}">
                <a16:creationId xmlns:a16="http://schemas.microsoft.com/office/drawing/2014/main" id="{ACF3CCE1-BC8C-4DFD-B363-60EF36533F6D}"/>
              </a:ext>
            </a:extLst>
          </p:cNvPr>
          <p:cNvSpPr/>
          <p:nvPr/>
        </p:nvSpPr>
        <p:spPr>
          <a:xfrm>
            <a:off x="2507935" y="1826860"/>
            <a:ext cx="2757516" cy="484953"/>
          </a:xfrm>
          <a:prstGeom prst="roundRect">
            <a:avLst/>
          </a:prstGeom>
          <a:solidFill>
            <a:schemeClr val="bg1"/>
          </a:solid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mỏ</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15">
            <a:extLst>
              <a:ext uri="{FF2B5EF4-FFF2-40B4-BE49-F238E27FC236}">
                <a16:creationId xmlns:a16="http://schemas.microsoft.com/office/drawing/2014/main" id="{1ED50F36-B259-4EDE-81EB-46948363A5C2}"/>
              </a:ext>
            </a:extLst>
          </p:cNvPr>
          <p:cNvSpPr/>
          <p:nvPr/>
        </p:nvSpPr>
        <p:spPr>
          <a:xfrm>
            <a:off x="2524411" y="2776683"/>
            <a:ext cx="2757516" cy="484953"/>
          </a:xfrm>
          <a:prstGeom prst="roundRect">
            <a:avLst/>
          </a:prstGeom>
          <a:solidFill>
            <a:schemeClr val="bg1"/>
          </a:solid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err="1">
                <a:solidFill>
                  <a:schemeClr val="tx1"/>
                </a:solidFill>
                <a:latin typeface="Times New Roman" panose="02020603050405020304" pitchFamily="18" charset="0"/>
                <a:cs typeface="Times New Roman" panose="02020603050405020304" pitchFamily="18" charset="0"/>
              </a:rPr>
              <a:t>học</a:t>
            </a:r>
            <a:r>
              <a:rPr lang="en-US" sz="2800">
                <a:solidFill>
                  <a:schemeClr val="tx1"/>
                </a:solidFill>
                <a:latin typeface="Times New Roman" panose="02020603050405020304" pitchFamily="18" charset="0"/>
                <a:cs typeface="Times New Roman" panose="02020603050405020304" pitchFamily="18" charset="0"/>
              </a:rPr>
              <a:t> polymer</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16">
            <a:extLst>
              <a:ext uri="{FF2B5EF4-FFF2-40B4-BE49-F238E27FC236}">
                <a16:creationId xmlns:a16="http://schemas.microsoft.com/office/drawing/2014/main" id="{3C51B558-A522-47DE-B07F-9ECA1B50912C}"/>
              </a:ext>
            </a:extLst>
          </p:cNvPr>
          <p:cNvSpPr/>
          <p:nvPr/>
        </p:nvSpPr>
        <p:spPr>
          <a:xfrm>
            <a:off x="2503215" y="3582267"/>
            <a:ext cx="2757516" cy="873211"/>
          </a:xfrm>
          <a:prstGeom prst="roundRect">
            <a:avLst/>
          </a:prstGeom>
          <a:solidFill>
            <a:schemeClr val="bg1"/>
          </a:solid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nhiên</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6" name="Picture 4" descr="Dầu mỏ cạn kiệt: Tình huống báo động - VietNamNet">
            <a:extLst>
              <a:ext uri="{FF2B5EF4-FFF2-40B4-BE49-F238E27FC236}">
                <a16:creationId xmlns:a16="http://schemas.microsoft.com/office/drawing/2014/main" id="{A96AA41A-9C4C-4505-BF08-DD9665865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306" y="1777432"/>
            <a:ext cx="3504469" cy="2568275"/>
          </a:xfrm>
          <a:prstGeom prst="roundRect">
            <a:avLst/>
          </a:prstGeom>
          <a:noFill/>
          <a:extLst>
            <a:ext uri="{909E8E84-426E-40DD-AFC4-6F175D3DCCD1}">
              <a14:hiddenFill xmlns:a14="http://schemas.microsoft.com/office/drawing/2010/main">
                <a:solidFill>
                  <a:srgbClr val="FFFFFF"/>
                </a:solidFill>
              </a14:hiddenFill>
            </a:ext>
          </a:extLst>
        </p:spPr>
      </p:pic>
      <p:cxnSp>
        <p:nvCxnSpPr>
          <p:cNvPr id="7" name="Connector: Elbow 2">
            <a:extLst>
              <a:ext uri="{FF2B5EF4-FFF2-40B4-BE49-F238E27FC236}">
                <a16:creationId xmlns:a16="http://schemas.microsoft.com/office/drawing/2014/main" id="{DA48AE47-EE63-449F-9EA3-147A77BA45C7}"/>
              </a:ext>
            </a:extLst>
          </p:cNvPr>
          <p:cNvCxnSpPr>
            <a:stCxn id="2" idx="3"/>
            <a:endCxn id="3" idx="1"/>
          </p:cNvCxnSpPr>
          <p:nvPr/>
        </p:nvCxnSpPr>
        <p:spPr>
          <a:xfrm flipV="1">
            <a:off x="2081486" y="2069337"/>
            <a:ext cx="426449" cy="921518"/>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C63B776-6248-44C6-ACEE-2BC4A2573787}"/>
              </a:ext>
            </a:extLst>
          </p:cNvPr>
          <p:cNvCxnSpPr>
            <a:stCxn id="2" idx="3"/>
            <a:endCxn id="4" idx="1"/>
          </p:cNvCxnSpPr>
          <p:nvPr/>
        </p:nvCxnSpPr>
        <p:spPr>
          <a:xfrm>
            <a:off x="2081486" y="2990855"/>
            <a:ext cx="442925" cy="2830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6" descr="Vật liệu polime là gì? Đặc điểm, cấu trúc">
            <a:extLst>
              <a:ext uri="{FF2B5EF4-FFF2-40B4-BE49-F238E27FC236}">
                <a16:creationId xmlns:a16="http://schemas.microsoft.com/office/drawing/2014/main" id="{E836F45B-2E06-4715-A2AF-058C1B1B0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126" y="1987082"/>
            <a:ext cx="3645025" cy="2082871"/>
          </a:xfrm>
          <a:prstGeom prst="roundRect">
            <a:avLst/>
          </a:prstGeom>
          <a:noFill/>
          <a:extLst>
            <a:ext uri="{909E8E84-426E-40DD-AFC4-6F175D3DCCD1}">
              <a14:hiddenFill xmlns:a14="http://schemas.microsoft.com/office/drawing/2010/main">
                <a:solidFill>
                  <a:srgbClr val="FFFFFF"/>
                </a:solidFill>
              </a14:hiddenFill>
            </a:ext>
          </a:extLst>
        </p:spPr>
      </p:pic>
      <p:cxnSp>
        <p:nvCxnSpPr>
          <p:cNvPr id="10" name="Connector: Elbow 8">
            <a:extLst>
              <a:ext uri="{FF2B5EF4-FFF2-40B4-BE49-F238E27FC236}">
                <a16:creationId xmlns:a16="http://schemas.microsoft.com/office/drawing/2014/main" id="{CC08D2DB-1441-4F20-98E7-71C9318DA0EE}"/>
              </a:ext>
            </a:extLst>
          </p:cNvPr>
          <p:cNvCxnSpPr>
            <a:stCxn id="2" idx="3"/>
            <a:endCxn id="5" idx="1"/>
          </p:cNvCxnSpPr>
          <p:nvPr/>
        </p:nvCxnSpPr>
        <p:spPr>
          <a:xfrm>
            <a:off x="2081486" y="2990855"/>
            <a:ext cx="421729" cy="1028018"/>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8" descr="Phân loại và hệ thống hóa một số bài tập phần Hợp chất thiên nhiên">
            <a:extLst>
              <a:ext uri="{FF2B5EF4-FFF2-40B4-BE49-F238E27FC236}">
                <a16:creationId xmlns:a16="http://schemas.microsoft.com/office/drawing/2014/main" id="{0F1AAA01-BC66-4BF3-95AD-D825B1641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217" y="1538075"/>
            <a:ext cx="2836808" cy="1598886"/>
          </a:xfrm>
          <a:prstGeom prst="roundRect">
            <a:avLst/>
          </a:prstGeom>
          <a:noFill/>
          <a:extLst>
            <a:ext uri="{909E8E84-426E-40DD-AFC4-6F175D3DCCD1}">
              <a14:hiddenFill xmlns:a14="http://schemas.microsoft.com/office/drawing/2010/main">
                <a:solidFill>
                  <a:srgbClr val="FFFFFF"/>
                </a:solidFill>
              </a14:hiddenFill>
            </a:ext>
          </a:extLst>
        </p:spPr>
      </p:pic>
      <p:pic>
        <p:nvPicPr>
          <p:cNvPr id="12" name="Picture 10" descr="5 lợi ích tuyệt vời của tinh dầu trà xanh cho sức khỏe và sắc đẹp - Tin Tức  VNShop">
            <a:extLst>
              <a:ext uri="{FF2B5EF4-FFF2-40B4-BE49-F238E27FC236}">
                <a16:creationId xmlns:a16="http://schemas.microsoft.com/office/drawing/2014/main" id="{F01B8BC5-3BC3-4D52-92FB-E577C37DD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5922" y="3168492"/>
            <a:ext cx="2771928" cy="1780188"/>
          </a:xfrm>
          <a:prstGeom prst="roundRect">
            <a:avLst/>
          </a:prstGeom>
          <a:noFill/>
          <a:extLst>
            <a:ext uri="{909E8E84-426E-40DD-AFC4-6F175D3DCCD1}">
              <a14:hiddenFill xmlns:a14="http://schemas.microsoft.com/office/drawing/2010/main">
                <a:solidFill>
                  <a:srgbClr val="FFFFFF"/>
                </a:solidFill>
              </a14:hiddenFill>
            </a:ext>
          </a:extLst>
        </p:spPr>
      </p:pic>
      <p:sp>
        <p:nvSpPr>
          <p:cNvPr id="13" name="Right Brace 12">
            <a:extLst>
              <a:ext uri="{FF2B5EF4-FFF2-40B4-BE49-F238E27FC236}">
                <a16:creationId xmlns:a16="http://schemas.microsoft.com/office/drawing/2014/main" id="{DA3823C9-50F5-4C3C-8421-2EC13B362B0F}"/>
              </a:ext>
            </a:extLst>
          </p:cNvPr>
          <p:cNvSpPr/>
          <p:nvPr/>
        </p:nvSpPr>
        <p:spPr>
          <a:xfrm>
            <a:off x="5317860" y="2011696"/>
            <a:ext cx="273269" cy="2207829"/>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Rounded Corners 35">
            <a:extLst>
              <a:ext uri="{FF2B5EF4-FFF2-40B4-BE49-F238E27FC236}">
                <a16:creationId xmlns:a16="http://schemas.microsoft.com/office/drawing/2014/main" id="{B516F7FC-7F50-47C8-92F6-93560B1A8A61}"/>
              </a:ext>
            </a:extLst>
          </p:cNvPr>
          <p:cNvSpPr/>
          <p:nvPr/>
        </p:nvSpPr>
        <p:spPr>
          <a:xfrm>
            <a:off x="5717990" y="2552980"/>
            <a:ext cx="2879097" cy="1099756"/>
          </a:xfrm>
          <a:prstGeom prst="roundRect">
            <a:avLst/>
          </a:prstGeom>
          <a:solidFill>
            <a:srgbClr val="FFFF5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Đóng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trò</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11">
            <a:extLst>
              <a:ext uri="{FF2B5EF4-FFF2-40B4-BE49-F238E27FC236}">
                <a16:creationId xmlns:a16="http://schemas.microsoft.com/office/drawing/2014/main" id="{78200FF8-1FC1-433A-883B-1DA93396A0C8}"/>
              </a:ext>
            </a:extLst>
          </p:cNvPr>
          <p:cNvSpPr/>
          <p:nvPr/>
        </p:nvSpPr>
        <p:spPr>
          <a:xfrm>
            <a:off x="404648" y="684478"/>
            <a:ext cx="8334703" cy="79149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err="1">
                <a:solidFill>
                  <a:srgbClr val="002060"/>
                </a:solidFill>
                <a:latin typeface="Times New Roman" panose="02020603050405020304" pitchFamily="18" charset="0"/>
                <a:cs typeface="Times New Roman" panose="02020603050405020304" pitchFamily="18" charset="0"/>
              </a:rPr>
              <a:t>Hóa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học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hữu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ngành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hóa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học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chuyên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nghiên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cứu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về</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các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hợp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chất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hữu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những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chuyển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đổi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chúng</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5" name="Rectangle: Single Corner Rounded 14">
            <a:extLst>
              <a:ext uri="{FF2B5EF4-FFF2-40B4-BE49-F238E27FC236}">
                <a16:creationId xmlns:a16="http://schemas.microsoft.com/office/drawing/2014/main" id="{76B279AC-AB31-BB8F-18F9-01F1BE5C0067}"/>
              </a:ext>
            </a:extLst>
          </p:cNvPr>
          <p:cNvSpPr/>
          <p:nvPr/>
        </p:nvSpPr>
        <p:spPr>
          <a:xfrm flipV="1">
            <a:off x="0" y="-2"/>
            <a:ext cx="3943352"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B3D3062-B161-AFDA-9D7E-464150F56098}"/>
              </a:ext>
            </a:extLst>
          </p:cNvPr>
          <p:cNvSpPr txBox="1"/>
          <p:nvPr/>
        </p:nvSpPr>
        <p:spPr>
          <a:xfrm>
            <a:off x="83685" y="74717"/>
            <a:ext cx="3859666"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3. </a:t>
            </a:r>
            <a:r>
              <a:rPr lang="vi-VN" sz="2000" b="1">
                <a:solidFill>
                  <a:srgbClr val="FFFFFF"/>
                </a:solidFill>
                <a:latin typeface="Times New Roman" panose="02020603050405020304" pitchFamily="18" charset="0"/>
                <a:cs typeface="Times New Roman" panose="02020603050405020304" pitchFamily="18" charset="0"/>
              </a:rPr>
              <a:t>HOÁ HỌC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5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6"/>
                                        </p:tgtEl>
                                        <p:attrNameLst>
                                          <p:attrName>ppt_w</p:attrName>
                                        </p:attrNameLst>
                                      </p:cBhvr>
                                      <p:tavLst>
                                        <p:tav tm="0">
                                          <p:val>
                                            <p:strVal val="ppt_w"/>
                                          </p:val>
                                        </p:tav>
                                        <p:tav tm="100000">
                                          <p:val>
                                            <p:fltVal val="0"/>
                                          </p:val>
                                        </p:tav>
                                      </p:tavLst>
                                    </p:anim>
                                    <p:anim calcmode="lin" valueType="num">
                                      <p:cBhvr>
                                        <p:cTn id="23" dur="500"/>
                                        <p:tgtEl>
                                          <p:spTgt spid="6"/>
                                        </p:tgtEl>
                                        <p:attrNameLst>
                                          <p:attrName>ppt_h</p:attrName>
                                        </p:attrNameLst>
                                      </p:cBhvr>
                                      <p:tavLst>
                                        <p:tav tm="0">
                                          <p:val>
                                            <p:strVal val="ppt_h"/>
                                          </p:val>
                                        </p:tav>
                                        <p:tav tm="100000">
                                          <p:val>
                                            <p:fltVal val="0"/>
                                          </p:val>
                                        </p:tav>
                                      </p:tavLst>
                                    </p:anim>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nodeType="clickEffect">
                                  <p:stCondLst>
                                    <p:cond delay="0"/>
                                  </p:stCondLst>
                                  <p:childTnLst>
                                    <p:anim calcmode="lin" valueType="num">
                                      <p:cBhvr>
                                        <p:cTn id="38" dur="500"/>
                                        <p:tgtEl>
                                          <p:spTgt spid="9"/>
                                        </p:tgtEl>
                                        <p:attrNameLst>
                                          <p:attrName>ppt_w</p:attrName>
                                        </p:attrNameLst>
                                      </p:cBhvr>
                                      <p:tavLst>
                                        <p:tav tm="0">
                                          <p:val>
                                            <p:strVal val="ppt_w"/>
                                          </p:val>
                                        </p:tav>
                                        <p:tav tm="100000">
                                          <p:val>
                                            <p:fltVal val="0"/>
                                          </p:val>
                                        </p:tav>
                                      </p:tavLst>
                                    </p:anim>
                                    <p:anim calcmode="lin" valueType="num">
                                      <p:cBhvr>
                                        <p:cTn id="39" dur="500"/>
                                        <p:tgtEl>
                                          <p:spTgt spid="9"/>
                                        </p:tgtEl>
                                        <p:attrNameLst>
                                          <p:attrName>ppt_h</p:attrName>
                                        </p:attrNameLst>
                                      </p:cBhvr>
                                      <p:tavLst>
                                        <p:tav tm="0">
                                          <p:val>
                                            <p:strVal val="ppt_h"/>
                                          </p:val>
                                        </p:tav>
                                        <p:tav tm="100000">
                                          <p:val>
                                            <p:fltVal val="0"/>
                                          </p:val>
                                        </p:tav>
                                      </p:tavLst>
                                    </p:anim>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6" presetClass="entr" presetSubtype="21"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16" presetClass="entr" presetSubtype="2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32" fill="hold" nodeType="clickEffect">
                                  <p:stCondLst>
                                    <p:cond delay="0"/>
                                  </p:stCondLst>
                                  <p:childTnLst>
                                    <p:anim calcmode="lin" valueType="num">
                                      <p:cBhvr>
                                        <p:cTn id="57" dur="500"/>
                                        <p:tgtEl>
                                          <p:spTgt spid="12"/>
                                        </p:tgtEl>
                                        <p:attrNameLst>
                                          <p:attrName>ppt_w</p:attrName>
                                        </p:attrNameLst>
                                      </p:cBhvr>
                                      <p:tavLst>
                                        <p:tav tm="0">
                                          <p:val>
                                            <p:strVal val="ppt_w"/>
                                          </p:val>
                                        </p:tav>
                                        <p:tav tm="100000">
                                          <p:val>
                                            <p:fltVal val="0"/>
                                          </p:val>
                                        </p:tav>
                                      </p:tavLst>
                                    </p:anim>
                                    <p:anim calcmode="lin" valueType="num">
                                      <p:cBhvr>
                                        <p:cTn id="58" dur="500"/>
                                        <p:tgtEl>
                                          <p:spTgt spid="12"/>
                                        </p:tgtEl>
                                        <p:attrNameLst>
                                          <p:attrName>ppt_h</p:attrName>
                                        </p:attrNameLst>
                                      </p:cBhvr>
                                      <p:tavLst>
                                        <p:tav tm="0">
                                          <p:val>
                                            <p:strVal val="ppt_h"/>
                                          </p:val>
                                        </p:tav>
                                        <p:tav tm="100000">
                                          <p:val>
                                            <p:fltVal val="0"/>
                                          </p:val>
                                        </p:tav>
                                      </p:tavLst>
                                    </p:anim>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500"/>
                                        <p:tgtEl>
                                          <p:spTgt spid="11"/>
                                        </p:tgtEl>
                                        <p:attrNameLst>
                                          <p:attrName>ppt_w</p:attrName>
                                        </p:attrNameLst>
                                      </p:cBhvr>
                                      <p:tavLst>
                                        <p:tav tm="0">
                                          <p:val>
                                            <p:strVal val="ppt_w"/>
                                          </p:val>
                                        </p:tav>
                                        <p:tav tm="100000">
                                          <p:val>
                                            <p:fltVal val="0"/>
                                          </p:val>
                                        </p:tav>
                                      </p:tavLst>
                                    </p:anim>
                                    <p:anim calcmode="lin" valueType="num">
                                      <p:cBhvr>
                                        <p:cTn id="63" dur="500"/>
                                        <p:tgtEl>
                                          <p:spTgt spid="11"/>
                                        </p:tgtEl>
                                        <p:attrNameLst>
                                          <p:attrName>ppt_h</p:attrName>
                                        </p:attrNameLst>
                                      </p:cBhvr>
                                      <p:tavLst>
                                        <p:tav tm="0">
                                          <p:val>
                                            <p:strVal val="ppt_h"/>
                                          </p:val>
                                        </p:tav>
                                        <p:tav tm="100000">
                                          <p:val>
                                            <p:fltVal val="0"/>
                                          </p:val>
                                        </p:tav>
                                      </p:tavLst>
                                    </p:anim>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22" presetClass="entr" presetSubtype="4"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8"/>
        <p:cNvGrpSpPr/>
        <p:nvPr/>
      </p:nvGrpSpPr>
      <p:grpSpPr>
        <a:xfrm>
          <a:off x="0" y="0"/>
          <a:ext cx="0" cy="0"/>
          <a:chOff x="0" y="0"/>
          <a:chExt cx="0" cy="0"/>
        </a:xfrm>
      </p:grpSpPr>
      <p:sp>
        <p:nvSpPr>
          <p:cNvPr id="209" name="Google Shape;209;p40"/>
          <p:cNvSpPr/>
          <p:nvPr/>
        </p:nvSpPr>
        <p:spPr>
          <a:xfrm>
            <a:off x="1828788" y="782290"/>
            <a:ext cx="6067775" cy="3751650"/>
          </a:xfrm>
          <a:custGeom>
            <a:avLst/>
            <a:gdLst/>
            <a:ahLst/>
            <a:cxnLst/>
            <a:rect l="l" t="t" r="r" b="b"/>
            <a:pathLst>
              <a:path w="242711" h="150066" extrusionOk="0">
                <a:moveTo>
                  <a:pt x="255" y="72022"/>
                </a:moveTo>
                <a:cubicBezTo>
                  <a:pt x="627" y="50398"/>
                  <a:pt x="-2469" y="20079"/>
                  <a:pt x="15853" y="8436"/>
                </a:cubicBezTo>
                <a:cubicBezTo>
                  <a:pt x="34175" y="-3207"/>
                  <a:pt x="85542" y="-136"/>
                  <a:pt x="110186" y="2165"/>
                </a:cubicBezTo>
                <a:cubicBezTo>
                  <a:pt x="134830" y="4466"/>
                  <a:pt x="142003" y="17976"/>
                  <a:pt x="163717" y="22240"/>
                </a:cubicBezTo>
                <a:cubicBezTo>
                  <a:pt x="185431" y="26504"/>
                  <a:pt x="231690" y="9185"/>
                  <a:pt x="240472" y="27750"/>
                </a:cubicBezTo>
                <a:cubicBezTo>
                  <a:pt x="249254" y="46315"/>
                  <a:pt x="230298" y="113505"/>
                  <a:pt x="216411" y="133628"/>
                </a:cubicBezTo>
                <a:cubicBezTo>
                  <a:pt x="202524" y="153751"/>
                  <a:pt x="177633" y="146013"/>
                  <a:pt x="157151" y="148487"/>
                </a:cubicBezTo>
                <a:cubicBezTo>
                  <a:pt x="136669" y="150961"/>
                  <a:pt x="117442" y="150191"/>
                  <a:pt x="93521" y="148473"/>
                </a:cubicBezTo>
                <a:cubicBezTo>
                  <a:pt x="69600" y="146755"/>
                  <a:pt x="29168" y="150923"/>
                  <a:pt x="13624" y="138181"/>
                </a:cubicBezTo>
                <a:cubicBezTo>
                  <a:pt x="-1920" y="125439"/>
                  <a:pt x="-116" y="93646"/>
                  <a:pt x="255" y="72022"/>
                </a:cubicBezTo>
                <a:close/>
              </a:path>
            </a:pathLst>
          </a:custGeom>
          <a:solidFill>
            <a:schemeClr val="dk2"/>
          </a:solidFill>
          <a:ln>
            <a:noFill/>
          </a:ln>
          <a:effectLst>
            <a:outerShdw dist="66675" dir="8040000" algn="bl" rotWithShape="0">
              <a:schemeClr val="dk1">
                <a:alpha val="22000"/>
              </a:schemeClr>
            </a:outerShdw>
          </a:effectLst>
        </p:spPr>
      </p:sp>
      <p:grpSp>
        <p:nvGrpSpPr>
          <p:cNvPr id="211" name="Google Shape;211;p40"/>
          <p:cNvGrpSpPr/>
          <p:nvPr/>
        </p:nvGrpSpPr>
        <p:grpSpPr>
          <a:xfrm>
            <a:off x="577495" y="1001332"/>
            <a:ext cx="1596244" cy="3405834"/>
            <a:chOff x="716935" y="449724"/>
            <a:chExt cx="1284496" cy="2740673"/>
          </a:xfrm>
        </p:grpSpPr>
        <p:sp>
          <p:nvSpPr>
            <p:cNvPr id="212" name="Google Shape;212;p40"/>
            <p:cNvSpPr/>
            <p:nvPr/>
          </p:nvSpPr>
          <p:spPr>
            <a:xfrm>
              <a:off x="717202" y="449788"/>
              <a:ext cx="1283948" cy="2740545"/>
            </a:xfrm>
            <a:custGeom>
              <a:avLst/>
              <a:gdLst/>
              <a:ahLst/>
              <a:cxnLst/>
              <a:rect l="l" t="t" r="r" b="b"/>
              <a:pathLst>
                <a:path w="18002" h="38422" extrusionOk="0">
                  <a:moveTo>
                    <a:pt x="8544" y="0"/>
                  </a:moveTo>
                  <a:cubicBezTo>
                    <a:pt x="7166" y="0"/>
                    <a:pt x="5793" y="402"/>
                    <a:pt x="4556" y="1016"/>
                  </a:cubicBezTo>
                  <a:cubicBezTo>
                    <a:pt x="3657" y="1478"/>
                    <a:pt x="2778" y="2022"/>
                    <a:pt x="2113" y="2807"/>
                  </a:cubicBezTo>
                  <a:cubicBezTo>
                    <a:pt x="1493" y="3471"/>
                    <a:pt x="886" y="4414"/>
                    <a:pt x="1006" y="5211"/>
                  </a:cubicBezTo>
                  <a:cubicBezTo>
                    <a:pt x="1031" y="5491"/>
                    <a:pt x="1098" y="5794"/>
                    <a:pt x="1280" y="6015"/>
                  </a:cubicBezTo>
                  <a:lnTo>
                    <a:pt x="1280" y="6015"/>
                  </a:lnTo>
                  <a:cubicBezTo>
                    <a:pt x="1280" y="6015"/>
                    <a:pt x="1279" y="6015"/>
                    <a:pt x="1278" y="6015"/>
                  </a:cubicBezTo>
                  <a:cubicBezTo>
                    <a:pt x="1360" y="6122"/>
                    <a:pt x="1481" y="6192"/>
                    <a:pt x="1576" y="6281"/>
                  </a:cubicBezTo>
                  <a:cubicBezTo>
                    <a:pt x="1582" y="6287"/>
                    <a:pt x="1582" y="6287"/>
                    <a:pt x="1588" y="6287"/>
                  </a:cubicBezTo>
                  <a:lnTo>
                    <a:pt x="1595" y="6293"/>
                  </a:lnTo>
                  <a:cubicBezTo>
                    <a:pt x="1652" y="6508"/>
                    <a:pt x="1620" y="6572"/>
                    <a:pt x="1620" y="6901"/>
                  </a:cubicBezTo>
                  <a:cubicBezTo>
                    <a:pt x="1620" y="7312"/>
                    <a:pt x="1626" y="7527"/>
                    <a:pt x="1721" y="7907"/>
                  </a:cubicBezTo>
                  <a:cubicBezTo>
                    <a:pt x="1835" y="8369"/>
                    <a:pt x="1962" y="8578"/>
                    <a:pt x="2215" y="9008"/>
                  </a:cubicBezTo>
                  <a:cubicBezTo>
                    <a:pt x="2240" y="9065"/>
                    <a:pt x="2316" y="9179"/>
                    <a:pt x="2379" y="9274"/>
                  </a:cubicBezTo>
                  <a:cubicBezTo>
                    <a:pt x="2411" y="9362"/>
                    <a:pt x="2442" y="9457"/>
                    <a:pt x="2493" y="9571"/>
                  </a:cubicBezTo>
                  <a:cubicBezTo>
                    <a:pt x="2506" y="9615"/>
                    <a:pt x="2569" y="9792"/>
                    <a:pt x="2588" y="9830"/>
                  </a:cubicBezTo>
                  <a:cubicBezTo>
                    <a:pt x="2607" y="9887"/>
                    <a:pt x="2594" y="9887"/>
                    <a:pt x="2626" y="9919"/>
                  </a:cubicBezTo>
                  <a:lnTo>
                    <a:pt x="2626" y="9925"/>
                  </a:lnTo>
                  <a:cubicBezTo>
                    <a:pt x="2278" y="10305"/>
                    <a:pt x="2113" y="10811"/>
                    <a:pt x="2063" y="11317"/>
                  </a:cubicBezTo>
                  <a:cubicBezTo>
                    <a:pt x="2019" y="11678"/>
                    <a:pt x="2019" y="12064"/>
                    <a:pt x="2069" y="12431"/>
                  </a:cubicBezTo>
                  <a:cubicBezTo>
                    <a:pt x="1968" y="12754"/>
                    <a:pt x="1784" y="12785"/>
                    <a:pt x="1588" y="13260"/>
                  </a:cubicBezTo>
                  <a:cubicBezTo>
                    <a:pt x="1272" y="13975"/>
                    <a:pt x="1544" y="14291"/>
                    <a:pt x="1765" y="14462"/>
                  </a:cubicBezTo>
                  <a:cubicBezTo>
                    <a:pt x="1943" y="14614"/>
                    <a:pt x="2094" y="14677"/>
                    <a:pt x="2240" y="14741"/>
                  </a:cubicBezTo>
                  <a:cubicBezTo>
                    <a:pt x="2436" y="14817"/>
                    <a:pt x="2531" y="14873"/>
                    <a:pt x="2841" y="14924"/>
                  </a:cubicBezTo>
                  <a:lnTo>
                    <a:pt x="2904" y="14924"/>
                  </a:lnTo>
                  <a:cubicBezTo>
                    <a:pt x="2904" y="14924"/>
                    <a:pt x="2911" y="14930"/>
                    <a:pt x="2917" y="14930"/>
                  </a:cubicBezTo>
                  <a:lnTo>
                    <a:pt x="2936" y="14943"/>
                  </a:lnTo>
                  <a:cubicBezTo>
                    <a:pt x="2980" y="15019"/>
                    <a:pt x="3031" y="15089"/>
                    <a:pt x="3094" y="15152"/>
                  </a:cubicBezTo>
                  <a:cubicBezTo>
                    <a:pt x="3170" y="15222"/>
                    <a:pt x="3341" y="15354"/>
                    <a:pt x="3505" y="15437"/>
                  </a:cubicBezTo>
                  <a:cubicBezTo>
                    <a:pt x="2904" y="15937"/>
                    <a:pt x="2398" y="16544"/>
                    <a:pt x="1955" y="17183"/>
                  </a:cubicBezTo>
                  <a:cubicBezTo>
                    <a:pt x="1196" y="18246"/>
                    <a:pt x="557" y="19404"/>
                    <a:pt x="165" y="20657"/>
                  </a:cubicBezTo>
                  <a:cubicBezTo>
                    <a:pt x="32" y="21207"/>
                    <a:pt x="0" y="22011"/>
                    <a:pt x="127" y="22688"/>
                  </a:cubicBezTo>
                  <a:cubicBezTo>
                    <a:pt x="272" y="23232"/>
                    <a:pt x="607" y="23751"/>
                    <a:pt x="1101" y="24042"/>
                  </a:cubicBezTo>
                  <a:cubicBezTo>
                    <a:pt x="1350" y="24178"/>
                    <a:pt x="1630" y="24294"/>
                    <a:pt x="1917" y="24294"/>
                  </a:cubicBezTo>
                  <a:cubicBezTo>
                    <a:pt x="1951" y="24294"/>
                    <a:pt x="1985" y="24292"/>
                    <a:pt x="2019" y="24289"/>
                  </a:cubicBezTo>
                  <a:cubicBezTo>
                    <a:pt x="2037" y="24289"/>
                    <a:pt x="2088" y="24276"/>
                    <a:pt x="2139" y="24270"/>
                  </a:cubicBezTo>
                  <a:lnTo>
                    <a:pt x="2139" y="24270"/>
                  </a:lnTo>
                  <a:cubicBezTo>
                    <a:pt x="2126" y="24466"/>
                    <a:pt x="2145" y="24656"/>
                    <a:pt x="2196" y="24782"/>
                  </a:cubicBezTo>
                  <a:cubicBezTo>
                    <a:pt x="2221" y="24814"/>
                    <a:pt x="2240" y="24833"/>
                    <a:pt x="2246" y="24846"/>
                  </a:cubicBezTo>
                  <a:cubicBezTo>
                    <a:pt x="2278" y="24877"/>
                    <a:pt x="2322" y="24903"/>
                    <a:pt x="2373" y="24903"/>
                  </a:cubicBezTo>
                  <a:cubicBezTo>
                    <a:pt x="2506" y="24890"/>
                    <a:pt x="2506" y="24858"/>
                    <a:pt x="2569" y="24795"/>
                  </a:cubicBezTo>
                  <a:cubicBezTo>
                    <a:pt x="2601" y="24751"/>
                    <a:pt x="2607" y="24744"/>
                    <a:pt x="2626" y="24732"/>
                  </a:cubicBezTo>
                  <a:lnTo>
                    <a:pt x="2626" y="24732"/>
                  </a:lnTo>
                  <a:cubicBezTo>
                    <a:pt x="2480" y="25719"/>
                    <a:pt x="2461" y="26712"/>
                    <a:pt x="2442" y="27712"/>
                  </a:cubicBezTo>
                  <a:cubicBezTo>
                    <a:pt x="2398" y="28598"/>
                    <a:pt x="2385" y="29484"/>
                    <a:pt x="2411" y="30370"/>
                  </a:cubicBezTo>
                  <a:cubicBezTo>
                    <a:pt x="2411" y="30597"/>
                    <a:pt x="2411" y="30825"/>
                    <a:pt x="2417" y="31059"/>
                  </a:cubicBezTo>
                  <a:lnTo>
                    <a:pt x="2417" y="31110"/>
                  </a:lnTo>
                  <a:cubicBezTo>
                    <a:pt x="2430" y="31154"/>
                    <a:pt x="2442" y="31192"/>
                    <a:pt x="2474" y="31224"/>
                  </a:cubicBezTo>
                  <a:cubicBezTo>
                    <a:pt x="2506" y="31256"/>
                    <a:pt x="2537" y="31268"/>
                    <a:pt x="2575" y="31268"/>
                  </a:cubicBezTo>
                  <a:cubicBezTo>
                    <a:pt x="3018" y="31490"/>
                    <a:pt x="3512" y="31572"/>
                    <a:pt x="3993" y="31648"/>
                  </a:cubicBezTo>
                  <a:cubicBezTo>
                    <a:pt x="4043" y="32015"/>
                    <a:pt x="4018" y="32439"/>
                    <a:pt x="4031" y="32818"/>
                  </a:cubicBezTo>
                  <a:cubicBezTo>
                    <a:pt x="4050" y="33312"/>
                    <a:pt x="4151" y="34071"/>
                    <a:pt x="4145" y="34286"/>
                  </a:cubicBezTo>
                  <a:cubicBezTo>
                    <a:pt x="4138" y="34299"/>
                    <a:pt x="4138" y="34324"/>
                    <a:pt x="4132" y="34337"/>
                  </a:cubicBezTo>
                  <a:cubicBezTo>
                    <a:pt x="4119" y="34362"/>
                    <a:pt x="4113" y="34388"/>
                    <a:pt x="4107" y="34400"/>
                  </a:cubicBezTo>
                  <a:cubicBezTo>
                    <a:pt x="4094" y="34419"/>
                    <a:pt x="4088" y="34445"/>
                    <a:pt x="4075" y="34464"/>
                  </a:cubicBezTo>
                  <a:cubicBezTo>
                    <a:pt x="4075" y="34476"/>
                    <a:pt x="4062" y="34476"/>
                    <a:pt x="4062" y="34483"/>
                  </a:cubicBezTo>
                  <a:cubicBezTo>
                    <a:pt x="4050" y="34508"/>
                    <a:pt x="4018" y="34584"/>
                    <a:pt x="4012" y="34603"/>
                  </a:cubicBezTo>
                  <a:cubicBezTo>
                    <a:pt x="3993" y="34634"/>
                    <a:pt x="3974" y="34679"/>
                    <a:pt x="3974" y="34698"/>
                  </a:cubicBezTo>
                  <a:cubicBezTo>
                    <a:pt x="3961" y="34710"/>
                    <a:pt x="3961" y="34717"/>
                    <a:pt x="3961" y="34736"/>
                  </a:cubicBezTo>
                  <a:cubicBezTo>
                    <a:pt x="3961" y="34742"/>
                    <a:pt x="3948" y="34812"/>
                    <a:pt x="3955" y="34837"/>
                  </a:cubicBezTo>
                  <a:cubicBezTo>
                    <a:pt x="3955" y="34875"/>
                    <a:pt x="3961" y="34919"/>
                    <a:pt x="3980" y="34957"/>
                  </a:cubicBezTo>
                  <a:cubicBezTo>
                    <a:pt x="3816" y="34938"/>
                    <a:pt x="3632" y="34932"/>
                    <a:pt x="3474" y="34926"/>
                  </a:cubicBezTo>
                  <a:cubicBezTo>
                    <a:pt x="3413" y="34921"/>
                    <a:pt x="3351" y="34919"/>
                    <a:pt x="3288" y="34919"/>
                  </a:cubicBezTo>
                  <a:cubicBezTo>
                    <a:pt x="2469" y="34919"/>
                    <a:pt x="1554" y="35307"/>
                    <a:pt x="1348" y="36159"/>
                  </a:cubicBezTo>
                  <a:cubicBezTo>
                    <a:pt x="1139" y="37020"/>
                    <a:pt x="1715" y="37836"/>
                    <a:pt x="2588" y="37963"/>
                  </a:cubicBezTo>
                  <a:cubicBezTo>
                    <a:pt x="2787" y="37998"/>
                    <a:pt x="2992" y="38012"/>
                    <a:pt x="3200" y="38012"/>
                  </a:cubicBezTo>
                  <a:cubicBezTo>
                    <a:pt x="3767" y="38012"/>
                    <a:pt x="4352" y="37910"/>
                    <a:pt x="4866" y="37868"/>
                  </a:cubicBezTo>
                  <a:cubicBezTo>
                    <a:pt x="4949" y="37858"/>
                    <a:pt x="5047" y="37855"/>
                    <a:pt x="5156" y="37855"/>
                  </a:cubicBezTo>
                  <a:cubicBezTo>
                    <a:pt x="5450" y="37855"/>
                    <a:pt x="5820" y="37880"/>
                    <a:pt x="6180" y="37880"/>
                  </a:cubicBezTo>
                  <a:cubicBezTo>
                    <a:pt x="6395" y="37880"/>
                    <a:pt x="6606" y="37871"/>
                    <a:pt x="6796" y="37843"/>
                  </a:cubicBezTo>
                  <a:cubicBezTo>
                    <a:pt x="6916" y="37817"/>
                    <a:pt x="7030" y="37767"/>
                    <a:pt x="7119" y="37678"/>
                  </a:cubicBezTo>
                  <a:cubicBezTo>
                    <a:pt x="7245" y="37533"/>
                    <a:pt x="7296" y="37355"/>
                    <a:pt x="7315" y="37172"/>
                  </a:cubicBezTo>
                  <a:cubicBezTo>
                    <a:pt x="7346" y="36887"/>
                    <a:pt x="7359" y="36596"/>
                    <a:pt x="7277" y="36318"/>
                  </a:cubicBezTo>
                  <a:cubicBezTo>
                    <a:pt x="7277" y="36311"/>
                    <a:pt x="7277" y="36311"/>
                    <a:pt x="7270" y="36299"/>
                  </a:cubicBezTo>
                  <a:cubicBezTo>
                    <a:pt x="7270" y="36299"/>
                    <a:pt x="7270" y="36292"/>
                    <a:pt x="7264" y="36280"/>
                  </a:cubicBezTo>
                  <a:cubicBezTo>
                    <a:pt x="7245" y="36254"/>
                    <a:pt x="7239" y="36216"/>
                    <a:pt x="7220" y="36185"/>
                  </a:cubicBezTo>
                  <a:cubicBezTo>
                    <a:pt x="7232" y="36172"/>
                    <a:pt x="7245" y="36172"/>
                    <a:pt x="7251" y="36166"/>
                  </a:cubicBezTo>
                  <a:cubicBezTo>
                    <a:pt x="7517" y="36033"/>
                    <a:pt x="7663" y="35742"/>
                    <a:pt x="7675" y="35457"/>
                  </a:cubicBezTo>
                  <a:cubicBezTo>
                    <a:pt x="7688" y="35343"/>
                    <a:pt x="7429" y="34704"/>
                    <a:pt x="7422" y="34432"/>
                  </a:cubicBezTo>
                  <a:cubicBezTo>
                    <a:pt x="7372" y="33989"/>
                    <a:pt x="7315" y="33888"/>
                    <a:pt x="7302" y="33192"/>
                  </a:cubicBezTo>
                  <a:cubicBezTo>
                    <a:pt x="7315" y="32806"/>
                    <a:pt x="7302" y="32420"/>
                    <a:pt x="7302" y="32021"/>
                  </a:cubicBezTo>
                  <a:cubicBezTo>
                    <a:pt x="7296" y="31958"/>
                    <a:pt x="7302" y="31882"/>
                    <a:pt x="7296" y="31806"/>
                  </a:cubicBezTo>
                  <a:cubicBezTo>
                    <a:pt x="7650" y="31800"/>
                    <a:pt x="8011" y="31787"/>
                    <a:pt x="8371" y="31768"/>
                  </a:cubicBezTo>
                  <a:cubicBezTo>
                    <a:pt x="8466" y="31768"/>
                    <a:pt x="8561" y="31762"/>
                    <a:pt x="8662" y="31755"/>
                  </a:cubicBezTo>
                  <a:cubicBezTo>
                    <a:pt x="8726" y="32799"/>
                    <a:pt x="8972" y="34109"/>
                    <a:pt x="9055" y="34767"/>
                  </a:cubicBezTo>
                  <a:cubicBezTo>
                    <a:pt x="9023" y="34938"/>
                    <a:pt x="8960" y="35109"/>
                    <a:pt x="8941" y="35286"/>
                  </a:cubicBezTo>
                  <a:cubicBezTo>
                    <a:pt x="8928" y="35495"/>
                    <a:pt x="8953" y="35628"/>
                    <a:pt x="8953" y="35653"/>
                  </a:cubicBezTo>
                  <a:cubicBezTo>
                    <a:pt x="8960" y="35716"/>
                    <a:pt x="8960" y="35786"/>
                    <a:pt x="8991" y="35849"/>
                  </a:cubicBezTo>
                  <a:cubicBezTo>
                    <a:pt x="8441" y="36375"/>
                    <a:pt x="8036" y="37216"/>
                    <a:pt x="8466" y="37912"/>
                  </a:cubicBezTo>
                  <a:cubicBezTo>
                    <a:pt x="8693" y="38281"/>
                    <a:pt x="9126" y="38422"/>
                    <a:pt x="9546" y="38422"/>
                  </a:cubicBezTo>
                  <a:cubicBezTo>
                    <a:pt x="9630" y="38422"/>
                    <a:pt x="9714" y="38416"/>
                    <a:pt x="9795" y="38406"/>
                  </a:cubicBezTo>
                  <a:cubicBezTo>
                    <a:pt x="10219" y="38368"/>
                    <a:pt x="10649" y="38349"/>
                    <a:pt x="11080" y="38342"/>
                  </a:cubicBezTo>
                  <a:cubicBezTo>
                    <a:pt x="11649" y="38317"/>
                    <a:pt x="12054" y="38342"/>
                    <a:pt x="12522" y="38210"/>
                  </a:cubicBezTo>
                  <a:lnTo>
                    <a:pt x="12522" y="38210"/>
                  </a:lnTo>
                  <a:cubicBezTo>
                    <a:pt x="12516" y="38216"/>
                    <a:pt x="12503" y="38216"/>
                    <a:pt x="12516" y="38216"/>
                  </a:cubicBezTo>
                  <a:cubicBezTo>
                    <a:pt x="12529" y="38210"/>
                    <a:pt x="12548" y="38210"/>
                    <a:pt x="12560" y="38197"/>
                  </a:cubicBezTo>
                  <a:cubicBezTo>
                    <a:pt x="12579" y="38191"/>
                    <a:pt x="12598" y="38184"/>
                    <a:pt x="12617" y="38178"/>
                  </a:cubicBezTo>
                  <a:cubicBezTo>
                    <a:pt x="12990" y="38083"/>
                    <a:pt x="13161" y="37944"/>
                    <a:pt x="13225" y="37526"/>
                  </a:cubicBezTo>
                  <a:cubicBezTo>
                    <a:pt x="13263" y="36919"/>
                    <a:pt x="13066" y="36096"/>
                    <a:pt x="12706" y="35837"/>
                  </a:cubicBezTo>
                  <a:cubicBezTo>
                    <a:pt x="12718" y="35811"/>
                    <a:pt x="12725" y="35786"/>
                    <a:pt x="12737" y="35754"/>
                  </a:cubicBezTo>
                  <a:cubicBezTo>
                    <a:pt x="12737" y="35742"/>
                    <a:pt x="12744" y="35710"/>
                    <a:pt x="12744" y="35691"/>
                  </a:cubicBezTo>
                  <a:lnTo>
                    <a:pt x="12744" y="35685"/>
                  </a:lnTo>
                  <a:cubicBezTo>
                    <a:pt x="12750" y="35660"/>
                    <a:pt x="12737" y="35539"/>
                    <a:pt x="12737" y="35495"/>
                  </a:cubicBezTo>
                  <a:cubicBezTo>
                    <a:pt x="12718" y="35337"/>
                    <a:pt x="12674" y="35185"/>
                    <a:pt x="12623" y="35033"/>
                  </a:cubicBezTo>
                  <a:cubicBezTo>
                    <a:pt x="12586" y="34907"/>
                    <a:pt x="12554" y="34761"/>
                    <a:pt x="12491" y="34546"/>
                  </a:cubicBezTo>
                  <a:cubicBezTo>
                    <a:pt x="12453" y="34331"/>
                    <a:pt x="12440" y="33749"/>
                    <a:pt x="12402" y="33356"/>
                  </a:cubicBezTo>
                  <a:cubicBezTo>
                    <a:pt x="12345" y="32622"/>
                    <a:pt x="12332" y="31895"/>
                    <a:pt x="12332" y="31161"/>
                  </a:cubicBezTo>
                  <a:cubicBezTo>
                    <a:pt x="12611" y="31047"/>
                    <a:pt x="12883" y="30920"/>
                    <a:pt x="13149" y="30775"/>
                  </a:cubicBezTo>
                  <a:cubicBezTo>
                    <a:pt x="13187" y="30749"/>
                    <a:pt x="13212" y="30724"/>
                    <a:pt x="13225" y="30686"/>
                  </a:cubicBezTo>
                  <a:cubicBezTo>
                    <a:pt x="13345" y="30686"/>
                    <a:pt x="13452" y="30585"/>
                    <a:pt x="13414" y="30427"/>
                  </a:cubicBezTo>
                  <a:cubicBezTo>
                    <a:pt x="13199" y="29351"/>
                    <a:pt x="13073" y="28250"/>
                    <a:pt x="12839" y="27174"/>
                  </a:cubicBezTo>
                  <a:cubicBezTo>
                    <a:pt x="12870" y="27168"/>
                    <a:pt x="12896" y="27168"/>
                    <a:pt x="12927" y="27155"/>
                  </a:cubicBezTo>
                  <a:cubicBezTo>
                    <a:pt x="13199" y="27111"/>
                    <a:pt x="13282" y="27117"/>
                    <a:pt x="13604" y="27060"/>
                  </a:cubicBezTo>
                  <a:cubicBezTo>
                    <a:pt x="14389" y="26934"/>
                    <a:pt x="15022" y="26345"/>
                    <a:pt x="15281" y="25605"/>
                  </a:cubicBezTo>
                  <a:cubicBezTo>
                    <a:pt x="15458" y="25099"/>
                    <a:pt x="15433" y="24548"/>
                    <a:pt x="15382" y="24023"/>
                  </a:cubicBezTo>
                  <a:cubicBezTo>
                    <a:pt x="15382" y="24017"/>
                    <a:pt x="15376" y="24017"/>
                    <a:pt x="15376" y="24011"/>
                  </a:cubicBezTo>
                  <a:cubicBezTo>
                    <a:pt x="15528" y="23757"/>
                    <a:pt x="15635" y="23479"/>
                    <a:pt x="15724" y="23201"/>
                  </a:cubicBezTo>
                  <a:cubicBezTo>
                    <a:pt x="15888" y="22599"/>
                    <a:pt x="15882" y="22251"/>
                    <a:pt x="15952" y="21764"/>
                  </a:cubicBezTo>
                  <a:cubicBezTo>
                    <a:pt x="15996" y="21517"/>
                    <a:pt x="16097" y="20840"/>
                    <a:pt x="16192" y="20378"/>
                  </a:cubicBezTo>
                  <a:cubicBezTo>
                    <a:pt x="16262" y="20068"/>
                    <a:pt x="16325" y="19910"/>
                    <a:pt x="16350" y="19657"/>
                  </a:cubicBezTo>
                  <a:cubicBezTo>
                    <a:pt x="16350" y="19594"/>
                    <a:pt x="16344" y="19518"/>
                    <a:pt x="16319" y="19448"/>
                  </a:cubicBezTo>
                  <a:cubicBezTo>
                    <a:pt x="16641" y="19265"/>
                    <a:pt x="16901" y="18961"/>
                    <a:pt x="17008" y="18600"/>
                  </a:cubicBezTo>
                  <a:cubicBezTo>
                    <a:pt x="17167" y="18151"/>
                    <a:pt x="17116" y="17550"/>
                    <a:pt x="17198" y="17183"/>
                  </a:cubicBezTo>
                  <a:cubicBezTo>
                    <a:pt x="17205" y="17177"/>
                    <a:pt x="17205" y="17170"/>
                    <a:pt x="17211" y="17170"/>
                  </a:cubicBezTo>
                  <a:lnTo>
                    <a:pt x="17211" y="17170"/>
                  </a:lnTo>
                  <a:cubicBezTo>
                    <a:pt x="17209" y="17174"/>
                    <a:pt x="17207" y="17178"/>
                    <a:pt x="17205" y="17183"/>
                  </a:cubicBezTo>
                  <a:cubicBezTo>
                    <a:pt x="17211" y="17177"/>
                    <a:pt x="17217" y="17170"/>
                    <a:pt x="17217" y="17158"/>
                  </a:cubicBezTo>
                  <a:cubicBezTo>
                    <a:pt x="17489" y="16671"/>
                    <a:pt x="17945" y="16240"/>
                    <a:pt x="18002" y="15664"/>
                  </a:cubicBezTo>
                  <a:cubicBezTo>
                    <a:pt x="18002" y="15487"/>
                    <a:pt x="17996" y="15285"/>
                    <a:pt x="17850" y="15158"/>
                  </a:cubicBezTo>
                  <a:cubicBezTo>
                    <a:pt x="17778" y="15102"/>
                    <a:pt x="17706" y="15078"/>
                    <a:pt x="17634" y="15078"/>
                  </a:cubicBezTo>
                  <a:cubicBezTo>
                    <a:pt x="17252" y="15078"/>
                    <a:pt x="16882" y="15765"/>
                    <a:pt x="16610" y="16000"/>
                  </a:cubicBezTo>
                  <a:cubicBezTo>
                    <a:pt x="16615" y="15973"/>
                    <a:pt x="16625" y="15938"/>
                    <a:pt x="16621" y="15938"/>
                  </a:cubicBezTo>
                  <a:lnTo>
                    <a:pt x="16621" y="15938"/>
                  </a:lnTo>
                  <a:cubicBezTo>
                    <a:pt x="16620" y="15938"/>
                    <a:pt x="16618" y="15940"/>
                    <a:pt x="16616" y="15943"/>
                  </a:cubicBezTo>
                  <a:cubicBezTo>
                    <a:pt x="16635" y="15911"/>
                    <a:pt x="16635" y="15880"/>
                    <a:pt x="16648" y="15848"/>
                  </a:cubicBezTo>
                  <a:cubicBezTo>
                    <a:pt x="16793" y="15418"/>
                    <a:pt x="16945" y="15158"/>
                    <a:pt x="16977" y="14677"/>
                  </a:cubicBezTo>
                  <a:cubicBezTo>
                    <a:pt x="17003" y="14383"/>
                    <a:pt x="16788" y="14062"/>
                    <a:pt x="16511" y="14062"/>
                  </a:cubicBezTo>
                  <a:cubicBezTo>
                    <a:pt x="16449" y="14062"/>
                    <a:pt x="16385" y="14078"/>
                    <a:pt x="16319" y="14114"/>
                  </a:cubicBezTo>
                  <a:cubicBezTo>
                    <a:pt x="16274" y="14000"/>
                    <a:pt x="16211" y="13912"/>
                    <a:pt x="16104" y="13874"/>
                  </a:cubicBezTo>
                  <a:cubicBezTo>
                    <a:pt x="16073" y="13869"/>
                    <a:pt x="16044" y="13866"/>
                    <a:pt x="16016" y="13866"/>
                  </a:cubicBezTo>
                  <a:cubicBezTo>
                    <a:pt x="15519" y="13866"/>
                    <a:pt x="15443" y="14627"/>
                    <a:pt x="15395" y="14855"/>
                  </a:cubicBezTo>
                  <a:cubicBezTo>
                    <a:pt x="15344" y="15114"/>
                    <a:pt x="15281" y="15456"/>
                    <a:pt x="15205" y="15683"/>
                  </a:cubicBezTo>
                  <a:cubicBezTo>
                    <a:pt x="15237" y="15361"/>
                    <a:pt x="15281" y="14772"/>
                    <a:pt x="15211" y="14386"/>
                  </a:cubicBezTo>
                  <a:cubicBezTo>
                    <a:pt x="15192" y="14291"/>
                    <a:pt x="15167" y="14209"/>
                    <a:pt x="15136" y="14139"/>
                  </a:cubicBezTo>
                  <a:cubicBezTo>
                    <a:pt x="15256" y="14095"/>
                    <a:pt x="15370" y="14007"/>
                    <a:pt x="15465" y="13937"/>
                  </a:cubicBezTo>
                  <a:cubicBezTo>
                    <a:pt x="15730" y="13697"/>
                    <a:pt x="15794" y="13538"/>
                    <a:pt x="15971" y="13216"/>
                  </a:cubicBezTo>
                  <a:cubicBezTo>
                    <a:pt x="15983" y="13209"/>
                    <a:pt x="15996" y="13190"/>
                    <a:pt x="16009" y="13184"/>
                  </a:cubicBezTo>
                  <a:cubicBezTo>
                    <a:pt x="16015" y="13178"/>
                    <a:pt x="16021" y="13178"/>
                    <a:pt x="16034" y="13165"/>
                  </a:cubicBezTo>
                  <a:cubicBezTo>
                    <a:pt x="16395" y="13159"/>
                    <a:pt x="16787" y="13083"/>
                    <a:pt x="17046" y="12817"/>
                  </a:cubicBezTo>
                  <a:cubicBezTo>
                    <a:pt x="17426" y="12469"/>
                    <a:pt x="17363" y="12039"/>
                    <a:pt x="17078" y="11583"/>
                  </a:cubicBezTo>
                  <a:cubicBezTo>
                    <a:pt x="16857" y="11229"/>
                    <a:pt x="16762" y="11090"/>
                    <a:pt x="16673" y="10723"/>
                  </a:cubicBezTo>
                  <a:cubicBezTo>
                    <a:pt x="16515" y="10204"/>
                    <a:pt x="16585" y="9609"/>
                    <a:pt x="16585" y="8970"/>
                  </a:cubicBezTo>
                  <a:cubicBezTo>
                    <a:pt x="16604" y="7901"/>
                    <a:pt x="16572" y="6825"/>
                    <a:pt x="16363" y="5781"/>
                  </a:cubicBezTo>
                  <a:cubicBezTo>
                    <a:pt x="16123" y="4699"/>
                    <a:pt x="15718" y="3629"/>
                    <a:pt x="15085" y="2712"/>
                  </a:cubicBezTo>
                  <a:cubicBezTo>
                    <a:pt x="14731" y="2155"/>
                    <a:pt x="13857" y="1548"/>
                    <a:pt x="13535" y="1459"/>
                  </a:cubicBezTo>
                  <a:cubicBezTo>
                    <a:pt x="13351" y="1389"/>
                    <a:pt x="13161" y="1351"/>
                    <a:pt x="12971" y="1320"/>
                  </a:cubicBezTo>
                  <a:cubicBezTo>
                    <a:pt x="12927" y="1314"/>
                    <a:pt x="12896" y="1301"/>
                    <a:pt x="12864" y="1301"/>
                  </a:cubicBezTo>
                  <a:cubicBezTo>
                    <a:pt x="12623" y="1060"/>
                    <a:pt x="12301" y="940"/>
                    <a:pt x="11997" y="807"/>
                  </a:cubicBezTo>
                  <a:cubicBezTo>
                    <a:pt x="11421" y="542"/>
                    <a:pt x="10820" y="333"/>
                    <a:pt x="10194" y="206"/>
                  </a:cubicBezTo>
                  <a:cubicBezTo>
                    <a:pt x="9649" y="65"/>
                    <a:pt x="9096" y="0"/>
                    <a:pt x="8544" y="0"/>
                  </a:cubicBezTo>
                  <a:close/>
                </a:path>
              </a:pathLst>
            </a:custGeom>
            <a:solidFill>
              <a:srgbClr val="919AB7"/>
            </a:solidFill>
            <a:ln w="114300" cap="flat" cmpd="sng">
              <a:solidFill>
                <a:schemeClr val="dk2"/>
              </a:solidFill>
              <a:prstDash val="solid"/>
              <a:round/>
              <a:headEnd type="none" w="sm" len="sm"/>
              <a:tailEnd type="none" w="sm" len="sm"/>
            </a:ln>
            <a:effectLst>
              <a:outerShdw dist="5715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 name="Google Shape;213;p40"/>
            <p:cNvGrpSpPr/>
            <p:nvPr/>
          </p:nvGrpSpPr>
          <p:grpSpPr>
            <a:xfrm>
              <a:off x="716935" y="449724"/>
              <a:ext cx="1284496" cy="2740673"/>
              <a:chOff x="-191250" y="978025"/>
              <a:chExt cx="981806" cy="2094835"/>
            </a:xfrm>
          </p:grpSpPr>
          <p:sp>
            <p:nvSpPr>
              <p:cNvPr id="214" name="Google Shape;214;p40"/>
              <p:cNvSpPr/>
              <p:nvPr/>
            </p:nvSpPr>
            <p:spPr>
              <a:xfrm>
                <a:off x="-109854" y="1935917"/>
                <a:ext cx="160445" cy="250890"/>
              </a:xfrm>
              <a:custGeom>
                <a:avLst/>
                <a:gdLst/>
                <a:ahLst/>
                <a:cxnLst/>
                <a:rect l="l" t="t" r="r" b="b"/>
                <a:pathLst>
                  <a:path w="2943" h="4602" extrusionOk="0">
                    <a:moveTo>
                      <a:pt x="2365" y="1"/>
                    </a:moveTo>
                    <a:cubicBezTo>
                      <a:pt x="2164" y="1"/>
                      <a:pt x="1957" y="28"/>
                      <a:pt x="1740" y="96"/>
                    </a:cubicBezTo>
                    <a:cubicBezTo>
                      <a:pt x="1589" y="128"/>
                      <a:pt x="1361" y="438"/>
                      <a:pt x="1158" y="761"/>
                    </a:cubicBezTo>
                    <a:cubicBezTo>
                      <a:pt x="968" y="1058"/>
                      <a:pt x="779" y="1349"/>
                      <a:pt x="595" y="1647"/>
                    </a:cubicBezTo>
                    <a:cubicBezTo>
                      <a:pt x="589" y="1697"/>
                      <a:pt x="570" y="1735"/>
                      <a:pt x="526" y="1767"/>
                    </a:cubicBezTo>
                    <a:cubicBezTo>
                      <a:pt x="399" y="1988"/>
                      <a:pt x="272" y="2210"/>
                      <a:pt x="152" y="2438"/>
                    </a:cubicBezTo>
                    <a:cubicBezTo>
                      <a:pt x="146" y="2457"/>
                      <a:pt x="127" y="2469"/>
                      <a:pt x="121" y="2482"/>
                    </a:cubicBezTo>
                    <a:cubicBezTo>
                      <a:pt x="121" y="2488"/>
                      <a:pt x="114" y="2495"/>
                      <a:pt x="114" y="2501"/>
                    </a:cubicBezTo>
                    <a:cubicBezTo>
                      <a:pt x="70" y="2640"/>
                      <a:pt x="57" y="2748"/>
                      <a:pt x="51" y="2798"/>
                    </a:cubicBezTo>
                    <a:cubicBezTo>
                      <a:pt x="0" y="3304"/>
                      <a:pt x="102" y="3671"/>
                      <a:pt x="348" y="4013"/>
                    </a:cubicBezTo>
                    <a:cubicBezTo>
                      <a:pt x="443" y="4140"/>
                      <a:pt x="557" y="4266"/>
                      <a:pt x="690" y="4386"/>
                    </a:cubicBezTo>
                    <a:cubicBezTo>
                      <a:pt x="696" y="4393"/>
                      <a:pt x="703" y="4393"/>
                      <a:pt x="715" y="4399"/>
                    </a:cubicBezTo>
                    <a:lnTo>
                      <a:pt x="722" y="4399"/>
                    </a:lnTo>
                    <a:lnTo>
                      <a:pt x="728" y="4412"/>
                    </a:lnTo>
                    <a:cubicBezTo>
                      <a:pt x="734" y="4412"/>
                      <a:pt x="734" y="4418"/>
                      <a:pt x="747" y="4424"/>
                    </a:cubicBezTo>
                    <a:cubicBezTo>
                      <a:pt x="753" y="4431"/>
                      <a:pt x="766" y="4443"/>
                      <a:pt x="779" y="4450"/>
                    </a:cubicBezTo>
                    <a:cubicBezTo>
                      <a:pt x="848" y="4481"/>
                      <a:pt x="886" y="4545"/>
                      <a:pt x="892" y="4602"/>
                    </a:cubicBezTo>
                    <a:cubicBezTo>
                      <a:pt x="926" y="4587"/>
                      <a:pt x="962" y="4580"/>
                      <a:pt x="1000" y="4580"/>
                    </a:cubicBezTo>
                    <a:cubicBezTo>
                      <a:pt x="1013" y="4580"/>
                      <a:pt x="1025" y="4581"/>
                      <a:pt x="1038" y="4583"/>
                    </a:cubicBezTo>
                    <a:cubicBezTo>
                      <a:pt x="1090" y="4583"/>
                      <a:pt x="1123" y="4583"/>
                      <a:pt x="1145" y="4583"/>
                    </a:cubicBezTo>
                    <a:cubicBezTo>
                      <a:pt x="1200" y="4583"/>
                      <a:pt x="1191" y="4580"/>
                      <a:pt x="1272" y="4557"/>
                    </a:cubicBezTo>
                    <a:cubicBezTo>
                      <a:pt x="1329" y="4538"/>
                      <a:pt x="1399" y="4545"/>
                      <a:pt x="1525" y="4399"/>
                    </a:cubicBezTo>
                    <a:cubicBezTo>
                      <a:pt x="1614" y="4292"/>
                      <a:pt x="1639" y="4260"/>
                      <a:pt x="1683" y="4146"/>
                    </a:cubicBezTo>
                    <a:cubicBezTo>
                      <a:pt x="1696" y="4114"/>
                      <a:pt x="1709" y="4083"/>
                      <a:pt x="1728" y="4051"/>
                    </a:cubicBezTo>
                    <a:cubicBezTo>
                      <a:pt x="1787" y="3956"/>
                      <a:pt x="1891" y="3911"/>
                      <a:pt x="1998" y="3911"/>
                    </a:cubicBezTo>
                    <a:cubicBezTo>
                      <a:pt x="2005" y="3911"/>
                      <a:pt x="2012" y="3912"/>
                      <a:pt x="2019" y="3912"/>
                    </a:cubicBezTo>
                    <a:cubicBezTo>
                      <a:pt x="2240" y="3906"/>
                      <a:pt x="2285" y="3912"/>
                      <a:pt x="2411" y="3874"/>
                    </a:cubicBezTo>
                    <a:cubicBezTo>
                      <a:pt x="2424" y="3874"/>
                      <a:pt x="2424" y="3874"/>
                      <a:pt x="2424" y="3861"/>
                    </a:cubicBezTo>
                    <a:cubicBezTo>
                      <a:pt x="2436" y="3855"/>
                      <a:pt x="2455" y="3849"/>
                      <a:pt x="2462" y="3842"/>
                    </a:cubicBezTo>
                    <a:lnTo>
                      <a:pt x="2506" y="3792"/>
                    </a:lnTo>
                    <a:lnTo>
                      <a:pt x="2531" y="3747"/>
                    </a:lnTo>
                    <a:cubicBezTo>
                      <a:pt x="2588" y="3621"/>
                      <a:pt x="2538" y="3191"/>
                      <a:pt x="2519" y="3178"/>
                    </a:cubicBezTo>
                    <a:cubicBezTo>
                      <a:pt x="2497" y="3125"/>
                      <a:pt x="2450" y="3103"/>
                      <a:pt x="2282" y="3103"/>
                    </a:cubicBezTo>
                    <a:cubicBezTo>
                      <a:pt x="2209" y="3103"/>
                      <a:pt x="2114" y="3107"/>
                      <a:pt x="1987" y="3115"/>
                    </a:cubicBezTo>
                    <a:cubicBezTo>
                      <a:pt x="1985" y="3115"/>
                      <a:pt x="1982" y="3115"/>
                      <a:pt x="1980" y="3115"/>
                    </a:cubicBezTo>
                    <a:cubicBezTo>
                      <a:pt x="1865" y="3115"/>
                      <a:pt x="1805" y="2961"/>
                      <a:pt x="1892" y="2881"/>
                    </a:cubicBezTo>
                    <a:cubicBezTo>
                      <a:pt x="2012" y="2798"/>
                      <a:pt x="2253" y="2843"/>
                      <a:pt x="2405" y="2811"/>
                    </a:cubicBezTo>
                    <a:cubicBezTo>
                      <a:pt x="2430" y="2808"/>
                      <a:pt x="2454" y="2806"/>
                      <a:pt x="2478" y="2806"/>
                    </a:cubicBezTo>
                    <a:cubicBezTo>
                      <a:pt x="2501" y="2806"/>
                      <a:pt x="2525" y="2808"/>
                      <a:pt x="2550" y="2811"/>
                    </a:cubicBezTo>
                    <a:lnTo>
                      <a:pt x="2576" y="2767"/>
                    </a:lnTo>
                    <a:cubicBezTo>
                      <a:pt x="2626" y="2640"/>
                      <a:pt x="2658" y="2343"/>
                      <a:pt x="2614" y="2298"/>
                    </a:cubicBezTo>
                    <a:lnTo>
                      <a:pt x="2607" y="2292"/>
                    </a:lnTo>
                    <a:cubicBezTo>
                      <a:pt x="2536" y="2248"/>
                      <a:pt x="2350" y="2214"/>
                      <a:pt x="2124" y="2214"/>
                    </a:cubicBezTo>
                    <a:cubicBezTo>
                      <a:pt x="2090" y="2214"/>
                      <a:pt x="2055" y="2214"/>
                      <a:pt x="2019" y="2216"/>
                    </a:cubicBezTo>
                    <a:cubicBezTo>
                      <a:pt x="1956" y="2229"/>
                      <a:pt x="1886" y="2229"/>
                      <a:pt x="1823" y="2241"/>
                    </a:cubicBezTo>
                    <a:cubicBezTo>
                      <a:pt x="1820" y="2242"/>
                      <a:pt x="1818" y="2242"/>
                      <a:pt x="1816" y="2242"/>
                    </a:cubicBezTo>
                    <a:cubicBezTo>
                      <a:pt x="1675" y="2242"/>
                      <a:pt x="1609" y="2044"/>
                      <a:pt x="1728" y="1963"/>
                    </a:cubicBezTo>
                    <a:cubicBezTo>
                      <a:pt x="1848" y="1912"/>
                      <a:pt x="1993" y="1893"/>
                      <a:pt x="2139" y="1887"/>
                    </a:cubicBezTo>
                    <a:cubicBezTo>
                      <a:pt x="2183" y="1881"/>
                      <a:pt x="2234" y="1881"/>
                      <a:pt x="2272" y="1868"/>
                    </a:cubicBezTo>
                    <a:cubicBezTo>
                      <a:pt x="2319" y="1865"/>
                      <a:pt x="2367" y="1863"/>
                      <a:pt x="2414" y="1863"/>
                    </a:cubicBezTo>
                    <a:cubicBezTo>
                      <a:pt x="2462" y="1863"/>
                      <a:pt x="2509" y="1865"/>
                      <a:pt x="2557" y="1868"/>
                    </a:cubicBezTo>
                    <a:cubicBezTo>
                      <a:pt x="2563" y="1836"/>
                      <a:pt x="2595" y="1805"/>
                      <a:pt x="2614" y="1780"/>
                    </a:cubicBezTo>
                    <a:cubicBezTo>
                      <a:pt x="2620" y="1780"/>
                      <a:pt x="2620" y="1773"/>
                      <a:pt x="2620" y="1773"/>
                    </a:cubicBezTo>
                    <a:cubicBezTo>
                      <a:pt x="2626" y="1767"/>
                      <a:pt x="2645" y="1761"/>
                      <a:pt x="2645" y="1761"/>
                    </a:cubicBezTo>
                    <a:cubicBezTo>
                      <a:pt x="2658" y="1742"/>
                      <a:pt x="2683" y="1729"/>
                      <a:pt x="2696" y="1710"/>
                    </a:cubicBezTo>
                    <a:cubicBezTo>
                      <a:pt x="2778" y="1634"/>
                      <a:pt x="2784" y="1577"/>
                      <a:pt x="2810" y="1520"/>
                    </a:cubicBezTo>
                    <a:cubicBezTo>
                      <a:pt x="2822" y="1495"/>
                      <a:pt x="2841" y="1425"/>
                      <a:pt x="2848" y="1394"/>
                    </a:cubicBezTo>
                    <a:cubicBezTo>
                      <a:pt x="2854" y="1292"/>
                      <a:pt x="2848" y="1191"/>
                      <a:pt x="2841" y="1083"/>
                    </a:cubicBezTo>
                    <a:cubicBezTo>
                      <a:pt x="2841" y="1071"/>
                      <a:pt x="2835" y="1065"/>
                      <a:pt x="2835" y="1046"/>
                    </a:cubicBezTo>
                    <a:cubicBezTo>
                      <a:pt x="2810" y="1039"/>
                      <a:pt x="2778" y="1014"/>
                      <a:pt x="2759" y="1008"/>
                    </a:cubicBezTo>
                    <a:cubicBezTo>
                      <a:pt x="2715" y="989"/>
                      <a:pt x="2671" y="970"/>
                      <a:pt x="2614" y="957"/>
                    </a:cubicBezTo>
                    <a:cubicBezTo>
                      <a:pt x="2550" y="944"/>
                      <a:pt x="2443" y="925"/>
                      <a:pt x="2304" y="919"/>
                    </a:cubicBezTo>
                    <a:cubicBezTo>
                      <a:pt x="2268" y="917"/>
                      <a:pt x="2232" y="916"/>
                      <a:pt x="2195" y="916"/>
                    </a:cubicBezTo>
                    <a:cubicBezTo>
                      <a:pt x="2104" y="916"/>
                      <a:pt x="2008" y="921"/>
                      <a:pt x="1905" y="925"/>
                    </a:cubicBezTo>
                    <a:cubicBezTo>
                      <a:pt x="1791" y="925"/>
                      <a:pt x="1728" y="780"/>
                      <a:pt x="1810" y="698"/>
                    </a:cubicBezTo>
                    <a:cubicBezTo>
                      <a:pt x="1892" y="628"/>
                      <a:pt x="2019" y="660"/>
                      <a:pt x="2114" y="641"/>
                    </a:cubicBezTo>
                    <a:cubicBezTo>
                      <a:pt x="2183" y="641"/>
                      <a:pt x="2259" y="634"/>
                      <a:pt x="2335" y="628"/>
                    </a:cubicBezTo>
                    <a:cubicBezTo>
                      <a:pt x="2424" y="618"/>
                      <a:pt x="2511" y="612"/>
                      <a:pt x="2595" y="612"/>
                    </a:cubicBezTo>
                    <a:cubicBezTo>
                      <a:pt x="2680" y="612"/>
                      <a:pt x="2762" y="618"/>
                      <a:pt x="2841" y="634"/>
                    </a:cubicBezTo>
                    <a:cubicBezTo>
                      <a:pt x="2860" y="609"/>
                      <a:pt x="2873" y="590"/>
                      <a:pt x="2879" y="558"/>
                    </a:cubicBezTo>
                    <a:cubicBezTo>
                      <a:pt x="2879" y="558"/>
                      <a:pt x="2879" y="546"/>
                      <a:pt x="2892" y="546"/>
                    </a:cubicBezTo>
                    <a:cubicBezTo>
                      <a:pt x="2936" y="375"/>
                      <a:pt x="2930" y="470"/>
                      <a:pt x="2930" y="318"/>
                    </a:cubicBezTo>
                    <a:lnTo>
                      <a:pt x="2930" y="318"/>
                    </a:lnTo>
                    <a:cubicBezTo>
                      <a:pt x="2936" y="324"/>
                      <a:pt x="2939" y="327"/>
                      <a:pt x="2941" y="327"/>
                    </a:cubicBezTo>
                    <a:cubicBezTo>
                      <a:pt x="2943" y="327"/>
                      <a:pt x="2943" y="324"/>
                      <a:pt x="2943" y="318"/>
                    </a:cubicBezTo>
                    <a:cubicBezTo>
                      <a:pt x="2936" y="299"/>
                      <a:pt x="2930" y="255"/>
                      <a:pt x="2917" y="236"/>
                    </a:cubicBezTo>
                    <a:cubicBezTo>
                      <a:pt x="2911" y="217"/>
                      <a:pt x="2905" y="191"/>
                      <a:pt x="2898" y="179"/>
                    </a:cubicBezTo>
                    <a:cubicBezTo>
                      <a:pt x="2886" y="166"/>
                      <a:pt x="2886" y="160"/>
                      <a:pt x="2879" y="160"/>
                    </a:cubicBezTo>
                    <a:cubicBezTo>
                      <a:pt x="2803" y="65"/>
                      <a:pt x="2740" y="39"/>
                      <a:pt x="2740" y="39"/>
                    </a:cubicBezTo>
                    <a:cubicBezTo>
                      <a:pt x="2633" y="20"/>
                      <a:pt x="2531" y="1"/>
                      <a:pt x="2430" y="1"/>
                    </a:cubicBezTo>
                    <a:cubicBezTo>
                      <a:pt x="2409" y="1"/>
                      <a:pt x="2387" y="1"/>
                      <a:pt x="236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0"/>
              <p:cNvSpPr/>
              <p:nvPr/>
            </p:nvSpPr>
            <p:spPr>
              <a:xfrm>
                <a:off x="-103639" y="1680334"/>
                <a:ext cx="133513" cy="122174"/>
              </a:xfrm>
              <a:custGeom>
                <a:avLst/>
                <a:gdLst/>
                <a:ahLst/>
                <a:cxnLst/>
                <a:rect l="l" t="t" r="r" b="b"/>
                <a:pathLst>
                  <a:path w="2449" h="2241" extrusionOk="0">
                    <a:moveTo>
                      <a:pt x="589" y="1"/>
                    </a:moveTo>
                    <a:cubicBezTo>
                      <a:pt x="570" y="39"/>
                      <a:pt x="544" y="89"/>
                      <a:pt x="519" y="146"/>
                    </a:cubicBezTo>
                    <a:cubicBezTo>
                      <a:pt x="190" y="747"/>
                      <a:pt x="0" y="1361"/>
                      <a:pt x="696" y="1538"/>
                    </a:cubicBezTo>
                    <a:cubicBezTo>
                      <a:pt x="867" y="1570"/>
                      <a:pt x="968" y="1570"/>
                      <a:pt x="1171" y="1589"/>
                    </a:cubicBezTo>
                    <a:cubicBezTo>
                      <a:pt x="1183" y="1589"/>
                      <a:pt x="1209" y="1602"/>
                      <a:pt x="1221" y="1602"/>
                    </a:cubicBezTo>
                    <a:cubicBezTo>
                      <a:pt x="1234" y="1602"/>
                      <a:pt x="1240" y="1602"/>
                      <a:pt x="1259" y="1608"/>
                    </a:cubicBezTo>
                    <a:lnTo>
                      <a:pt x="1266" y="1608"/>
                    </a:lnTo>
                    <a:cubicBezTo>
                      <a:pt x="1278" y="1608"/>
                      <a:pt x="1304" y="1614"/>
                      <a:pt x="1310" y="1621"/>
                    </a:cubicBezTo>
                    <a:cubicBezTo>
                      <a:pt x="1348" y="1633"/>
                      <a:pt x="1399" y="1671"/>
                      <a:pt x="1424" y="1697"/>
                    </a:cubicBezTo>
                    <a:cubicBezTo>
                      <a:pt x="1443" y="1716"/>
                      <a:pt x="1468" y="1741"/>
                      <a:pt x="1487" y="1772"/>
                    </a:cubicBezTo>
                    <a:lnTo>
                      <a:pt x="1506" y="1823"/>
                    </a:lnTo>
                    <a:cubicBezTo>
                      <a:pt x="1506" y="1823"/>
                      <a:pt x="1506" y="1829"/>
                      <a:pt x="1519" y="1829"/>
                    </a:cubicBezTo>
                    <a:lnTo>
                      <a:pt x="1519" y="1836"/>
                    </a:lnTo>
                    <a:cubicBezTo>
                      <a:pt x="1519" y="1836"/>
                      <a:pt x="1519" y="1842"/>
                      <a:pt x="1525" y="1842"/>
                    </a:cubicBezTo>
                    <a:cubicBezTo>
                      <a:pt x="1525" y="1855"/>
                      <a:pt x="1531" y="1867"/>
                      <a:pt x="1531" y="1874"/>
                    </a:cubicBezTo>
                    <a:cubicBezTo>
                      <a:pt x="1531" y="1874"/>
                      <a:pt x="1531" y="1886"/>
                      <a:pt x="1538" y="1886"/>
                    </a:cubicBezTo>
                    <a:cubicBezTo>
                      <a:pt x="1538" y="1893"/>
                      <a:pt x="1538" y="1893"/>
                      <a:pt x="1550" y="1899"/>
                    </a:cubicBezTo>
                    <a:lnTo>
                      <a:pt x="1557" y="1918"/>
                    </a:lnTo>
                    <a:cubicBezTo>
                      <a:pt x="1567" y="1933"/>
                      <a:pt x="1610" y="1994"/>
                      <a:pt x="1607" y="1994"/>
                    </a:cubicBezTo>
                    <a:cubicBezTo>
                      <a:pt x="1606" y="1994"/>
                      <a:pt x="1602" y="1990"/>
                      <a:pt x="1595" y="1981"/>
                    </a:cubicBezTo>
                    <a:lnTo>
                      <a:pt x="1595" y="1981"/>
                    </a:lnTo>
                    <a:cubicBezTo>
                      <a:pt x="1601" y="2000"/>
                      <a:pt x="1709" y="2095"/>
                      <a:pt x="1740" y="2127"/>
                    </a:cubicBezTo>
                    <a:cubicBezTo>
                      <a:pt x="1898" y="2234"/>
                      <a:pt x="1943" y="2209"/>
                      <a:pt x="2069" y="2234"/>
                    </a:cubicBezTo>
                    <a:cubicBezTo>
                      <a:pt x="2069" y="2222"/>
                      <a:pt x="2088" y="2222"/>
                      <a:pt x="2101" y="2222"/>
                    </a:cubicBezTo>
                    <a:cubicBezTo>
                      <a:pt x="2114" y="2222"/>
                      <a:pt x="2164" y="2234"/>
                      <a:pt x="2196" y="2241"/>
                    </a:cubicBezTo>
                    <a:cubicBezTo>
                      <a:pt x="2272" y="2120"/>
                      <a:pt x="2354" y="2000"/>
                      <a:pt x="2449" y="1899"/>
                    </a:cubicBezTo>
                    <a:cubicBezTo>
                      <a:pt x="2221" y="1779"/>
                      <a:pt x="2000" y="1646"/>
                      <a:pt x="1785" y="1494"/>
                    </a:cubicBezTo>
                    <a:cubicBezTo>
                      <a:pt x="1380" y="1222"/>
                      <a:pt x="1025" y="874"/>
                      <a:pt x="791" y="444"/>
                    </a:cubicBezTo>
                    <a:cubicBezTo>
                      <a:pt x="709" y="304"/>
                      <a:pt x="639" y="153"/>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0"/>
              <p:cNvSpPr/>
              <p:nvPr/>
            </p:nvSpPr>
            <p:spPr>
              <a:xfrm>
                <a:off x="-11557" y="1791443"/>
                <a:ext cx="113560" cy="130079"/>
              </a:xfrm>
              <a:custGeom>
                <a:avLst/>
                <a:gdLst/>
                <a:ahLst/>
                <a:cxnLst/>
                <a:rect l="l" t="t" r="r" b="b"/>
                <a:pathLst>
                  <a:path w="2083" h="2386" extrusionOk="0">
                    <a:moveTo>
                      <a:pt x="1076" y="0"/>
                    </a:moveTo>
                    <a:lnTo>
                      <a:pt x="1032" y="51"/>
                    </a:lnTo>
                    <a:cubicBezTo>
                      <a:pt x="937" y="184"/>
                      <a:pt x="855" y="329"/>
                      <a:pt x="779" y="462"/>
                    </a:cubicBezTo>
                    <a:cubicBezTo>
                      <a:pt x="368" y="1259"/>
                      <a:pt x="279" y="1481"/>
                      <a:pt x="1" y="2259"/>
                    </a:cubicBezTo>
                    <a:cubicBezTo>
                      <a:pt x="7" y="2284"/>
                      <a:pt x="7" y="2303"/>
                      <a:pt x="1" y="2322"/>
                    </a:cubicBezTo>
                    <a:cubicBezTo>
                      <a:pt x="94" y="2304"/>
                      <a:pt x="190" y="2298"/>
                      <a:pt x="291" y="2298"/>
                    </a:cubicBezTo>
                    <a:cubicBezTo>
                      <a:pt x="360" y="2298"/>
                      <a:pt x="432" y="2301"/>
                      <a:pt x="507" y="2303"/>
                    </a:cubicBezTo>
                    <a:cubicBezTo>
                      <a:pt x="592" y="2310"/>
                      <a:pt x="682" y="2310"/>
                      <a:pt x="768" y="2326"/>
                    </a:cubicBezTo>
                    <a:lnTo>
                      <a:pt x="768" y="2326"/>
                    </a:lnTo>
                    <a:cubicBezTo>
                      <a:pt x="758" y="2325"/>
                      <a:pt x="748" y="2324"/>
                      <a:pt x="743" y="2324"/>
                    </a:cubicBezTo>
                    <a:cubicBezTo>
                      <a:pt x="736" y="2324"/>
                      <a:pt x="738" y="2326"/>
                      <a:pt x="760" y="2329"/>
                    </a:cubicBezTo>
                    <a:cubicBezTo>
                      <a:pt x="794" y="2329"/>
                      <a:pt x="918" y="2347"/>
                      <a:pt x="922" y="2347"/>
                    </a:cubicBezTo>
                    <a:cubicBezTo>
                      <a:pt x="922" y="2347"/>
                      <a:pt x="921" y="2347"/>
                      <a:pt x="917" y="2347"/>
                    </a:cubicBezTo>
                    <a:lnTo>
                      <a:pt x="917" y="2347"/>
                    </a:lnTo>
                    <a:cubicBezTo>
                      <a:pt x="981" y="2358"/>
                      <a:pt x="1041" y="2369"/>
                      <a:pt x="1095" y="2386"/>
                    </a:cubicBezTo>
                    <a:cubicBezTo>
                      <a:pt x="1165" y="2088"/>
                      <a:pt x="1254" y="1797"/>
                      <a:pt x="1361" y="1513"/>
                    </a:cubicBezTo>
                    <a:cubicBezTo>
                      <a:pt x="1545" y="1095"/>
                      <a:pt x="1836" y="582"/>
                      <a:pt x="2082" y="253"/>
                    </a:cubicBezTo>
                    <a:cubicBezTo>
                      <a:pt x="1836" y="215"/>
                      <a:pt x="1595" y="158"/>
                      <a:pt x="1348" y="89"/>
                    </a:cubicBezTo>
                    <a:cubicBezTo>
                      <a:pt x="1254" y="70"/>
                      <a:pt x="1165" y="32"/>
                      <a:pt x="1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0"/>
              <p:cNvSpPr/>
              <p:nvPr/>
            </p:nvSpPr>
            <p:spPr>
              <a:xfrm>
                <a:off x="-13628" y="1808998"/>
                <a:ext cx="151504" cy="426818"/>
              </a:xfrm>
              <a:custGeom>
                <a:avLst/>
                <a:gdLst/>
                <a:ahLst/>
                <a:cxnLst/>
                <a:rect l="l" t="t" r="r" b="b"/>
                <a:pathLst>
                  <a:path w="2779" h="7829" extrusionOk="0">
                    <a:moveTo>
                      <a:pt x="2582" y="1"/>
                    </a:moveTo>
                    <a:cubicBezTo>
                      <a:pt x="2563" y="33"/>
                      <a:pt x="2551" y="39"/>
                      <a:pt x="2519" y="83"/>
                    </a:cubicBezTo>
                    <a:cubicBezTo>
                      <a:pt x="2253" y="431"/>
                      <a:pt x="1583" y="1456"/>
                      <a:pt x="1412" y="2222"/>
                    </a:cubicBezTo>
                    <a:cubicBezTo>
                      <a:pt x="1583" y="2418"/>
                      <a:pt x="1621" y="2722"/>
                      <a:pt x="1538" y="2962"/>
                    </a:cubicBezTo>
                    <a:cubicBezTo>
                      <a:pt x="1513" y="3038"/>
                      <a:pt x="1481" y="3114"/>
                      <a:pt x="1431" y="3177"/>
                    </a:cubicBezTo>
                    <a:cubicBezTo>
                      <a:pt x="1488" y="3272"/>
                      <a:pt x="1494" y="3386"/>
                      <a:pt x="1507" y="3494"/>
                    </a:cubicBezTo>
                    <a:cubicBezTo>
                      <a:pt x="1538" y="3810"/>
                      <a:pt x="1431" y="4177"/>
                      <a:pt x="1171" y="4367"/>
                    </a:cubicBezTo>
                    <a:cubicBezTo>
                      <a:pt x="1412" y="4633"/>
                      <a:pt x="1273" y="5158"/>
                      <a:pt x="1171" y="5284"/>
                    </a:cubicBezTo>
                    <a:cubicBezTo>
                      <a:pt x="1159" y="5297"/>
                      <a:pt x="1146" y="5322"/>
                      <a:pt x="1133" y="5335"/>
                    </a:cubicBezTo>
                    <a:cubicBezTo>
                      <a:pt x="1146" y="5367"/>
                      <a:pt x="1165" y="5392"/>
                      <a:pt x="1171" y="5430"/>
                    </a:cubicBezTo>
                    <a:cubicBezTo>
                      <a:pt x="1222" y="5677"/>
                      <a:pt x="1241" y="5949"/>
                      <a:pt x="1178" y="6189"/>
                    </a:cubicBezTo>
                    <a:cubicBezTo>
                      <a:pt x="1108" y="6411"/>
                      <a:pt x="912" y="6569"/>
                      <a:pt x="678" y="6620"/>
                    </a:cubicBezTo>
                    <a:cubicBezTo>
                      <a:pt x="570" y="6632"/>
                      <a:pt x="469" y="6645"/>
                      <a:pt x="355" y="6651"/>
                    </a:cubicBezTo>
                    <a:cubicBezTo>
                      <a:pt x="330" y="6708"/>
                      <a:pt x="317" y="6752"/>
                      <a:pt x="304" y="6809"/>
                    </a:cubicBezTo>
                    <a:cubicBezTo>
                      <a:pt x="216" y="7151"/>
                      <a:pt x="115" y="7499"/>
                      <a:pt x="1" y="7828"/>
                    </a:cubicBezTo>
                    <a:cubicBezTo>
                      <a:pt x="431" y="7815"/>
                      <a:pt x="823" y="7740"/>
                      <a:pt x="1064" y="7632"/>
                    </a:cubicBezTo>
                    <a:cubicBezTo>
                      <a:pt x="1273" y="7512"/>
                      <a:pt x="1292" y="7423"/>
                      <a:pt x="1399" y="6993"/>
                    </a:cubicBezTo>
                    <a:cubicBezTo>
                      <a:pt x="1602" y="5588"/>
                      <a:pt x="1855" y="3835"/>
                      <a:pt x="2215" y="2285"/>
                    </a:cubicBezTo>
                    <a:cubicBezTo>
                      <a:pt x="2393" y="1532"/>
                      <a:pt x="2487" y="741"/>
                      <a:pt x="2778" y="20"/>
                    </a:cubicBezTo>
                    <a:cubicBezTo>
                      <a:pt x="2715" y="14"/>
                      <a:pt x="2646" y="7"/>
                      <a:pt x="2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0"/>
              <p:cNvSpPr/>
              <p:nvPr/>
            </p:nvSpPr>
            <p:spPr>
              <a:xfrm>
                <a:off x="281699" y="2922214"/>
                <a:ext cx="225975" cy="97041"/>
              </a:xfrm>
              <a:custGeom>
                <a:avLst/>
                <a:gdLst/>
                <a:ahLst/>
                <a:cxnLst/>
                <a:rect l="l" t="t" r="r" b="b"/>
                <a:pathLst>
                  <a:path w="4145" h="1780" extrusionOk="0">
                    <a:moveTo>
                      <a:pt x="2189" y="1"/>
                    </a:moveTo>
                    <a:cubicBezTo>
                      <a:pt x="1733" y="1"/>
                      <a:pt x="1237" y="93"/>
                      <a:pt x="943" y="203"/>
                    </a:cubicBezTo>
                    <a:cubicBezTo>
                      <a:pt x="589" y="381"/>
                      <a:pt x="424" y="596"/>
                      <a:pt x="209" y="925"/>
                    </a:cubicBezTo>
                    <a:cubicBezTo>
                      <a:pt x="95" y="1108"/>
                      <a:pt x="32" y="1279"/>
                      <a:pt x="0" y="1456"/>
                    </a:cubicBezTo>
                    <a:cubicBezTo>
                      <a:pt x="32" y="1475"/>
                      <a:pt x="63" y="1494"/>
                      <a:pt x="82" y="1545"/>
                    </a:cubicBezTo>
                    <a:lnTo>
                      <a:pt x="82" y="1551"/>
                    </a:lnTo>
                    <a:lnTo>
                      <a:pt x="89" y="1551"/>
                    </a:lnTo>
                    <a:cubicBezTo>
                      <a:pt x="95" y="1551"/>
                      <a:pt x="95" y="1558"/>
                      <a:pt x="108" y="1558"/>
                    </a:cubicBezTo>
                    <a:cubicBezTo>
                      <a:pt x="114" y="1558"/>
                      <a:pt x="114" y="1570"/>
                      <a:pt x="120" y="1570"/>
                    </a:cubicBezTo>
                    <a:cubicBezTo>
                      <a:pt x="127" y="1570"/>
                      <a:pt x="127" y="1577"/>
                      <a:pt x="133" y="1577"/>
                    </a:cubicBezTo>
                    <a:cubicBezTo>
                      <a:pt x="222" y="1615"/>
                      <a:pt x="449" y="1697"/>
                      <a:pt x="627" y="1716"/>
                    </a:cubicBezTo>
                    <a:cubicBezTo>
                      <a:pt x="913" y="1767"/>
                      <a:pt x="1341" y="1779"/>
                      <a:pt x="1792" y="1779"/>
                    </a:cubicBezTo>
                    <a:cubicBezTo>
                      <a:pt x="2058" y="1779"/>
                      <a:pt x="2332" y="1775"/>
                      <a:pt x="2588" y="1773"/>
                    </a:cubicBezTo>
                    <a:cubicBezTo>
                      <a:pt x="2664" y="1766"/>
                      <a:pt x="2746" y="1766"/>
                      <a:pt x="2822" y="1766"/>
                    </a:cubicBezTo>
                    <a:cubicBezTo>
                      <a:pt x="3259" y="1766"/>
                      <a:pt x="3544" y="1684"/>
                      <a:pt x="4005" y="1558"/>
                    </a:cubicBezTo>
                    <a:cubicBezTo>
                      <a:pt x="4028" y="1551"/>
                      <a:pt x="4053" y="1548"/>
                      <a:pt x="4077" y="1548"/>
                    </a:cubicBezTo>
                    <a:cubicBezTo>
                      <a:pt x="4102" y="1548"/>
                      <a:pt x="4126" y="1551"/>
                      <a:pt x="4145" y="1558"/>
                    </a:cubicBezTo>
                    <a:cubicBezTo>
                      <a:pt x="4119" y="1172"/>
                      <a:pt x="3974" y="716"/>
                      <a:pt x="3860" y="533"/>
                    </a:cubicBezTo>
                    <a:cubicBezTo>
                      <a:pt x="3847" y="488"/>
                      <a:pt x="3816" y="457"/>
                      <a:pt x="3797" y="419"/>
                    </a:cubicBezTo>
                    <a:cubicBezTo>
                      <a:pt x="3784" y="393"/>
                      <a:pt x="3759" y="355"/>
                      <a:pt x="3746" y="330"/>
                    </a:cubicBezTo>
                    <a:cubicBezTo>
                      <a:pt x="3727" y="317"/>
                      <a:pt x="3714" y="311"/>
                      <a:pt x="3689" y="298"/>
                    </a:cubicBezTo>
                    <a:cubicBezTo>
                      <a:pt x="3683" y="298"/>
                      <a:pt x="3670" y="292"/>
                      <a:pt x="3664" y="292"/>
                    </a:cubicBezTo>
                    <a:cubicBezTo>
                      <a:pt x="3638" y="286"/>
                      <a:pt x="3626" y="286"/>
                      <a:pt x="3600" y="279"/>
                    </a:cubicBezTo>
                    <a:lnTo>
                      <a:pt x="3619" y="279"/>
                    </a:lnTo>
                    <a:cubicBezTo>
                      <a:pt x="3246" y="184"/>
                      <a:pt x="2911" y="90"/>
                      <a:pt x="2594" y="33"/>
                    </a:cubicBezTo>
                    <a:cubicBezTo>
                      <a:pt x="2468" y="14"/>
                      <a:pt x="2354" y="1"/>
                      <a:pt x="2234" y="1"/>
                    </a:cubicBezTo>
                    <a:cubicBezTo>
                      <a:pt x="2219" y="1"/>
                      <a:pt x="2204" y="1"/>
                      <a:pt x="2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0"/>
              <p:cNvSpPr/>
              <p:nvPr/>
            </p:nvSpPr>
            <p:spPr>
              <a:xfrm>
                <a:off x="284097" y="3023291"/>
                <a:ext cx="224285" cy="26659"/>
              </a:xfrm>
              <a:custGeom>
                <a:avLst/>
                <a:gdLst/>
                <a:ahLst/>
                <a:cxnLst/>
                <a:rect l="l" t="t" r="r" b="b"/>
                <a:pathLst>
                  <a:path w="4114" h="489" extrusionOk="0">
                    <a:moveTo>
                      <a:pt x="0" y="1"/>
                    </a:moveTo>
                    <a:lnTo>
                      <a:pt x="0" y="1"/>
                    </a:lnTo>
                    <a:cubicBezTo>
                      <a:pt x="51" y="165"/>
                      <a:pt x="159" y="298"/>
                      <a:pt x="329" y="393"/>
                    </a:cubicBezTo>
                    <a:cubicBezTo>
                      <a:pt x="430" y="465"/>
                      <a:pt x="601" y="488"/>
                      <a:pt x="805" y="488"/>
                    </a:cubicBezTo>
                    <a:cubicBezTo>
                      <a:pt x="1102" y="488"/>
                      <a:pt x="1469" y="440"/>
                      <a:pt x="1791" y="425"/>
                    </a:cubicBezTo>
                    <a:cubicBezTo>
                      <a:pt x="1968" y="425"/>
                      <a:pt x="2164" y="419"/>
                      <a:pt x="2361" y="419"/>
                    </a:cubicBezTo>
                    <a:cubicBezTo>
                      <a:pt x="2993" y="393"/>
                      <a:pt x="3651" y="362"/>
                      <a:pt x="3904" y="330"/>
                    </a:cubicBezTo>
                    <a:lnTo>
                      <a:pt x="3904" y="330"/>
                    </a:lnTo>
                    <a:cubicBezTo>
                      <a:pt x="3882" y="331"/>
                      <a:pt x="3866" y="332"/>
                      <a:pt x="3855" y="332"/>
                    </a:cubicBezTo>
                    <a:cubicBezTo>
                      <a:pt x="3803" y="332"/>
                      <a:pt x="3862" y="320"/>
                      <a:pt x="3930" y="305"/>
                    </a:cubicBezTo>
                    <a:cubicBezTo>
                      <a:pt x="3942" y="298"/>
                      <a:pt x="3961" y="292"/>
                      <a:pt x="3968" y="286"/>
                    </a:cubicBezTo>
                    <a:lnTo>
                      <a:pt x="3974" y="273"/>
                    </a:lnTo>
                    <a:cubicBezTo>
                      <a:pt x="3974" y="273"/>
                      <a:pt x="3987" y="273"/>
                      <a:pt x="3987" y="267"/>
                    </a:cubicBezTo>
                    <a:cubicBezTo>
                      <a:pt x="3987" y="260"/>
                      <a:pt x="4025" y="229"/>
                      <a:pt x="4037" y="210"/>
                    </a:cubicBezTo>
                    <a:cubicBezTo>
                      <a:pt x="4044" y="197"/>
                      <a:pt x="4063" y="172"/>
                      <a:pt x="4069" y="153"/>
                    </a:cubicBezTo>
                    <a:cubicBezTo>
                      <a:pt x="4075" y="147"/>
                      <a:pt x="4075" y="140"/>
                      <a:pt x="4075" y="134"/>
                    </a:cubicBezTo>
                    <a:cubicBezTo>
                      <a:pt x="4094" y="90"/>
                      <a:pt x="4101" y="52"/>
                      <a:pt x="4113" y="7"/>
                    </a:cubicBezTo>
                    <a:cubicBezTo>
                      <a:pt x="4075" y="7"/>
                      <a:pt x="4063" y="14"/>
                      <a:pt x="4050" y="14"/>
                    </a:cubicBezTo>
                    <a:lnTo>
                      <a:pt x="4025" y="14"/>
                    </a:lnTo>
                    <a:cubicBezTo>
                      <a:pt x="3518" y="96"/>
                      <a:pt x="3006" y="109"/>
                      <a:pt x="2487" y="115"/>
                    </a:cubicBezTo>
                    <a:cubicBezTo>
                      <a:pt x="2375" y="119"/>
                      <a:pt x="2262" y="120"/>
                      <a:pt x="2148" y="120"/>
                    </a:cubicBezTo>
                    <a:cubicBezTo>
                      <a:pt x="1920" y="120"/>
                      <a:pt x="1690" y="115"/>
                      <a:pt x="1462" y="115"/>
                    </a:cubicBezTo>
                    <a:cubicBezTo>
                      <a:pt x="1450" y="115"/>
                      <a:pt x="1437" y="114"/>
                      <a:pt x="1423" y="114"/>
                    </a:cubicBezTo>
                    <a:cubicBezTo>
                      <a:pt x="1291" y="114"/>
                      <a:pt x="1086" y="125"/>
                      <a:pt x="866" y="125"/>
                    </a:cubicBezTo>
                    <a:cubicBezTo>
                      <a:pt x="555" y="125"/>
                      <a:pt x="213" y="10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0"/>
              <p:cNvSpPr/>
              <p:nvPr/>
            </p:nvSpPr>
            <p:spPr>
              <a:xfrm>
                <a:off x="41599" y="2704575"/>
                <a:ext cx="164261" cy="228374"/>
              </a:xfrm>
              <a:custGeom>
                <a:avLst/>
                <a:gdLst/>
                <a:ahLst/>
                <a:cxnLst/>
                <a:rect l="l" t="t" r="r" b="b"/>
                <a:pathLst>
                  <a:path w="3013" h="4189" extrusionOk="0">
                    <a:moveTo>
                      <a:pt x="712" y="2460"/>
                    </a:moveTo>
                    <a:cubicBezTo>
                      <a:pt x="811" y="2460"/>
                      <a:pt x="900" y="2534"/>
                      <a:pt x="1000" y="2563"/>
                    </a:cubicBezTo>
                    <a:cubicBezTo>
                      <a:pt x="1139" y="2607"/>
                      <a:pt x="1285" y="2639"/>
                      <a:pt x="1405" y="2696"/>
                    </a:cubicBezTo>
                    <a:cubicBezTo>
                      <a:pt x="1608" y="2758"/>
                      <a:pt x="1554" y="3031"/>
                      <a:pt x="1361" y="3031"/>
                    </a:cubicBezTo>
                    <a:cubicBezTo>
                      <a:pt x="1337" y="3031"/>
                      <a:pt x="1312" y="3027"/>
                      <a:pt x="1285" y="3019"/>
                    </a:cubicBezTo>
                    <a:cubicBezTo>
                      <a:pt x="1044" y="2981"/>
                      <a:pt x="842" y="2860"/>
                      <a:pt x="627" y="2759"/>
                    </a:cubicBezTo>
                    <a:cubicBezTo>
                      <a:pt x="494" y="2690"/>
                      <a:pt x="538" y="2468"/>
                      <a:pt x="690" y="2462"/>
                    </a:cubicBezTo>
                    <a:cubicBezTo>
                      <a:pt x="697" y="2461"/>
                      <a:pt x="705" y="2460"/>
                      <a:pt x="712" y="2460"/>
                    </a:cubicBezTo>
                    <a:close/>
                    <a:moveTo>
                      <a:pt x="6" y="0"/>
                    </a:moveTo>
                    <a:cubicBezTo>
                      <a:pt x="101" y="741"/>
                      <a:pt x="184" y="1386"/>
                      <a:pt x="272" y="2462"/>
                    </a:cubicBezTo>
                    <a:cubicBezTo>
                      <a:pt x="279" y="2576"/>
                      <a:pt x="241" y="2696"/>
                      <a:pt x="158" y="2784"/>
                    </a:cubicBezTo>
                    <a:cubicBezTo>
                      <a:pt x="133" y="2816"/>
                      <a:pt x="101" y="2848"/>
                      <a:pt x="82" y="2873"/>
                    </a:cubicBezTo>
                    <a:cubicBezTo>
                      <a:pt x="70" y="2879"/>
                      <a:pt x="70" y="2886"/>
                      <a:pt x="63" y="2892"/>
                    </a:cubicBezTo>
                    <a:cubicBezTo>
                      <a:pt x="57" y="2911"/>
                      <a:pt x="38" y="2924"/>
                      <a:pt x="32" y="2936"/>
                    </a:cubicBezTo>
                    <a:cubicBezTo>
                      <a:pt x="25" y="2949"/>
                      <a:pt x="19" y="2955"/>
                      <a:pt x="6" y="2974"/>
                    </a:cubicBezTo>
                    <a:cubicBezTo>
                      <a:pt x="6" y="2981"/>
                      <a:pt x="0" y="2987"/>
                      <a:pt x="0" y="3000"/>
                    </a:cubicBezTo>
                    <a:lnTo>
                      <a:pt x="0" y="3019"/>
                    </a:lnTo>
                    <a:lnTo>
                      <a:pt x="0" y="3031"/>
                    </a:lnTo>
                    <a:cubicBezTo>
                      <a:pt x="6" y="3038"/>
                      <a:pt x="6" y="3050"/>
                      <a:pt x="6" y="3069"/>
                    </a:cubicBezTo>
                    <a:cubicBezTo>
                      <a:pt x="32" y="3139"/>
                      <a:pt x="51" y="3145"/>
                      <a:pt x="57" y="3177"/>
                    </a:cubicBezTo>
                    <a:cubicBezTo>
                      <a:pt x="89" y="3208"/>
                      <a:pt x="177" y="3322"/>
                      <a:pt x="367" y="3430"/>
                    </a:cubicBezTo>
                    <a:cubicBezTo>
                      <a:pt x="829" y="3696"/>
                      <a:pt x="1519" y="3961"/>
                      <a:pt x="2057" y="4107"/>
                    </a:cubicBezTo>
                    <a:cubicBezTo>
                      <a:pt x="2266" y="4158"/>
                      <a:pt x="2455" y="4189"/>
                      <a:pt x="2596" y="4189"/>
                    </a:cubicBezTo>
                    <a:cubicBezTo>
                      <a:pt x="2646" y="4189"/>
                      <a:pt x="2691" y="4185"/>
                      <a:pt x="2727" y="4176"/>
                    </a:cubicBezTo>
                    <a:cubicBezTo>
                      <a:pt x="2911" y="4082"/>
                      <a:pt x="2873" y="4094"/>
                      <a:pt x="2917" y="4025"/>
                    </a:cubicBezTo>
                    <a:cubicBezTo>
                      <a:pt x="2974" y="3923"/>
                      <a:pt x="2968" y="3949"/>
                      <a:pt x="3012" y="3772"/>
                    </a:cubicBezTo>
                    <a:lnTo>
                      <a:pt x="3012" y="3765"/>
                    </a:lnTo>
                    <a:cubicBezTo>
                      <a:pt x="3006" y="3759"/>
                      <a:pt x="3006" y="3708"/>
                      <a:pt x="3006" y="3670"/>
                    </a:cubicBezTo>
                    <a:lnTo>
                      <a:pt x="3006" y="3651"/>
                    </a:lnTo>
                    <a:cubicBezTo>
                      <a:pt x="2942" y="3430"/>
                      <a:pt x="2980" y="3556"/>
                      <a:pt x="2866" y="3272"/>
                    </a:cubicBezTo>
                    <a:cubicBezTo>
                      <a:pt x="2670" y="2727"/>
                      <a:pt x="2746" y="2310"/>
                      <a:pt x="2670" y="1683"/>
                    </a:cubicBezTo>
                    <a:cubicBezTo>
                      <a:pt x="2651" y="1304"/>
                      <a:pt x="2639" y="924"/>
                      <a:pt x="2632" y="551"/>
                    </a:cubicBezTo>
                    <a:cubicBezTo>
                      <a:pt x="2474" y="532"/>
                      <a:pt x="2272" y="469"/>
                      <a:pt x="2082" y="443"/>
                    </a:cubicBezTo>
                    <a:cubicBezTo>
                      <a:pt x="1968" y="418"/>
                      <a:pt x="1860" y="393"/>
                      <a:pt x="1747" y="380"/>
                    </a:cubicBezTo>
                    <a:cubicBezTo>
                      <a:pt x="1228" y="279"/>
                      <a:pt x="715" y="184"/>
                      <a:pt x="209" y="26"/>
                    </a:cubicBezTo>
                    <a:cubicBezTo>
                      <a:pt x="152" y="13"/>
                      <a:pt x="95" y="13"/>
                      <a:pt x="32" y="7"/>
                    </a:cubicBezTo>
                    <a:cubicBezTo>
                      <a:pt x="25" y="7"/>
                      <a:pt x="19" y="7"/>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0"/>
              <p:cNvSpPr/>
              <p:nvPr/>
            </p:nvSpPr>
            <p:spPr>
              <a:xfrm>
                <a:off x="-98841" y="2902641"/>
                <a:ext cx="285672" cy="93170"/>
              </a:xfrm>
              <a:custGeom>
                <a:avLst/>
                <a:gdLst/>
                <a:ahLst/>
                <a:cxnLst/>
                <a:rect l="l" t="t" r="r" b="b"/>
                <a:pathLst>
                  <a:path w="5240" h="1709" extrusionOk="0">
                    <a:moveTo>
                      <a:pt x="1643" y="1"/>
                    </a:moveTo>
                    <a:cubicBezTo>
                      <a:pt x="1380" y="1"/>
                      <a:pt x="1114" y="26"/>
                      <a:pt x="906" y="101"/>
                    </a:cubicBezTo>
                    <a:cubicBezTo>
                      <a:pt x="399" y="271"/>
                      <a:pt x="1" y="632"/>
                      <a:pt x="7" y="1183"/>
                    </a:cubicBezTo>
                    <a:cubicBezTo>
                      <a:pt x="77" y="1265"/>
                      <a:pt x="146" y="1366"/>
                      <a:pt x="241" y="1410"/>
                    </a:cubicBezTo>
                    <a:cubicBezTo>
                      <a:pt x="482" y="1562"/>
                      <a:pt x="861" y="1600"/>
                      <a:pt x="1203" y="1657"/>
                    </a:cubicBezTo>
                    <a:cubicBezTo>
                      <a:pt x="1328" y="1677"/>
                      <a:pt x="1687" y="1701"/>
                      <a:pt x="1977" y="1701"/>
                    </a:cubicBezTo>
                    <a:cubicBezTo>
                      <a:pt x="2055" y="1701"/>
                      <a:pt x="2128" y="1699"/>
                      <a:pt x="2190" y="1695"/>
                    </a:cubicBezTo>
                    <a:cubicBezTo>
                      <a:pt x="2535" y="1678"/>
                      <a:pt x="2810" y="1611"/>
                      <a:pt x="3154" y="1611"/>
                    </a:cubicBezTo>
                    <a:cubicBezTo>
                      <a:pt x="3182" y="1611"/>
                      <a:pt x="3211" y="1612"/>
                      <a:pt x="3241" y="1613"/>
                    </a:cubicBezTo>
                    <a:cubicBezTo>
                      <a:pt x="3462" y="1626"/>
                      <a:pt x="3690" y="1651"/>
                      <a:pt x="3892" y="1676"/>
                    </a:cubicBezTo>
                    <a:cubicBezTo>
                      <a:pt x="4019" y="1682"/>
                      <a:pt x="4133" y="1695"/>
                      <a:pt x="4221" y="1708"/>
                    </a:cubicBezTo>
                    <a:cubicBezTo>
                      <a:pt x="4258" y="1708"/>
                      <a:pt x="4295" y="1709"/>
                      <a:pt x="4333" y="1709"/>
                    </a:cubicBezTo>
                    <a:cubicBezTo>
                      <a:pt x="4653" y="1709"/>
                      <a:pt x="5002" y="1686"/>
                      <a:pt x="5234" y="1663"/>
                    </a:cubicBezTo>
                    <a:cubicBezTo>
                      <a:pt x="5240" y="1550"/>
                      <a:pt x="5234" y="1410"/>
                      <a:pt x="5234" y="1277"/>
                    </a:cubicBezTo>
                    <a:cubicBezTo>
                      <a:pt x="5221" y="1176"/>
                      <a:pt x="5196" y="1050"/>
                      <a:pt x="5158" y="955"/>
                    </a:cubicBezTo>
                    <a:cubicBezTo>
                      <a:pt x="5038" y="948"/>
                      <a:pt x="4911" y="929"/>
                      <a:pt x="4797" y="917"/>
                    </a:cubicBezTo>
                    <a:cubicBezTo>
                      <a:pt x="4696" y="898"/>
                      <a:pt x="4588" y="873"/>
                      <a:pt x="4481" y="841"/>
                    </a:cubicBezTo>
                    <a:cubicBezTo>
                      <a:pt x="4088" y="740"/>
                      <a:pt x="3709" y="588"/>
                      <a:pt x="3335" y="423"/>
                    </a:cubicBezTo>
                    <a:cubicBezTo>
                      <a:pt x="3051" y="297"/>
                      <a:pt x="2817" y="189"/>
                      <a:pt x="2627" y="50"/>
                    </a:cubicBezTo>
                    <a:cubicBezTo>
                      <a:pt x="2601" y="63"/>
                      <a:pt x="2570" y="69"/>
                      <a:pt x="2538" y="69"/>
                    </a:cubicBezTo>
                    <a:cubicBezTo>
                      <a:pt x="2507" y="69"/>
                      <a:pt x="2469" y="63"/>
                      <a:pt x="2437" y="63"/>
                    </a:cubicBezTo>
                    <a:cubicBezTo>
                      <a:pt x="2230" y="32"/>
                      <a:pt x="1937" y="1"/>
                      <a:pt x="1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0"/>
              <p:cNvSpPr/>
              <p:nvPr/>
            </p:nvSpPr>
            <p:spPr>
              <a:xfrm>
                <a:off x="-95733" y="2986055"/>
                <a:ext cx="278802" cy="42033"/>
              </a:xfrm>
              <a:custGeom>
                <a:avLst/>
                <a:gdLst/>
                <a:ahLst/>
                <a:cxnLst/>
                <a:rect l="l" t="t" r="r" b="b"/>
                <a:pathLst>
                  <a:path w="5114" h="771" extrusionOk="0">
                    <a:moveTo>
                      <a:pt x="1" y="1"/>
                    </a:moveTo>
                    <a:lnTo>
                      <a:pt x="1" y="1"/>
                    </a:lnTo>
                    <a:cubicBezTo>
                      <a:pt x="96" y="266"/>
                      <a:pt x="285" y="481"/>
                      <a:pt x="646" y="640"/>
                    </a:cubicBezTo>
                    <a:cubicBezTo>
                      <a:pt x="912" y="728"/>
                      <a:pt x="1171" y="760"/>
                      <a:pt x="1488" y="766"/>
                    </a:cubicBezTo>
                    <a:cubicBezTo>
                      <a:pt x="1613" y="769"/>
                      <a:pt x="1727" y="770"/>
                      <a:pt x="1834" y="770"/>
                    </a:cubicBezTo>
                    <a:cubicBezTo>
                      <a:pt x="2309" y="770"/>
                      <a:pt x="2630" y="741"/>
                      <a:pt x="3070" y="627"/>
                    </a:cubicBezTo>
                    <a:cubicBezTo>
                      <a:pt x="3133" y="602"/>
                      <a:pt x="3228" y="595"/>
                      <a:pt x="3342" y="595"/>
                    </a:cubicBezTo>
                    <a:cubicBezTo>
                      <a:pt x="3500" y="595"/>
                      <a:pt x="3683" y="602"/>
                      <a:pt x="3854" y="621"/>
                    </a:cubicBezTo>
                    <a:cubicBezTo>
                      <a:pt x="3956" y="624"/>
                      <a:pt x="4082" y="626"/>
                      <a:pt x="4213" y="626"/>
                    </a:cubicBezTo>
                    <a:cubicBezTo>
                      <a:pt x="4571" y="626"/>
                      <a:pt x="4965" y="614"/>
                      <a:pt x="4993" y="595"/>
                    </a:cubicBezTo>
                    <a:cubicBezTo>
                      <a:pt x="5044" y="576"/>
                      <a:pt x="5082" y="538"/>
                      <a:pt x="5113" y="475"/>
                    </a:cubicBezTo>
                    <a:lnTo>
                      <a:pt x="5113" y="475"/>
                    </a:lnTo>
                    <a:cubicBezTo>
                      <a:pt x="4967" y="499"/>
                      <a:pt x="4834" y="509"/>
                      <a:pt x="4708" y="509"/>
                    </a:cubicBezTo>
                    <a:cubicBezTo>
                      <a:pt x="4334" y="509"/>
                      <a:pt x="4026" y="418"/>
                      <a:pt x="3633" y="323"/>
                    </a:cubicBezTo>
                    <a:cubicBezTo>
                      <a:pt x="3557" y="298"/>
                      <a:pt x="3475" y="285"/>
                      <a:pt x="3386" y="266"/>
                    </a:cubicBezTo>
                    <a:cubicBezTo>
                      <a:pt x="3356" y="259"/>
                      <a:pt x="3271" y="255"/>
                      <a:pt x="3171" y="255"/>
                    </a:cubicBezTo>
                    <a:cubicBezTo>
                      <a:pt x="3017" y="255"/>
                      <a:pt x="2827" y="264"/>
                      <a:pt x="2747" y="279"/>
                    </a:cubicBezTo>
                    <a:cubicBezTo>
                      <a:pt x="2376" y="361"/>
                      <a:pt x="2051" y="421"/>
                      <a:pt x="1706" y="421"/>
                    </a:cubicBezTo>
                    <a:cubicBezTo>
                      <a:pt x="1492" y="421"/>
                      <a:pt x="1271" y="398"/>
                      <a:pt x="1026" y="342"/>
                    </a:cubicBezTo>
                    <a:cubicBezTo>
                      <a:pt x="684" y="260"/>
                      <a:pt x="285" y="20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0"/>
              <p:cNvSpPr/>
              <p:nvPr/>
            </p:nvSpPr>
            <p:spPr>
              <a:xfrm>
                <a:off x="-62586" y="2187793"/>
                <a:ext cx="48357" cy="120811"/>
              </a:xfrm>
              <a:custGeom>
                <a:avLst/>
                <a:gdLst/>
                <a:ahLst/>
                <a:cxnLst/>
                <a:rect l="l" t="t" r="r" b="b"/>
                <a:pathLst>
                  <a:path w="887" h="2216" extrusionOk="0">
                    <a:moveTo>
                      <a:pt x="886" y="1"/>
                    </a:moveTo>
                    <a:lnTo>
                      <a:pt x="886" y="1"/>
                    </a:lnTo>
                    <a:cubicBezTo>
                      <a:pt x="829" y="89"/>
                      <a:pt x="766" y="178"/>
                      <a:pt x="684" y="222"/>
                    </a:cubicBezTo>
                    <a:cubicBezTo>
                      <a:pt x="639" y="273"/>
                      <a:pt x="513" y="323"/>
                      <a:pt x="367" y="349"/>
                    </a:cubicBezTo>
                    <a:cubicBezTo>
                      <a:pt x="361" y="412"/>
                      <a:pt x="348" y="500"/>
                      <a:pt x="323" y="621"/>
                    </a:cubicBezTo>
                    <a:cubicBezTo>
                      <a:pt x="190" y="1190"/>
                      <a:pt x="0" y="1690"/>
                      <a:pt x="0" y="2215"/>
                    </a:cubicBezTo>
                    <a:cubicBezTo>
                      <a:pt x="101" y="1855"/>
                      <a:pt x="361" y="1317"/>
                      <a:pt x="481" y="1038"/>
                    </a:cubicBezTo>
                    <a:cubicBezTo>
                      <a:pt x="589" y="823"/>
                      <a:pt x="741" y="406"/>
                      <a:pt x="886" y="1"/>
                    </a:cubicBezTo>
                    <a:close/>
                  </a:path>
                </a:pathLst>
              </a:custGeom>
              <a:solidFill>
                <a:srgbClr val="FF4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0"/>
              <p:cNvSpPr/>
              <p:nvPr/>
            </p:nvSpPr>
            <p:spPr>
              <a:xfrm>
                <a:off x="-175058" y="1843890"/>
                <a:ext cx="169767" cy="434777"/>
              </a:xfrm>
              <a:custGeom>
                <a:avLst/>
                <a:gdLst/>
                <a:ahLst/>
                <a:cxnLst/>
                <a:rect l="l" t="t" r="r" b="b"/>
                <a:pathLst>
                  <a:path w="3114" h="7975" extrusionOk="0">
                    <a:moveTo>
                      <a:pt x="3114" y="0"/>
                    </a:moveTo>
                    <a:lnTo>
                      <a:pt x="3114" y="0"/>
                    </a:lnTo>
                    <a:cubicBezTo>
                      <a:pt x="2860" y="240"/>
                      <a:pt x="2620" y="538"/>
                      <a:pt x="2487" y="702"/>
                    </a:cubicBezTo>
                    <a:cubicBezTo>
                      <a:pt x="1576" y="1898"/>
                      <a:pt x="652" y="3708"/>
                      <a:pt x="279" y="4657"/>
                    </a:cubicBezTo>
                    <a:cubicBezTo>
                      <a:pt x="45" y="5157"/>
                      <a:pt x="0" y="5954"/>
                      <a:pt x="159" y="6612"/>
                    </a:cubicBezTo>
                    <a:cubicBezTo>
                      <a:pt x="171" y="6669"/>
                      <a:pt x="190" y="6739"/>
                      <a:pt x="222" y="6808"/>
                    </a:cubicBezTo>
                    <a:cubicBezTo>
                      <a:pt x="361" y="7144"/>
                      <a:pt x="646" y="7555"/>
                      <a:pt x="880" y="7701"/>
                    </a:cubicBezTo>
                    <a:cubicBezTo>
                      <a:pt x="1152" y="7872"/>
                      <a:pt x="1247" y="7922"/>
                      <a:pt x="1500" y="7973"/>
                    </a:cubicBezTo>
                    <a:cubicBezTo>
                      <a:pt x="1525" y="7973"/>
                      <a:pt x="1581" y="7974"/>
                      <a:pt x="1635" y="7974"/>
                    </a:cubicBezTo>
                    <a:cubicBezTo>
                      <a:pt x="1690" y="7974"/>
                      <a:pt x="1744" y="7973"/>
                      <a:pt x="1766" y="7966"/>
                    </a:cubicBezTo>
                    <a:lnTo>
                      <a:pt x="1867" y="7966"/>
                    </a:lnTo>
                    <a:cubicBezTo>
                      <a:pt x="1880" y="7872"/>
                      <a:pt x="1886" y="7777"/>
                      <a:pt x="1892" y="7701"/>
                    </a:cubicBezTo>
                    <a:cubicBezTo>
                      <a:pt x="1918" y="7523"/>
                      <a:pt x="1981" y="7024"/>
                      <a:pt x="2013" y="6878"/>
                    </a:cubicBezTo>
                    <a:cubicBezTo>
                      <a:pt x="2038" y="6796"/>
                      <a:pt x="2025" y="6733"/>
                      <a:pt x="2057" y="6638"/>
                    </a:cubicBezTo>
                    <a:cubicBezTo>
                      <a:pt x="2013" y="6612"/>
                      <a:pt x="1981" y="6581"/>
                      <a:pt x="1962" y="6524"/>
                    </a:cubicBezTo>
                    <a:lnTo>
                      <a:pt x="1962" y="6492"/>
                    </a:lnTo>
                    <a:cubicBezTo>
                      <a:pt x="1946" y="6495"/>
                      <a:pt x="1930" y="6496"/>
                      <a:pt x="1914" y="6496"/>
                    </a:cubicBezTo>
                    <a:cubicBezTo>
                      <a:pt x="1890" y="6496"/>
                      <a:pt x="1865" y="6493"/>
                      <a:pt x="1835" y="6486"/>
                    </a:cubicBezTo>
                    <a:lnTo>
                      <a:pt x="1823" y="6486"/>
                    </a:lnTo>
                    <a:cubicBezTo>
                      <a:pt x="1785" y="6479"/>
                      <a:pt x="1684" y="6429"/>
                      <a:pt x="1658" y="6404"/>
                    </a:cubicBezTo>
                    <a:cubicBezTo>
                      <a:pt x="1538" y="6321"/>
                      <a:pt x="1437" y="6207"/>
                      <a:pt x="1348" y="6087"/>
                    </a:cubicBezTo>
                    <a:cubicBezTo>
                      <a:pt x="1310" y="6037"/>
                      <a:pt x="1279" y="5980"/>
                      <a:pt x="1234" y="5916"/>
                    </a:cubicBezTo>
                    <a:cubicBezTo>
                      <a:pt x="1101" y="5676"/>
                      <a:pt x="1032" y="5416"/>
                      <a:pt x="975" y="5157"/>
                    </a:cubicBezTo>
                    <a:cubicBezTo>
                      <a:pt x="918" y="4771"/>
                      <a:pt x="962" y="4347"/>
                      <a:pt x="1101" y="3980"/>
                    </a:cubicBezTo>
                    <a:cubicBezTo>
                      <a:pt x="1101" y="3961"/>
                      <a:pt x="1120" y="3948"/>
                      <a:pt x="1127" y="3929"/>
                    </a:cubicBezTo>
                    <a:lnTo>
                      <a:pt x="1127" y="3923"/>
                    </a:lnTo>
                    <a:cubicBezTo>
                      <a:pt x="1139" y="3898"/>
                      <a:pt x="1152" y="3866"/>
                      <a:pt x="1165" y="3841"/>
                    </a:cubicBezTo>
                    <a:lnTo>
                      <a:pt x="1165" y="3841"/>
                    </a:lnTo>
                    <a:cubicBezTo>
                      <a:pt x="1120" y="3898"/>
                      <a:pt x="1127" y="3898"/>
                      <a:pt x="994" y="4107"/>
                    </a:cubicBezTo>
                    <a:cubicBezTo>
                      <a:pt x="848" y="4360"/>
                      <a:pt x="772" y="4537"/>
                      <a:pt x="665" y="4777"/>
                    </a:cubicBezTo>
                    <a:cubicBezTo>
                      <a:pt x="633" y="4822"/>
                      <a:pt x="646" y="4904"/>
                      <a:pt x="564" y="4973"/>
                    </a:cubicBezTo>
                    <a:cubicBezTo>
                      <a:pt x="552" y="4981"/>
                      <a:pt x="537" y="4985"/>
                      <a:pt x="522" y="4985"/>
                    </a:cubicBezTo>
                    <a:cubicBezTo>
                      <a:pt x="487" y="4985"/>
                      <a:pt x="448" y="4966"/>
                      <a:pt x="431" y="4936"/>
                    </a:cubicBezTo>
                    <a:cubicBezTo>
                      <a:pt x="424" y="4910"/>
                      <a:pt x="418" y="4879"/>
                      <a:pt x="424" y="4853"/>
                    </a:cubicBezTo>
                    <a:cubicBezTo>
                      <a:pt x="500" y="4651"/>
                      <a:pt x="570" y="4455"/>
                      <a:pt x="646" y="4246"/>
                    </a:cubicBezTo>
                    <a:cubicBezTo>
                      <a:pt x="734" y="3967"/>
                      <a:pt x="848" y="3695"/>
                      <a:pt x="1032" y="3455"/>
                    </a:cubicBezTo>
                    <a:cubicBezTo>
                      <a:pt x="1152" y="3271"/>
                      <a:pt x="1317" y="3145"/>
                      <a:pt x="1538" y="3126"/>
                    </a:cubicBezTo>
                    <a:lnTo>
                      <a:pt x="1544" y="3126"/>
                    </a:lnTo>
                    <a:cubicBezTo>
                      <a:pt x="1816" y="2626"/>
                      <a:pt x="2107" y="2126"/>
                      <a:pt x="2316" y="1841"/>
                    </a:cubicBezTo>
                    <a:cubicBezTo>
                      <a:pt x="2424" y="1677"/>
                      <a:pt x="2544" y="1563"/>
                      <a:pt x="2671" y="1487"/>
                    </a:cubicBezTo>
                    <a:cubicBezTo>
                      <a:pt x="2709" y="1259"/>
                      <a:pt x="2766" y="1025"/>
                      <a:pt x="2822" y="804"/>
                    </a:cubicBezTo>
                    <a:cubicBezTo>
                      <a:pt x="2892" y="532"/>
                      <a:pt x="2993" y="259"/>
                      <a:pt x="3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0"/>
              <p:cNvSpPr/>
              <p:nvPr/>
            </p:nvSpPr>
            <p:spPr>
              <a:xfrm>
                <a:off x="492795" y="1143653"/>
                <a:ext cx="138038" cy="110234"/>
              </a:xfrm>
              <a:custGeom>
                <a:avLst/>
                <a:gdLst/>
                <a:ahLst/>
                <a:cxnLst/>
                <a:rect l="l" t="t" r="r" b="b"/>
                <a:pathLst>
                  <a:path w="2532" h="2022" extrusionOk="0">
                    <a:moveTo>
                      <a:pt x="774" y="532"/>
                    </a:moveTo>
                    <a:cubicBezTo>
                      <a:pt x="799" y="532"/>
                      <a:pt x="826" y="536"/>
                      <a:pt x="855" y="543"/>
                    </a:cubicBezTo>
                    <a:cubicBezTo>
                      <a:pt x="1076" y="613"/>
                      <a:pt x="1253" y="771"/>
                      <a:pt x="1431" y="923"/>
                    </a:cubicBezTo>
                    <a:cubicBezTo>
                      <a:pt x="1551" y="1043"/>
                      <a:pt x="1753" y="1182"/>
                      <a:pt x="1696" y="1372"/>
                    </a:cubicBezTo>
                    <a:cubicBezTo>
                      <a:pt x="1660" y="1450"/>
                      <a:pt x="1580" y="1480"/>
                      <a:pt x="1478" y="1480"/>
                    </a:cubicBezTo>
                    <a:cubicBezTo>
                      <a:pt x="1205" y="1480"/>
                      <a:pt x="774" y="1263"/>
                      <a:pt x="608" y="1157"/>
                    </a:cubicBezTo>
                    <a:cubicBezTo>
                      <a:pt x="557" y="1132"/>
                      <a:pt x="494" y="1094"/>
                      <a:pt x="462" y="1049"/>
                    </a:cubicBezTo>
                    <a:cubicBezTo>
                      <a:pt x="443" y="1005"/>
                      <a:pt x="450" y="955"/>
                      <a:pt x="462" y="917"/>
                    </a:cubicBezTo>
                    <a:lnTo>
                      <a:pt x="462" y="904"/>
                    </a:lnTo>
                    <a:cubicBezTo>
                      <a:pt x="485" y="725"/>
                      <a:pt x="586" y="532"/>
                      <a:pt x="774" y="532"/>
                    </a:cubicBezTo>
                    <a:close/>
                    <a:moveTo>
                      <a:pt x="520" y="0"/>
                    </a:moveTo>
                    <a:cubicBezTo>
                      <a:pt x="487" y="0"/>
                      <a:pt x="461" y="6"/>
                      <a:pt x="412" y="24"/>
                    </a:cubicBezTo>
                    <a:lnTo>
                      <a:pt x="387" y="43"/>
                    </a:lnTo>
                    <a:cubicBezTo>
                      <a:pt x="260" y="170"/>
                      <a:pt x="349" y="62"/>
                      <a:pt x="209" y="265"/>
                    </a:cubicBezTo>
                    <a:cubicBezTo>
                      <a:pt x="95" y="543"/>
                      <a:pt x="1" y="613"/>
                      <a:pt x="1" y="1037"/>
                    </a:cubicBezTo>
                    <a:cubicBezTo>
                      <a:pt x="20" y="1075"/>
                      <a:pt x="7" y="1075"/>
                      <a:pt x="20" y="1144"/>
                    </a:cubicBezTo>
                    <a:cubicBezTo>
                      <a:pt x="45" y="1170"/>
                      <a:pt x="51" y="1182"/>
                      <a:pt x="51" y="1195"/>
                    </a:cubicBezTo>
                    <a:cubicBezTo>
                      <a:pt x="63" y="1211"/>
                      <a:pt x="72" y="1227"/>
                      <a:pt x="79" y="1244"/>
                    </a:cubicBezTo>
                    <a:lnTo>
                      <a:pt x="79" y="1244"/>
                    </a:lnTo>
                    <a:cubicBezTo>
                      <a:pt x="79" y="1244"/>
                      <a:pt x="79" y="1244"/>
                      <a:pt x="79" y="1244"/>
                    </a:cubicBezTo>
                    <a:lnTo>
                      <a:pt x="79" y="1244"/>
                    </a:lnTo>
                    <a:cubicBezTo>
                      <a:pt x="77" y="1244"/>
                      <a:pt x="82" y="1257"/>
                      <a:pt x="89" y="1277"/>
                    </a:cubicBezTo>
                    <a:cubicBezTo>
                      <a:pt x="87" y="1265"/>
                      <a:pt x="83" y="1254"/>
                      <a:pt x="79" y="1244"/>
                    </a:cubicBezTo>
                    <a:lnTo>
                      <a:pt x="79" y="1244"/>
                    </a:lnTo>
                    <a:cubicBezTo>
                      <a:pt x="81" y="1245"/>
                      <a:pt x="88" y="1255"/>
                      <a:pt x="102" y="1277"/>
                    </a:cubicBezTo>
                    <a:cubicBezTo>
                      <a:pt x="108" y="1296"/>
                      <a:pt x="127" y="1309"/>
                      <a:pt x="140" y="1322"/>
                    </a:cubicBezTo>
                    <a:cubicBezTo>
                      <a:pt x="165" y="1334"/>
                      <a:pt x="152" y="1334"/>
                      <a:pt x="203" y="1372"/>
                    </a:cubicBezTo>
                    <a:cubicBezTo>
                      <a:pt x="488" y="1587"/>
                      <a:pt x="1380" y="1840"/>
                      <a:pt x="2013" y="1992"/>
                    </a:cubicBezTo>
                    <a:cubicBezTo>
                      <a:pt x="2025" y="1992"/>
                      <a:pt x="2032" y="1992"/>
                      <a:pt x="2038" y="1999"/>
                    </a:cubicBezTo>
                    <a:cubicBezTo>
                      <a:pt x="2044" y="1999"/>
                      <a:pt x="2070" y="1999"/>
                      <a:pt x="2108" y="2018"/>
                    </a:cubicBezTo>
                    <a:lnTo>
                      <a:pt x="2139" y="2018"/>
                    </a:lnTo>
                    <a:cubicBezTo>
                      <a:pt x="2220" y="2020"/>
                      <a:pt x="2266" y="2021"/>
                      <a:pt x="2296" y="2021"/>
                    </a:cubicBezTo>
                    <a:cubicBezTo>
                      <a:pt x="2348" y="2021"/>
                      <a:pt x="2353" y="2017"/>
                      <a:pt x="2418" y="2005"/>
                    </a:cubicBezTo>
                    <a:cubicBezTo>
                      <a:pt x="2532" y="1999"/>
                      <a:pt x="2462" y="1587"/>
                      <a:pt x="2127" y="1119"/>
                    </a:cubicBezTo>
                    <a:cubicBezTo>
                      <a:pt x="2006" y="948"/>
                      <a:pt x="1488" y="499"/>
                      <a:pt x="1361" y="404"/>
                    </a:cubicBezTo>
                    <a:cubicBezTo>
                      <a:pt x="1121" y="233"/>
                      <a:pt x="905" y="62"/>
                      <a:pt x="608" y="5"/>
                    </a:cubicBezTo>
                    <a:cubicBezTo>
                      <a:pt x="569" y="3"/>
                      <a:pt x="543" y="0"/>
                      <a:pt x="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0"/>
              <p:cNvSpPr/>
              <p:nvPr/>
            </p:nvSpPr>
            <p:spPr>
              <a:xfrm>
                <a:off x="422793" y="1735561"/>
                <a:ext cx="139728" cy="147361"/>
              </a:xfrm>
              <a:custGeom>
                <a:avLst/>
                <a:gdLst/>
                <a:ahLst/>
                <a:cxnLst/>
                <a:rect l="l" t="t" r="r" b="b"/>
                <a:pathLst>
                  <a:path w="2563" h="2703" extrusionOk="0">
                    <a:moveTo>
                      <a:pt x="626" y="0"/>
                    </a:moveTo>
                    <a:cubicBezTo>
                      <a:pt x="430" y="120"/>
                      <a:pt x="215" y="228"/>
                      <a:pt x="0" y="323"/>
                    </a:cubicBezTo>
                    <a:cubicBezTo>
                      <a:pt x="386" y="336"/>
                      <a:pt x="778" y="418"/>
                      <a:pt x="1101" y="652"/>
                    </a:cubicBezTo>
                    <a:cubicBezTo>
                      <a:pt x="1114" y="658"/>
                      <a:pt x="1126" y="665"/>
                      <a:pt x="1139" y="671"/>
                    </a:cubicBezTo>
                    <a:cubicBezTo>
                      <a:pt x="1145" y="684"/>
                      <a:pt x="1158" y="684"/>
                      <a:pt x="1158" y="690"/>
                    </a:cubicBezTo>
                    <a:cubicBezTo>
                      <a:pt x="1209" y="722"/>
                      <a:pt x="1240" y="778"/>
                      <a:pt x="1253" y="829"/>
                    </a:cubicBezTo>
                    <a:cubicBezTo>
                      <a:pt x="1291" y="854"/>
                      <a:pt x="1335" y="886"/>
                      <a:pt x="1373" y="918"/>
                    </a:cubicBezTo>
                    <a:cubicBezTo>
                      <a:pt x="1462" y="981"/>
                      <a:pt x="1544" y="1063"/>
                      <a:pt x="1614" y="1145"/>
                    </a:cubicBezTo>
                    <a:cubicBezTo>
                      <a:pt x="1816" y="1392"/>
                      <a:pt x="2063" y="1898"/>
                      <a:pt x="2132" y="2082"/>
                    </a:cubicBezTo>
                    <a:cubicBezTo>
                      <a:pt x="2215" y="2284"/>
                      <a:pt x="2335" y="2493"/>
                      <a:pt x="2379" y="2702"/>
                    </a:cubicBezTo>
                    <a:cubicBezTo>
                      <a:pt x="2417" y="2556"/>
                      <a:pt x="2468" y="2405"/>
                      <a:pt x="2506" y="2253"/>
                    </a:cubicBezTo>
                    <a:cubicBezTo>
                      <a:pt x="2525" y="2183"/>
                      <a:pt x="2544" y="2114"/>
                      <a:pt x="2563" y="2031"/>
                    </a:cubicBezTo>
                    <a:cubicBezTo>
                      <a:pt x="2537" y="1968"/>
                      <a:pt x="2537" y="1892"/>
                      <a:pt x="2512" y="1835"/>
                    </a:cubicBezTo>
                    <a:cubicBezTo>
                      <a:pt x="2506" y="1804"/>
                      <a:pt x="2468" y="1696"/>
                      <a:pt x="2461" y="1658"/>
                    </a:cubicBezTo>
                    <a:lnTo>
                      <a:pt x="2442" y="1626"/>
                    </a:lnTo>
                    <a:cubicBezTo>
                      <a:pt x="2398" y="1557"/>
                      <a:pt x="2360" y="1481"/>
                      <a:pt x="2310" y="1411"/>
                    </a:cubicBezTo>
                    <a:lnTo>
                      <a:pt x="2310" y="1411"/>
                    </a:lnTo>
                    <a:lnTo>
                      <a:pt x="2335" y="1430"/>
                    </a:lnTo>
                    <a:cubicBezTo>
                      <a:pt x="2183" y="1272"/>
                      <a:pt x="2113" y="1076"/>
                      <a:pt x="1987" y="918"/>
                    </a:cubicBezTo>
                    <a:cubicBezTo>
                      <a:pt x="1740" y="544"/>
                      <a:pt x="1190" y="260"/>
                      <a:pt x="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0"/>
              <p:cNvSpPr/>
              <p:nvPr/>
            </p:nvSpPr>
            <p:spPr>
              <a:xfrm>
                <a:off x="-120539" y="998306"/>
                <a:ext cx="855543" cy="812474"/>
              </a:xfrm>
              <a:custGeom>
                <a:avLst/>
                <a:gdLst/>
                <a:ahLst/>
                <a:cxnLst/>
                <a:rect l="l" t="t" r="r" b="b"/>
                <a:pathLst>
                  <a:path w="15693" h="14903" extrusionOk="0">
                    <a:moveTo>
                      <a:pt x="11717" y="2380"/>
                    </a:moveTo>
                    <a:cubicBezTo>
                      <a:pt x="12018" y="2380"/>
                      <a:pt x="12364" y="2554"/>
                      <a:pt x="12693" y="2754"/>
                    </a:cubicBezTo>
                    <a:cubicBezTo>
                      <a:pt x="13199" y="3045"/>
                      <a:pt x="13769" y="3481"/>
                      <a:pt x="13971" y="4127"/>
                    </a:cubicBezTo>
                    <a:cubicBezTo>
                      <a:pt x="14147" y="4805"/>
                      <a:pt x="13843" y="5044"/>
                      <a:pt x="13371" y="5044"/>
                    </a:cubicBezTo>
                    <a:cubicBezTo>
                      <a:pt x="13148" y="5044"/>
                      <a:pt x="12888" y="4990"/>
                      <a:pt x="12624" y="4905"/>
                    </a:cubicBezTo>
                    <a:cubicBezTo>
                      <a:pt x="11871" y="4671"/>
                      <a:pt x="11048" y="4500"/>
                      <a:pt x="10997" y="3975"/>
                    </a:cubicBezTo>
                    <a:cubicBezTo>
                      <a:pt x="10985" y="3956"/>
                      <a:pt x="10985" y="3931"/>
                      <a:pt x="10985" y="3912"/>
                    </a:cubicBezTo>
                    <a:cubicBezTo>
                      <a:pt x="10972" y="3785"/>
                      <a:pt x="10953" y="3741"/>
                      <a:pt x="10997" y="3671"/>
                    </a:cubicBezTo>
                    <a:cubicBezTo>
                      <a:pt x="10985" y="3557"/>
                      <a:pt x="10985" y="3462"/>
                      <a:pt x="10985" y="3424"/>
                    </a:cubicBezTo>
                    <a:cubicBezTo>
                      <a:pt x="10985" y="3304"/>
                      <a:pt x="10997" y="3197"/>
                      <a:pt x="11029" y="3076"/>
                    </a:cubicBezTo>
                    <a:lnTo>
                      <a:pt x="11029" y="3102"/>
                    </a:lnTo>
                    <a:cubicBezTo>
                      <a:pt x="11067" y="2912"/>
                      <a:pt x="11061" y="2943"/>
                      <a:pt x="11143" y="2735"/>
                    </a:cubicBezTo>
                    <a:cubicBezTo>
                      <a:pt x="11292" y="2478"/>
                      <a:pt x="11492" y="2380"/>
                      <a:pt x="11717" y="2380"/>
                    </a:cubicBezTo>
                    <a:close/>
                    <a:moveTo>
                      <a:pt x="7104" y="0"/>
                    </a:moveTo>
                    <a:cubicBezTo>
                      <a:pt x="6798" y="0"/>
                      <a:pt x="6507" y="23"/>
                      <a:pt x="6239" y="71"/>
                    </a:cubicBezTo>
                    <a:cubicBezTo>
                      <a:pt x="4398" y="362"/>
                      <a:pt x="2316" y="1311"/>
                      <a:pt x="1139" y="2640"/>
                    </a:cubicBezTo>
                    <a:cubicBezTo>
                      <a:pt x="570" y="3279"/>
                      <a:pt x="190" y="3810"/>
                      <a:pt x="38" y="4544"/>
                    </a:cubicBezTo>
                    <a:cubicBezTo>
                      <a:pt x="0" y="4753"/>
                      <a:pt x="51" y="5019"/>
                      <a:pt x="152" y="5202"/>
                    </a:cubicBezTo>
                    <a:cubicBezTo>
                      <a:pt x="184" y="5266"/>
                      <a:pt x="222" y="5316"/>
                      <a:pt x="272" y="5354"/>
                    </a:cubicBezTo>
                    <a:lnTo>
                      <a:pt x="285" y="5367"/>
                    </a:lnTo>
                    <a:cubicBezTo>
                      <a:pt x="317" y="5399"/>
                      <a:pt x="386" y="5456"/>
                      <a:pt x="418" y="5481"/>
                    </a:cubicBezTo>
                    <a:cubicBezTo>
                      <a:pt x="570" y="5576"/>
                      <a:pt x="696" y="5715"/>
                      <a:pt x="684" y="5905"/>
                    </a:cubicBezTo>
                    <a:cubicBezTo>
                      <a:pt x="652" y="6449"/>
                      <a:pt x="506" y="6911"/>
                      <a:pt x="785" y="7525"/>
                    </a:cubicBezTo>
                    <a:cubicBezTo>
                      <a:pt x="829" y="7664"/>
                      <a:pt x="1006" y="7999"/>
                      <a:pt x="1202" y="8316"/>
                    </a:cubicBezTo>
                    <a:cubicBezTo>
                      <a:pt x="1221" y="8347"/>
                      <a:pt x="1240" y="8379"/>
                      <a:pt x="1259" y="8417"/>
                    </a:cubicBezTo>
                    <a:lnTo>
                      <a:pt x="1259" y="7942"/>
                    </a:lnTo>
                    <a:cubicBezTo>
                      <a:pt x="1266" y="7158"/>
                      <a:pt x="1367" y="6190"/>
                      <a:pt x="1671" y="5316"/>
                    </a:cubicBezTo>
                    <a:cubicBezTo>
                      <a:pt x="1633" y="5316"/>
                      <a:pt x="1588" y="5304"/>
                      <a:pt x="1550" y="5291"/>
                    </a:cubicBezTo>
                    <a:cubicBezTo>
                      <a:pt x="1418" y="5221"/>
                      <a:pt x="1424" y="5000"/>
                      <a:pt x="1576" y="4943"/>
                    </a:cubicBezTo>
                    <a:cubicBezTo>
                      <a:pt x="1822" y="4886"/>
                      <a:pt x="2455" y="4816"/>
                      <a:pt x="2854" y="4665"/>
                    </a:cubicBezTo>
                    <a:cubicBezTo>
                      <a:pt x="3316" y="4525"/>
                      <a:pt x="3639" y="4367"/>
                      <a:pt x="4119" y="4095"/>
                    </a:cubicBezTo>
                    <a:cubicBezTo>
                      <a:pt x="4366" y="3931"/>
                      <a:pt x="4607" y="3766"/>
                      <a:pt x="4815" y="3564"/>
                    </a:cubicBezTo>
                    <a:cubicBezTo>
                      <a:pt x="4860" y="3513"/>
                      <a:pt x="4898" y="3462"/>
                      <a:pt x="4929" y="3424"/>
                    </a:cubicBezTo>
                    <a:cubicBezTo>
                      <a:pt x="5050" y="3273"/>
                      <a:pt x="5037" y="3279"/>
                      <a:pt x="5113" y="3203"/>
                    </a:cubicBezTo>
                    <a:cubicBezTo>
                      <a:pt x="5162" y="3136"/>
                      <a:pt x="5240" y="3071"/>
                      <a:pt x="5320" y="3071"/>
                    </a:cubicBezTo>
                    <a:cubicBezTo>
                      <a:pt x="5352" y="3071"/>
                      <a:pt x="5385" y="3082"/>
                      <a:pt x="5417" y="3108"/>
                    </a:cubicBezTo>
                    <a:cubicBezTo>
                      <a:pt x="5511" y="3178"/>
                      <a:pt x="5499" y="3273"/>
                      <a:pt x="5448" y="3355"/>
                    </a:cubicBezTo>
                    <a:cubicBezTo>
                      <a:pt x="5448" y="3355"/>
                      <a:pt x="5442" y="3361"/>
                      <a:pt x="5436" y="3374"/>
                    </a:cubicBezTo>
                    <a:cubicBezTo>
                      <a:pt x="5088" y="3905"/>
                      <a:pt x="4651" y="4367"/>
                      <a:pt x="4360" y="4778"/>
                    </a:cubicBezTo>
                    <a:cubicBezTo>
                      <a:pt x="4259" y="4949"/>
                      <a:pt x="4246" y="5000"/>
                      <a:pt x="4246" y="5063"/>
                    </a:cubicBezTo>
                    <a:cubicBezTo>
                      <a:pt x="4266" y="5065"/>
                      <a:pt x="4290" y="5067"/>
                      <a:pt x="4318" y="5067"/>
                    </a:cubicBezTo>
                    <a:cubicBezTo>
                      <a:pt x="4676" y="5067"/>
                      <a:pt x="5648" y="4871"/>
                      <a:pt x="6353" y="4355"/>
                    </a:cubicBezTo>
                    <a:cubicBezTo>
                      <a:pt x="6834" y="3994"/>
                      <a:pt x="7397" y="3355"/>
                      <a:pt x="7783" y="2583"/>
                    </a:cubicBezTo>
                    <a:cubicBezTo>
                      <a:pt x="7801" y="2549"/>
                      <a:pt x="7831" y="2534"/>
                      <a:pt x="7862" y="2534"/>
                    </a:cubicBezTo>
                    <a:cubicBezTo>
                      <a:pt x="7918" y="2534"/>
                      <a:pt x="7975" y="2581"/>
                      <a:pt x="7967" y="2646"/>
                    </a:cubicBezTo>
                    <a:cubicBezTo>
                      <a:pt x="7834" y="2975"/>
                      <a:pt x="7656" y="3279"/>
                      <a:pt x="7473" y="3583"/>
                    </a:cubicBezTo>
                    <a:cubicBezTo>
                      <a:pt x="7365" y="3772"/>
                      <a:pt x="7106" y="4196"/>
                      <a:pt x="6828" y="4468"/>
                    </a:cubicBezTo>
                    <a:cubicBezTo>
                      <a:pt x="6885" y="4462"/>
                      <a:pt x="6929" y="4443"/>
                      <a:pt x="6986" y="4430"/>
                    </a:cubicBezTo>
                    <a:cubicBezTo>
                      <a:pt x="7220" y="4348"/>
                      <a:pt x="7739" y="4032"/>
                      <a:pt x="7973" y="3804"/>
                    </a:cubicBezTo>
                    <a:cubicBezTo>
                      <a:pt x="8308" y="3519"/>
                      <a:pt x="8612" y="3203"/>
                      <a:pt x="8897" y="2868"/>
                    </a:cubicBezTo>
                    <a:cubicBezTo>
                      <a:pt x="9131" y="2602"/>
                      <a:pt x="9302" y="2406"/>
                      <a:pt x="9491" y="1937"/>
                    </a:cubicBezTo>
                    <a:cubicBezTo>
                      <a:pt x="9510" y="1903"/>
                      <a:pt x="9548" y="1885"/>
                      <a:pt x="9587" y="1885"/>
                    </a:cubicBezTo>
                    <a:cubicBezTo>
                      <a:pt x="9626" y="1885"/>
                      <a:pt x="9665" y="1903"/>
                      <a:pt x="9688" y="1937"/>
                    </a:cubicBezTo>
                    <a:cubicBezTo>
                      <a:pt x="9732" y="2032"/>
                      <a:pt x="9656" y="2127"/>
                      <a:pt x="9624" y="2216"/>
                    </a:cubicBezTo>
                    <a:cubicBezTo>
                      <a:pt x="9624" y="2222"/>
                      <a:pt x="9637" y="2228"/>
                      <a:pt x="9637" y="2235"/>
                    </a:cubicBezTo>
                    <a:cubicBezTo>
                      <a:pt x="9612" y="2475"/>
                      <a:pt x="9574" y="2576"/>
                      <a:pt x="9586" y="2849"/>
                    </a:cubicBezTo>
                    <a:cubicBezTo>
                      <a:pt x="9593" y="3247"/>
                      <a:pt x="9713" y="3690"/>
                      <a:pt x="9877" y="4051"/>
                    </a:cubicBezTo>
                    <a:cubicBezTo>
                      <a:pt x="10093" y="4411"/>
                      <a:pt x="10365" y="4658"/>
                      <a:pt x="10827" y="4880"/>
                    </a:cubicBezTo>
                    <a:cubicBezTo>
                      <a:pt x="10909" y="4918"/>
                      <a:pt x="11428" y="5101"/>
                      <a:pt x="11459" y="5126"/>
                    </a:cubicBezTo>
                    <a:cubicBezTo>
                      <a:pt x="11459" y="5145"/>
                      <a:pt x="11769" y="5133"/>
                      <a:pt x="11769" y="5323"/>
                    </a:cubicBezTo>
                    <a:cubicBezTo>
                      <a:pt x="11752" y="5446"/>
                      <a:pt x="11681" y="5475"/>
                      <a:pt x="11613" y="5475"/>
                    </a:cubicBezTo>
                    <a:cubicBezTo>
                      <a:pt x="11580" y="5475"/>
                      <a:pt x="11548" y="5468"/>
                      <a:pt x="11523" y="5462"/>
                    </a:cubicBezTo>
                    <a:cubicBezTo>
                      <a:pt x="11352" y="5443"/>
                      <a:pt x="11409" y="5443"/>
                      <a:pt x="11289" y="5424"/>
                    </a:cubicBezTo>
                    <a:cubicBezTo>
                      <a:pt x="11263" y="5418"/>
                      <a:pt x="11238" y="5418"/>
                      <a:pt x="11219" y="5411"/>
                    </a:cubicBezTo>
                    <a:lnTo>
                      <a:pt x="11219" y="5411"/>
                    </a:lnTo>
                    <a:cubicBezTo>
                      <a:pt x="11232" y="5607"/>
                      <a:pt x="11282" y="5715"/>
                      <a:pt x="11396" y="5936"/>
                    </a:cubicBezTo>
                    <a:cubicBezTo>
                      <a:pt x="11523" y="6139"/>
                      <a:pt x="11611" y="6221"/>
                      <a:pt x="11801" y="6341"/>
                    </a:cubicBezTo>
                    <a:cubicBezTo>
                      <a:pt x="11991" y="6468"/>
                      <a:pt x="12314" y="6563"/>
                      <a:pt x="12244" y="6854"/>
                    </a:cubicBezTo>
                    <a:cubicBezTo>
                      <a:pt x="12250" y="6905"/>
                      <a:pt x="12117" y="7227"/>
                      <a:pt x="12073" y="7487"/>
                    </a:cubicBezTo>
                    <a:cubicBezTo>
                      <a:pt x="12029" y="7689"/>
                      <a:pt x="12016" y="8018"/>
                      <a:pt x="12041" y="8322"/>
                    </a:cubicBezTo>
                    <a:cubicBezTo>
                      <a:pt x="12048" y="8499"/>
                      <a:pt x="12212" y="9081"/>
                      <a:pt x="12364" y="9505"/>
                    </a:cubicBezTo>
                    <a:cubicBezTo>
                      <a:pt x="12421" y="9467"/>
                      <a:pt x="12465" y="9417"/>
                      <a:pt x="12522" y="9379"/>
                    </a:cubicBezTo>
                    <a:cubicBezTo>
                      <a:pt x="12776" y="9193"/>
                      <a:pt x="13228" y="9068"/>
                      <a:pt x="13390" y="9068"/>
                    </a:cubicBezTo>
                    <a:cubicBezTo>
                      <a:pt x="13394" y="9068"/>
                      <a:pt x="13398" y="9068"/>
                      <a:pt x="13402" y="9069"/>
                    </a:cubicBezTo>
                    <a:cubicBezTo>
                      <a:pt x="13971" y="9081"/>
                      <a:pt x="14427" y="9537"/>
                      <a:pt x="14459" y="10100"/>
                    </a:cubicBezTo>
                    <a:cubicBezTo>
                      <a:pt x="14509" y="10904"/>
                      <a:pt x="14066" y="11720"/>
                      <a:pt x="13383" y="12150"/>
                    </a:cubicBezTo>
                    <a:cubicBezTo>
                      <a:pt x="13052" y="12357"/>
                      <a:pt x="12668" y="12447"/>
                      <a:pt x="12285" y="12447"/>
                    </a:cubicBezTo>
                    <a:cubicBezTo>
                      <a:pt x="12139" y="12447"/>
                      <a:pt x="11994" y="12434"/>
                      <a:pt x="11852" y="12410"/>
                    </a:cubicBezTo>
                    <a:cubicBezTo>
                      <a:pt x="11839" y="12441"/>
                      <a:pt x="11826" y="12479"/>
                      <a:pt x="11801" y="12504"/>
                    </a:cubicBezTo>
                    <a:cubicBezTo>
                      <a:pt x="11700" y="12625"/>
                      <a:pt x="11586" y="12732"/>
                      <a:pt x="11478" y="12846"/>
                    </a:cubicBezTo>
                    <a:cubicBezTo>
                      <a:pt x="11295" y="13011"/>
                      <a:pt x="11105" y="13162"/>
                      <a:pt x="10903" y="13295"/>
                    </a:cubicBezTo>
                    <a:cubicBezTo>
                      <a:pt x="11010" y="13333"/>
                      <a:pt x="11130" y="13371"/>
                      <a:pt x="11257" y="13435"/>
                    </a:cubicBezTo>
                    <a:cubicBezTo>
                      <a:pt x="11852" y="13669"/>
                      <a:pt x="12390" y="14131"/>
                      <a:pt x="12567" y="14751"/>
                    </a:cubicBezTo>
                    <a:cubicBezTo>
                      <a:pt x="12567" y="14732"/>
                      <a:pt x="12560" y="14725"/>
                      <a:pt x="12560" y="14719"/>
                    </a:cubicBezTo>
                    <a:lnTo>
                      <a:pt x="12560" y="14719"/>
                    </a:lnTo>
                    <a:lnTo>
                      <a:pt x="12567" y="14725"/>
                    </a:lnTo>
                    <a:cubicBezTo>
                      <a:pt x="12586" y="14782"/>
                      <a:pt x="12617" y="14839"/>
                      <a:pt x="12630" y="14903"/>
                    </a:cubicBezTo>
                    <a:cubicBezTo>
                      <a:pt x="12681" y="14637"/>
                      <a:pt x="12738" y="14365"/>
                      <a:pt x="12807" y="14093"/>
                    </a:cubicBezTo>
                    <a:cubicBezTo>
                      <a:pt x="12845" y="13953"/>
                      <a:pt x="12896" y="13814"/>
                      <a:pt x="12902" y="13814"/>
                    </a:cubicBezTo>
                    <a:cubicBezTo>
                      <a:pt x="12915" y="13783"/>
                      <a:pt x="12934" y="13751"/>
                      <a:pt x="12959" y="13732"/>
                    </a:cubicBezTo>
                    <a:cubicBezTo>
                      <a:pt x="13008" y="13670"/>
                      <a:pt x="13051" y="13591"/>
                      <a:pt x="13118" y="13546"/>
                    </a:cubicBezTo>
                    <a:lnTo>
                      <a:pt x="13118" y="13546"/>
                    </a:lnTo>
                    <a:cubicBezTo>
                      <a:pt x="13117" y="13547"/>
                      <a:pt x="13117" y="13548"/>
                      <a:pt x="13117" y="13548"/>
                    </a:cubicBezTo>
                    <a:cubicBezTo>
                      <a:pt x="13118" y="13547"/>
                      <a:pt x="13120" y="13545"/>
                      <a:pt x="13121" y="13544"/>
                    </a:cubicBezTo>
                    <a:lnTo>
                      <a:pt x="13121" y="13544"/>
                    </a:lnTo>
                    <a:cubicBezTo>
                      <a:pt x="13122" y="13543"/>
                      <a:pt x="13123" y="13543"/>
                      <a:pt x="13124" y="13542"/>
                    </a:cubicBezTo>
                    <a:lnTo>
                      <a:pt x="13124" y="13542"/>
                    </a:lnTo>
                    <a:cubicBezTo>
                      <a:pt x="13123" y="13542"/>
                      <a:pt x="13123" y="13542"/>
                      <a:pt x="13122" y="13542"/>
                    </a:cubicBezTo>
                    <a:lnTo>
                      <a:pt x="13122" y="13542"/>
                    </a:lnTo>
                    <a:cubicBezTo>
                      <a:pt x="13141" y="13521"/>
                      <a:pt x="13164" y="13508"/>
                      <a:pt x="13193" y="13485"/>
                    </a:cubicBezTo>
                    <a:cubicBezTo>
                      <a:pt x="13268" y="13434"/>
                      <a:pt x="13346" y="13409"/>
                      <a:pt x="13423" y="13409"/>
                    </a:cubicBezTo>
                    <a:cubicBezTo>
                      <a:pt x="13469" y="13409"/>
                      <a:pt x="13515" y="13418"/>
                      <a:pt x="13560" y="13435"/>
                    </a:cubicBezTo>
                    <a:cubicBezTo>
                      <a:pt x="13573" y="13422"/>
                      <a:pt x="13592" y="13416"/>
                      <a:pt x="13604" y="13403"/>
                    </a:cubicBezTo>
                    <a:cubicBezTo>
                      <a:pt x="13604" y="13403"/>
                      <a:pt x="13611" y="13403"/>
                      <a:pt x="13630" y="13397"/>
                    </a:cubicBezTo>
                    <a:lnTo>
                      <a:pt x="13642" y="13397"/>
                    </a:lnTo>
                    <a:cubicBezTo>
                      <a:pt x="13655" y="13397"/>
                      <a:pt x="13655" y="13397"/>
                      <a:pt x="13655" y="13390"/>
                    </a:cubicBezTo>
                    <a:cubicBezTo>
                      <a:pt x="13687" y="13384"/>
                      <a:pt x="13687" y="13384"/>
                      <a:pt x="13668" y="13384"/>
                    </a:cubicBezTo>
                    <a:cubicBezTo>
                      <a:pt x="13737" y="13352"/>
                      <a:pt x="13801" y="13308"/>
                      <a:pt x="13864" y="13270"/>
                    </a:cubicBezTo>
                    <a:cubicBezTo>
                      <a:pt x="13946" y="13207"/>
                      <a:pt x="14098" y="13080"/>
                      <a:pt x="14237" y="12922"/>
                    </a:cubicBezTo>
                    <a:cubicBezTo>
                      <a:pt x="14250" y="12909"/>
                      <a:pt x="14262" y="12890"/>
                      <a:pt x="14275" y="12884"/>
                    </a:cubicBezTo>
                    <a:cubicBezTo>
                      <a:pt x="14281" y="12878"/>
                      <a:pt x="14294" y="12859"/>
                      <a:pt x="14300" y="12846"/>
                    </a:cubicBezTo>
                    <a:cubicBezTo>
                      <a:pt x="14338" y="12795"/>
                      <a:pt x="14389" y="12694"/>
                      <a:pt x="14402" y="12669"/>
                    </a:cubicBezTo>
                    <a:lnTo>
                      <a:pt x="14402" y="12663"/>
                    </a:lnTo>
                    <a:cubicBezTo>
                      <a:pt x="14433" y="12485"/>
                      <a:pt x="14585" y="12372"/>
                      <a:pt x="14762" y="12372"/>
                    </a:cubicBezTo>
                    <a:cubicBezTo>
                      <a:pt x="15256" y="12359"/>
                      <a:pt x="15585" y="12125"/>
                      <a:pt x="15636" y="11853"/>
                    </a:cubicBezTo>
                    <a:cubicBezTo>
                      <a:pt x="15661" y="11777"/>
                      <a:pt x="15692" y="11720"/>
                      <a:pt x="15560" y="11517"/>
                    </a:cubicBezTo>
                    <a:cubicBezTo>
                      <a:pt x="15490" y="11397"/>
                      <a:pt x="15395" y="11340"/>
                      <a:pt x="15237" y="11074"/>
                    </a:cubicBezTo>
                    <a:cubicBezTo>
                      <a:pt x="15079" y="10777"/>
                      <a:pt x="14990" y="10454"/>
                      <a:pt x="14971" y="10132"/>
                    </a:cubicBezTo>
                    <a:cubicBezTo>
                      <a:pt x="14946" y="9587"/>
                      <a:pt x="15047" y="9037"/>
                      <a:pt x="15003" y="8499"/>
                    </a:cubicBezTo>
                    <a:cubicBezTo>
                      <a:pt x="14965" y="7613"/>
                      <a:pt x="14895" y="7094"/>
                      <a:pt x="14800" y="6265"/>
                    </a:cubicBezTo>
                    <a:cubicBezTo>
                      <a:pt x="14762" y="5955"/>
                      <a:pt x="14731" y="5652"/>
                      <a:pt x="14604" y="5139"/>
                    </a:cubicBezTo>
                    <a:cubicBezTo>
                      <a:pt x="14478" y="4658"/>
                      <a:pt x="14224" y="3975"/>
                      <a:pt x="14098" y="3677"/>
                    </a:cubicBezTo>
                    <a:cubicBezTo>
                      <a:pt x="13940" y="3310"/>
                      <a:pt x="13750" y="2962"/>
                      <a:pt x="13541" y="2665"/>
                    </a:cubicBezTo>
                    <a:cubicBezTo>
                      <a:pt x="13282" y="2285"/>
                      <a:pt x="12978" y="1963"/>
                      <a:pt x="12655" y="1741"/>
                    </a:cubicBezTo>
                    <a:cubicBezTo>
                      <a:pt x="12276" y="1469"/>
                      <a:pt x="12010" y="1311"/>
                      <a:pt x="11599" y="1222"/>
                    </a:cubicBezTo>
                    <a:cubicBezTo>
                      <a:pt x="11559" y="1262"/>
                      <a:pt x="11509" y="1284"/>
                      <a:pt x="11458" y="1284"/>
                    </a:cubicBezTo>
                    <a:cubicBezTo>
                      <a:pt x="11411" y="1284"/>
                      <a:pt x="11363" y="1265"/>
                      <a:pt x="11320" y="1222"/>
                    </a:cubicBezTo>
                    <a:cubicBezTo>
                      <a:pt x="11124" y="995"/>
                      <a:pt x="10877" y="931"/>
                      <a:pt x="10529" y="767"/>
                    </a:cubicBezTo>
                    <a:cubicBezTo>
                      <a:pt x="9576" y="313"/>
                      <a:pt x="8245" y="0"/>
                      <a:pt x="7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0"/>
              <p:cNvSpPr/>
              <p:nvPr/>
            </p:nvSpPr>
            <p:spPr>
              <a:xfrm>
                <a:off x="529704" y="1183233"/>
                <a:ext cx="43505" cy="29712"/>
              </a:xfrm>
              <a:custGeom>
                <a:avLst/>
                <a:gdLst/>
                <a:ahLst/>
                <a:cxnLst/>
                <a:rect l="l" t="t" r="r" b="b"/>
                <a:pathLst>
                  <a:path w="798" h="545" extrusionOk="0">
                    <a:moveTo>
                      <a:pt x="96" y="1"/>
                    </a:moveTo>
                    <a:cubicBezTo>
                      <a:pt x="39" y="13"/>
                      <a:pt x="13" y="45"/>
                      <a:pt x="1" y="134"/>
                    </a:cubicBezTo>
                    <a:cubicBezTo>
                      <a:pt x="58" y="165"/>
                      <a:pt x="114" y="216"/>
                      <a:pt x="165" y="235"/>
                    </a:cubicBezTo>
                    <a:cubicBezTo>
                      <a:pt x="412" y="387"/>
                      <a:pt x="576" y="488"/>
                      <a:pt x="798" y="545"/>
                    </a:cubicBezTo>
                    <a:cubicBezTo>
                      <a:pt x="773" y="520"/>
                      <a:pt x="760" y="494"/>
                      <a:pt x="735" y="475"/>
                    </a:cubicBezTo>
                    <a:cubicBezTo>
                      <a:pt x="532" y="235"/>
                      <a:pt x="228" y="7"/>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0"/>
              <p:cNvSpPr/>
              <p:nvPr/>
            </p:nvSpPr>
            <p:spPr>
              <a:xfrm>
                <a:off x="227507" y="1661852"/>
                <a:ext cx="65585" cy="68583"/>
              </a:xfrm>
              <a:custGeom>
                <a:avLst/>
                <a:gdLst/>
                <a:ahLst/>
                <a:cxnLst/>
                <a:rect l="l" t="t" r="r" b="b"/>
                <a:pathLst>
                  <a:path w="1203" h="1258" extrusionOk="0">
                    <a:moveTo>
                      <a:pt x="1119" y="1"/>
                    </a:moveTo>
                    <a:cubicBezTo>
                      <a:pt x="1073" y="1"/>
                      <a:pt x="1010" y="5"/>
                      <a:pt x="950" y="17"/>
                    </a:cubicBezTo>
                    <a:cubicBezTo>
                      <a:pt x="671" y="55"/>
                      <a:pt x="197" y="308"/>
                      <a:pt x="1" y="650"/>
                    </a:cubicBezTo>
                    <a:lnTo>
                      <a:pt x="26" y="719"/>
                    </a:lnTo>
                    <a:cubicBezTo>
                      <a:pt x="64" y="903"/>
                      <a:pt x="266" y="1219"/>
                      <a:pt x="450" y="1257"/>
                    </a:cubicBezTo>
                    <a:cubicBezTo>
                      <a:pt x="564" y="1226"/>
                      <a:pt x="520" y="1232"/>
                      <a:pt x="602" y="1181"/>
                    </a:cubicBezTo>
                    <a:cubicBezTo>
                      <a:pt x="773" y="1023"/>
                      <a:pt x="1045" y="492"/>
                      <a:pt x="1203" y="17"/>
                    </a:cubicBezTo>
                    <a:cubicBezTo>
                      <a:pt x="1197" y="17"/>
                      <a:pt x="1184" y="17"/>
                      <a:pt x="1178" y="4"/>
                    </a:cubicBezTo>
                    <a:cubicBezTo>
                      <a:pt x="1166" y="2"/>
                      <a:pt x="1145" y="1"/>
                      <a:pt x="1119" y="1"/>
                    </a:cubicBezTo>
                    <a:close/>
                  </a:path>
                </a:pathLst>
              </a:custGeom>
              <a:solidFill>
                <a:srgbClr val="E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0"/>
              <p:cNvSpPr/>
              <p:nvPr/>
            </p:nvSpPr>
            <p:spPr>
              <a:xfrm>
                <a:off x="-68474" y="1153902"/>
                <a:ext cx="727263" cy="637364"/>
              </a:xfrm>
              <a:custGeom>
                <a:avLst/>
                <a:gdLst/>
                <a:ahLst/>
                <a:cxnLst/>
                <a:rect l="l" t="t" r="r" b="b"/>
                <a:pathLst>
                  <a:path w="13340" h="11691" extrusionOk="0">
                    <a:moveTo>
                      <a:pt x="7431" y="3120"/>
                    </a:moveTo>
                    <a:cubicBezTo>
                      <a:pt x="7522" y="3120"/>
                      <a:pt x="7602" y="3182"/>
                      <a:pt x="7682" y="3209"/>
                    </a:cubicBezTo>
                    <a:cubicBezTo>
                      <a:pt x="7923" y="3304"/>
                      <a:pt x="8157" y="3462"/>
                      <a:pt x="8245" y="3557"/>
                    </a:cubicBezTo>
                    <a:cubicBezTo>
                      <a:pt x="8353" y="3665"/>
                      <a:pt x="8404" y="3728"/>
                      <a:pt x="8536" y="3905"/>
                    </a:cubicBezTo>
                    <a:cubicBezTo>
                      <a:pt x="8600" y="3968"/>
                      <a:pt x="8688" y="4152"/>
                      <a:pt x="8486" y="4183"/>
                    </a:cubicBezTo>
                    <a:cubicBezTo>
                      <a:pt x="8410" y="4183"/>
                      <a:pt x="8366" y="4107"/>
                      <a:pt x="8296" y="4057"/>
                    </a:cubicBezTo>
                    <a:cubicBezTo>
                      <a:pt x="8277" y="4051"/>
                      <a:pt x="8239" y="4019"/>
                      <a:pt x="8214" y="3994"/>
                    </a:cubicBezTo>
                    <a:cubicBezTo>
                      <a:pt x="8037" y="3867"/>
                      <a:pt x="7733" y="3665"/>
                      <a:pt x="7334" y="3487"/>
                    </a:cubicBezTo>
                    <a:cubicBezTo>
                      <a:pt x="7182" y="3411"/>
                      <a:pt x="7214" y="3165"/>
                      <a:pt x="7379" y="3127"/>
                    </a:cubicBezTo>
                    <a:cubicBezTo>
                      <a:pt x="7396" y="3122"/>
                      <a:pt x="7414" y="3120"/>
                      <a:pt x="7431" y="3120"/>
                    </a:cubicBezTo>
                    <a:close/>
                    <a:moveTo>
                      <a:pt x="2754" y="3316"/>
                    </a:moveTo>
                    <a:cubicBezTo>
                      <a:pt x="2904" y="3316"/>
                      <a:pt x="2997" y="3516"/>
                      <a:pt x="2899" y="3639"/>
                    </a:cubicBezTo>
                    <a:cubicBezTo>
                      <a:pt x="2709" y="3797"/>
                      <a:pt x="2652" y="3778"/>
                      <a:pt x="2519" y="3918"/>
                    </a:cubicBezTo>
                    <a:cubicBezTo>
                      <a:pt x="2367" y="4057"/>
                      <a:pt x="2152" y="4272"/>
                      <a:pt x="2101" y="4361"/>
                    </a:cubicBezTo>
                    <a:cubicBezTo>
                      <a:pt x="2079" y="4399"/>
                      <a:pt x="2041" y="4415"/>
                      <a:pt x="2001" y="4415"/>
                    </a:cubicBezTo>
                    <a:cubicBezTo>
                      <a:pt x="1930" y="4415"/>
                      <a:pt x="1855" y="4360"/>
                      <a:pt x="1867" y="4278"/>
                    </a:cubicBezTo>
                    <a:cubicBezTo>
                      <a:pt x="1899" y="4177"/>
                      <a:pt x="1899" y="4215"/>
                      <a:pt x="1943" y="4095"/>
                    </a:cubicBezTo>
                    <a:cubicBezTo>
                      <a:pt x="2038" y="3835"/>
                      <a:pt x="2228" y="3620"/>
                      <a:pt x="2449" y="3462"/>
                    </a:cubicBezTo>
                    <a:cubicBezTo>
                      <a:pt x="2544" y="3411"/>
                      <a:pt x="2627" y="3323"/>
                      <a:pt x="2740" y="3317"/>
                    </a:cubicBezTo>
                    <a:cubicBezTo>
                      <a:pt x="2745" y="3316"/>
                      <a:pt x="2750" y="3316"/>
                      <a:pt x="2754" y="3316"/>
                    </a:cubicBezTo>
                    <a:close/>
                    <a:moveTo>
                      <a:pt x="7269" y="5495"/>
                    </a:moveTo>
                    <a:cubicBezTo>
                      <a:pt x="7278" y="5495"/>
                      <a:pt x="7287" y="5497"/>
                      <a:pt x="7296" y="5500"/>
                    </a:cubicBezTo>
                    <a:cubicBezTo>
                      <a:pt x="7391" y="5544"/>
                      <a:pt x="7404" y="5670"/>
                      <a:pt x="7480" y="5753"/>
                    </a:cubicBezTo>
                    <a:cubicBezTo>
                      <a:pt x="7524" y="5803"/>
                      <a:pt x="7524" y="5803"/>
                      <a:pt x="7562" y="5829"/>
                    </a:cubicBezTo>
                    <a:cubicBezTo>
                      <a:pt x="7587" y="5848"/>
                      <a:pt x="7619" y="5860"/>
                      <a:pt x="7651" y="5886"/>
                    </a:cubicBezTo>
                    <a:cubicBezTo>
                      <a:pt x="7657" y="5879"/>
                      <a:pt x="7670" y="5879"/>
                      <a:pt x="7676" y="5867"/>
                    </a:cubicBezTo>
                    <a:cubicBezTo>
                      <a:pt x="7709" y="5850"/>
                      <a:pt x="7746" y="5841"/>
                      <a:pt x="7783" y="5841"/>
                    </a:cubicBezTo>
                    <a:cubicBezTo>
                      <a:pt x="7846" y="5841"/>
                      <a:pt x="7912" y="5866"/>
                      <a:pt x="7967" y="5917"/>
                    </a:cubicBezTo>
                    <a:cubicBezTo>
                      <a:pt x="8113" y="6101"/>
                      <a:pt x="8094" y="6360"/>
                      <a:pt x="8094" y="6582"/>
                    </a:cubicBezTo>
                    <a:cubicBezTo>
                      <a:pt x="8062" y="6784"/>
                      <a:pt x="8100" y="6835"/>
                      <a:pt x="7999" y="7081"/>
                    </a:cubicBezTo>
                    <a:cubicBezTo>
                      <a:pt x="7934" y="7188"/>
                      <a:pt x="7852" y="7229"/>
                      <a:pt x="7775" y="7229"/>
                    </a:cubicBezTo>
                    <a:cubicBezTo>
                      <a:pt x="7678" y="7229"/>
                      <a:pt x="7588" y="7165"/>
                      <a:pt x="7549" y="7088"/>
                    </a:cubicBezTo>
                    <a:cubicBezTo>
                      <a:pt x="7467" y="6961"/>
                      <a:pt x="7461" y="6790"/>
                      <a:pt x="7454" y="6651"/>
                    </a:cubicBezTo>
                    <a:cubicBezTo>
                      <a:pt x="7461" y="6373"/>
                      <a:pt x="7454" y="6303"/>
                      <a:pt x="7530" y="6056"/>
                    </a:cubicBezTo>
                    <a:cubicBezTo>
                      <a:pt x="7372" y="5968"/>
                      <a:pt x="7271" y="5797"/>
                      <a:pt x="7182" y="5639"/>
                    </a:cubicBezTo>
                    <a:cubicBezTo>
                      <a:pt x="7143" y="5577"/>
                      <a:pt x="7198" y="5495"/>
                      <a:pt x="7269" y="5495"/>
                    </a:cubicBezTo>
                    <a:close/>
                    <a:moveTo>
                      <a:pt x="2580" y="5502"/>
                    </a:moveTo>
                    <a:cubicBezTo>
                      <a:pt x="2589" y="5502"/>
                      <a:pt x="2598" y="5503"/>
                      <a:pt x="2608" y="5506"/>
                    </a:cubicBezTo>
                    <a:cubicBezTo>
                      <a:pt x="2702" y="5550"/>
                      <a:pt x="2715" y="5677"/>
                      <a:pt x="2785" y="5759"/>
                    </a:cubicBezTo>
                    <a:cubicBezTo>
                      <a:pt x="2835" y="5816"/>
                      <a:pt x="2835" y="5816"/>
                      <a:pt x="2867" y="5835"/>
                    </a:cubicBezTo>
                    <a:cubicBezTo>
                      <a:pt x="2892" y="5860"/>
                      <a:pt x="2930" y="5867"/>
                      <a:pt x="2956" y="5892"/>
                    </a:cubicBezTo>
                    <a:cubicBezTo>
                      <a:pt x="2962" y="5886"/>
                      <a:pt x="2968" y="5886"/>
                      <a:pt x="2975" y="5879"/>
                    </a:cubicBezTo>
                    <a:cubicBezTo>
                      <a:pt x="3008" y="5860"/>
                      <a:pt x="3046" y="5851"/>
                      <a:pt x="3085" y="5851"/>
                    </a:cubicBezTo>
                    <a:cubicBezTo>
                      <a:pt x="3149" y="5851"/>
                      <a:pt x="3217" y="5876"/>
                      <a:pt x="3272" y="5923"/>
                    </a:cubicBezTo>
                    <a:cubicBezTo>
                      <a:pt x="3417" y="6107"/>
                      <a:pt x="3405" y="6366"/>
                      <a:pt x="3399" y="6588"/>
                    </a:cubicBezTo>
                    <a:cubicBezTo>
                      <a:pt x="3367" y="6797"/>
                      <a:pt x="3405" y="6841"/>
                      <a:pt x="3304" y="7088"/>
                    </a:cubicBezTo>
                    <a:cubicBezTo>
                      <a:pt x="3239" y="7191"/>
                      <a:pt x="3159" y="7230"/>
                      <a:pt x="3083" y="7230"/>
                    </a:cubicBezTo>
                    <a:cubicBezTo>
                      <a:pt x="2988" y="7230"/>
                      <a:pt x="2899" y="7168"/>
                      <a:pt x="2861" y="7094"/>
                    </a:cubicBezTo>
                    <a:cubicBezTo>
                      <a:pt x="2778" y="6968"/>
                      <a:pt x="2772" y="6803"/>
                      <a:pt x="2766" y="6657"/>
                    </a:cubicBezTo>
                    <a:cubicBezTo>
                      <a:pt x="2772" y="6385"/>
                      <a:pt x="2766" y="6309"/>
                      <a:pt x="2842" y="6069"/>
                    </a:cubicBezTo>
                    <a:cubicBezTo>
                      <a:pt x="2684" y="5980"/>
                      <a:pt x="2582" y="5803"/>
                      <a:pt x="2494" y="5645"/>
                    </a:cubicBezTo>
                    <a:cubicBezTo>
                      <a:pt x="2454" y="5583"/>
                      <a:pt x="2510" y="5502"/>
                      <a:pt x="2580" y="5502"/>
                    </a:cubicBezTo>
                    <a:close/>
                    <a:moveTo>
                      <a:pt x="4590" y="7338"/>
                    </a:moveTo>
                    <a:cubicBezTo>
                      <a:pt x="4686" y="7338"/>
                      <a:pt x="4785" y="7365"/>
                      <a:pt x="4898" y="7385"/>
                    </a:cubicBezTo>
                    <a:cubicBezTo>
                      <a:pt x="4993" y="7410"/>
                      <a:pt x="5006" y="7543"/>
                      <a:pt x="4923" y="7594"/>
                    </a:cubicBezTo>
                    <a:cubicBezTo>
                      <a:pt x="4905" y="7604"/>
                      <a:pt x="4886" y="7608"/>
                      <a:pt x="4867" y="7608"/>
                    </a:cubicBezTo>
                    <a:cubicBezTo>
                      <a:pt x="4826" y="7608"/>
                      <a:pt x="4785" y="7592"/>
                      <a:pt x="4746" y="7588"/>
                    </a:cubicBezTo>
                    <a:lnTo>
                      <a:pt x="4708" y="7588"/>
                    </a:lnTo>
                    <a:cubicBezTo>
                      <a:pt x="4693" y="7589"/>
                      <a:pt x="4681" y="7589"/>
                      <a:pt x="4673" y="7589"/>
                    </a:cubicBezTo>
                    <a:cubicBezTo>
                      <a:pt x="4656" y="7589"/>
                      <a:pt x="4650" y="7588"/>
                      <a:pt x="4645" y="7588"/>
                    </a:cubicBezTo>
                    <a:cubicBezTo>
                      <a:pt x="4637" y="7588"/>
                      <a:pt x="4629" y="7591"/>
                      <a:pt x="4582" y="7607"/>
                    </a:cubicBezTo>
                    <a:cubicBezTo>
                      <a:pt x="4575" y="7607"/>
                      <a:pt x="4575" y="7619"/>
                      <a:pt x="4575" y="7619"/>
                    </a:cubicBezTo>
                    <a:lnTo>
                      <a:pt x="4569" y="7626"/>
                    </a:lnTo>
                    <a:cubicBezTo>
                      <a:pt x="4556" y="7638"/>
                      <a:pt x="4550" y="7651"/>
                      <a:pt x="4544" y="7664"/>
                    </a:cubicBezTo>
                    <a:cubicBezTo>
                      <a:pt x="4544" y="7670"/>
                      <a:pt x="4544" y="7670"/>
                      <a:pt x="4537" y="7683"/>
                    </a:cubicBezTo>
                    <a:lnTo>
                      <a:pt x="4537" y="7746"/>
                    </a:lnTo>
                    <a:cubicBezTo>
                      <a:pt x="4537" y="7758"/>
                      <a:pt x="4544" y="7765"/>
                      <a:pt x="4544" y="7784"/>
                    </a:cubicBezTo>
                    <a:cubicBezTo>
                      <a:pt x="4550" y="7796"/>
                      <a:pt x="4550" y="7809"/>
                      <a:pt x="4550" y="7809"/>
                    </a:cubicBezTo>
                    <a:lnTo>
                      <a:pt x="4550" y="7815"/>
                    </a:lnTo>
                    <a:cubicBezTo>
                      <a:pt x="4550" y="7815"/>
                      <a:pt x="4556" y="7822"/>
                      <a:pt x="4569" y="7834"/>
                    </a:cubicBezTo>
                    <a:cubicBezTo>
                      <a:pt x="4651" y="7936"/>
                      <a:pt x="4645" y="7910"/>
                      <a:pt x="4727" y="7967"/>
                    </a:cubicBezTo>
                    <a:cubicBezTo>
                      <a:pt x="4848" y="8018"/>
                      <a:pt x="4835" y="8208"/>
                      <a:pt x="4708" y="8239"/>
                    </a:cubicBezTo>
                    <a:cubicBezTo>
                      <a:pt x="4696" y="8246"/>
                      <a:pt x="4681" y="8249"/>
                      <a:pt x="4668" y="8249"/>
                    </a:cubicBezTo>
                    <a:cubicBezTo>
                      <a:pt x="4655" y="8249"/>
                      <a:pt x="4642" y="8246"/>
                      <a:pt x="4632" y="8239"/>
                    </a:cubicBezTo>
                    <a:lnTo>
                      <a:pt x="4620" y="8239"/>
                    </a:lnTo>
                    <a:cubicBezTo>
                      <a:pt x="4512" y="8208"/>
                      <a:pt x="4556" y="8227"/>
                      <a:pt x="4430" y="8163"/>
                    </a:cubicBezTo>
                    <a:cubicBezTo>
                      <a:pt x="4145" y="8005"/>
                      <a:pt x="4082" y="7638"/>
                      <a:pt x="4329" y="7429"/>
                    </a:cubicBezTo>
                    <a:cubicBezTo>
                      <a:pt x="4419" y="7360"/>
                      <a:pt x="4503" y="7338"/>
                      <a:pt x="4590" y="7338"/>
                    </a:cubicBezTo>
                    <a:close/>
                    <a:moveTo>
                      <a:pt x="12427" y="7001"/>
                    </a:moveTo>
                    <a:cubicBezTo>
                      <a:pt x="12511" y="7001"/>
                      <a:pt x="12582" y="7113"/>
                      <a:pt x="12517" y="7189"/>
                    </a:cubicBezTo>
                    <a:cubicBezTo>
                      <a:pt x="12371" y="7303"/>
                      <a:pt x="12282" y="7316"/>
                      <a:pt x="12200" y="7410"/>
                    </a:cubicBezTo>
                    <a:cubicBezTo>
                      <a:pt x="11922" y="7721"/>
                      <a:pt x="11985" y="7670"/>
                      <a:pt x="11852" y="7866"/>
                    </a:cubicBezTo>
                    <a:cubicBezTo>
                      <a:pt x="11852" y="7923"/>
                      <a:pt x="11858" y="7974"/>
                      <a:pt x="11858" y="8024"/>
                    </a:cubicBezTo>
                    <a:cubicBezTo>
                      <a:pt x="11858" y="8182"/>
                      <a:pt x="11858" y="8233"/>
                      <a:pt x="11770" y="8404"/>
                    </a:cubicBezTo>
                    <a:cubicBezTo>
                      <a:pt x="11688" y="8549"/>
                      <a:pt x="11580" y="8676"/>
                      <a:pt x="11447" y="8777"/>
                    </a:cubicBezTo>
                    <a:cubicBezTo>
                      <a:pt x="11419" y="8795"/>
                      <a:pt x="11390" y="8803"/>
                      <a:pt x="11361" y="8803"/>
                    </a:cubicBezTo>
                    <a:cubicBezTo>
                      <a:pt x="11259" y="8803"/>
                      <a:pt x="11166" y="8701"/>
                      <a:pt x="11200" y="8587"/>
                    </a:cubicBezTo>
                    <a:cubicBezTo>
                      <a:pt x="11219" y="8549"/>
                      <a:pt x="11245" y="8511"/>
                      <a:pt x="11283" y="8486"/>
                    </a:cubicBezTo>
                    <a:lnTo>
                      <a:pt x="11295" y="8486"/>
                    </a:lnTo>
                    <a:cubicBezTo>
                      <a:pt x="11485" y="8429"/>
                      <a:pt x="11618" y="8233"/>
                      <a:pt x="11605" y="8132"/>
                    </a:cubicBezTo>
                    <a:lnTo>
                      <a:pt x="11605" y="8081"/>
                    </a:lnTo>
                    <a:cubicBezTo>
                      <a:pt x="11599" y="8062"/>
                      <a:pt x="11599" y="8043"/>
                      <a:pt x="11593" y="8018"/>
                    </a:cubicBezTo>
                    <a:cubicBezTo>
                      <a:pt x="11567" y="7974"/>
                      <a:pt x="11548" y="7923"/>
                      <a:pt x="11536" y="7891"/>
                    </a:cubicBezTo>
                    <a:cubicBezTo>
                      <a:pt x="11422" y="7721"/>
                      <a:pt x="11643" y="7493"/>
                      <a:pt x="11795" y="7379"/>
                    </a:cubicBezTo>
                    <a:cubicBezTo>
                      <a:pt x="11795" y="7373"/>
                      <a:pt x="11953" y="7246"/>
                      <a:pt x="11985" y="7227"/>
                    </a:cubicBezTo>
                    <a:cubicBezTo>
                      <a:pt x="12105" y="7151"/>
                      <a:pt x="12238" y="7088"/>
                      <a:pt x="12365" y="7024"/>
                    </a:cubicBezTo>
                    <a:cubicBezTo>
                      <a:pt x="12385" y="7008"/>
                      <a:pt x="12407" y="7001"/>
                      <a:pt x="12427" y="7001"/>
                    </a:cubicBezTo>
                    <a:close/>
                    <a:moveTo>
                      <a:pt x="6963" y="8033"/>
                    </a:moveTo>
                    <a:cubicBezTo>
                      <a:pt x="7028" y="8033"/>
                      <a:pt x="7091" y="8078"/>
                      <a:pt x="7100" y="8144"/>
                    </a:cubicBezTo>
                    <a:cubicBezTo>
                      <a:pt x="7100" y="8176"/>
                      <a:pt x="7087" y="8208"/>
                      <a:pt x="7081" y="8227"/>
                    </a:cubicBezTo>
                    <a:cubicBezTo>
                      <a:pt x="7113" y="8549"/>
                      <a:pt x="7024" y="8777"/>
                      <a:pt x="6974" y="9132"/>
                    </a:cubicBezTo>
                    <a:cubicBezTo>
                      <a:pt x="6817" y="9914"/>
                      <a:pt x="6538" y="10878"/>
                      <a:pt x="5996" y="10878"/>
                    </a:cubicBezTo>
                    <a:cubicBezTo>
                      <a:pt x="5947" y="10878"/>
                      <a:pt x="5895" y="10870"/>
                      <a:pt x="5841" y="10853"/>
                    </a:cubicBezTo>
                    <a:cubicBezTo>
                      <a:pt x="5284" y="10638"/>
                      <a:pt x="5006" y="9802"/>
                      <a:pt x="4904" y="9574"/>
                    </a:cubicBezTo>
                    <a:cubicBezTo>
                      <a:pt x="4835" y="9404"/>
                      <a:pt x="4740" y="9189"/>
                      <a:pt x="4702" y="9056"/>
                    </a:cubicBezTo>
                    <a:lnTo>
                      <a:pt x="4702" y="9037"/>
                    </a:lnTo>
                    <a:cubicBezTo>
                      <a:pt x="4696" y="9024"/>
                      <a:pt x="4696" y="9005"/>
                      <a:pt x="4683" y="8992"/>
                    </a:cubicBezTo>
                    <a:cubicBezTo>
                      <a:pt x="4683" y="8986"/>
                      <a:pt x="4677" y="8967"/>
                      <a:pt x="4677" y="8961"/>
                    </a:cubicBezTo>
                    <a:cubicBezTo>
                      <a:pt x="4588" y="8954"/>
                      <a:pt x="4506" y="8935"/>
                      <a:pt x="4424" y="8923"/>
                    </a:cubicBezTo>
                    <a:cubicBezTo>
                      <a:pt x="4316" y="8897"/>
                      <a:pt x="4322" y="8714"/>
                      <a:pt x="4443" y="8708"/>
                    </a:cubicBezTo>
                    <a:cubicBezTo>
                      <a:pt x="4555" y="8712"/>
                      <a:pt x="4629" y="8733"/>
                      <a:pt x="4738" y="8733"/>
                    </a:cubicBezTo>
                    <a:cubicBezTo>
                      <a:pt x="4782" y="8733"/>
                      <a:pt x="4832" y="8729"/>
                      <a:pt x="4892" y="8720"/>
                    </a:cubicBezTo>
                    <a:cubicBezTo>
                      <a:pt x="5271" y="8682"/>
                      <a:pt x="5999" y="8486"/>
                      <a:pt x="6341" y="8328"/>
                    </a:cubicBezTo>
                    <a:cubicBezTo>
                      <a:pt x="6341" y="8328"/>
                      <a:pt x="6347" y="8328"/>
                      <a:pt x="6347" y="8322"/>
                    </a:cubicBezTo>
                    <a:cubicBezTo>
                      <a:pt x="6353" y="8322"/>
                      <a:pt x="6353" y="8322"/>
                      <a:pt x="6360" y="8309"/>
                    </a:cubicBezTo>
                    <a:lnTo>
                      <a:pt x="6372" y="8309"/>
                    </a:lnTo>
                    <a:cubicBezTo>
                      <a:pt x="6372" y="8309"/>
                      <a:pt x="6379" y="8309"/>
                      <a:pt x="6379" y="8303"/>
                    </a:cubicBezTo>
                    <a:lnTo>
                      <a:pt x="6385" y="8303"/>
                    </a:lnTo>
                    <a:cubicBezTo>
                      <a:pt x="6410" y="8296"/>
                      <a:pt x="6442" y="8277"/>
                      <a:pt x="6467" y="8271"/>
                    </a:cubicBezTo>
                    <a:cubicBezTo>
                      <a:pt x="6474" y="8271"/>
                      <a:pt x="6474" y="8265"/>
                      <a:pt x="6480" y="8265"/>
                    </a:cubicBezTo>
                    <a:cubicBezTo>
                      <a:pt x="6493" y="8258"/>
                      <a:pt x="6493" y="8258"/>
                      <a:pt x="6505" y="8258"/>
                    </a:cubicBezTo>
                    <a:cubicBezTo>
                      <a:pt x="6550" y="8233"/>
                      <a:pt x="6607" y="8214"/>
                      <a:pt x="6657" y="8195"/>
                    </a:cubicBezTo>
                    <a:cubicBezTo>
                      <a:pt x="6664" y="8182"/>
                      <a:pt x="6670" y="8182"/>
                      <a:pt x="6676" y="8182"/>
                    </a:cubicBezTo>
                    <a:cubicBezTo>
                      <a:pt x="6803" y="8119"/>
                      <a:pt x="6828" y="8106"/>
                      <a:pt x="6898" y="8050"/>
                    </a:cubicBezTo>
                    <a:cubicBezTo>
                      <a:pt x="6918" y="8038"/>
                      <a:pt x="6941" y="8033"/>
                      <a:pt x="6963" y="8033"/>
                    </a:cubicBezTo>
                    <a:close/>
                    <a:moveTo>
                      <a:pt x="8347" y="1"/>
                    </a:moveTo>
                    <a:cubicBezTo>
                      <a:pt x="8005" y="583"/>
                      <a:pt x="7467" y="1165"/>
                      <a:pt x="6828" y="1589"/>
                    </a:cubicBezTo>
                    <a:cubicBezTo>
                      <a:pt x="6727" y="1659"/>
                      <a:pt x="6613" y="1722"/>
                      <a:pt x="6505" y="1785"/>
                    </a:cubicBezTo>
                    <a:cubicBezTo>
                      <a:pt x="6294" y="1885"/>
                      <a:pt x="6073" y="2015"/>
                      <a:pt x="5843" y="2015"/>
                    </a:cubicBezTo>
                    <a:cubicBezTo>
                      <a:pt x="5811" y="2015"/>
                      <a:pt x="5778" y="2012"/>
                      <a:pt x="5746" y="2007"/>
                    </a:cubicBezTo>
                    <a:cubicBezTo>
                      <a:pt x="5740" y="2007"/>
                      <a:pt x="5727" y="2000"/>
                      <a:pt x="5721" y="2000"/>
                    </a:cubicBezTo>
                    <a:lnTo>
                      <a:pt x="5714" y="2000"/>
                    </a:lnTo>
                    <a:cubicBezTo>
                      <a:pt x="5695" y="1994"/>
                      <a:pt x="5683" y="1994"/>
                      <a:pt x="5676" y="1988"/>
                    </a:cubicBezTo>
                    <a:cubicBezTo>
                      <a:pt x="5664" y="1988"/>
                      <a:pt x="5657" y="1975"/>
                      <a:pt x="5657" y="1975"/>
                    </a:cubicBezTo>
                    <a:cubicBezTo>
                      <a:pt x="5651" y="1975"/>
                      <a:pt x="5651" y="1975"/>
                      <a:pt x="5651" y="1969"/>
                    </a:cubicBezTo>
                    <a:cubicBezTo>
                      <a:pt x="5613" y="1956"/>
                      <a:pt x="5569" y="1931"/>
                      <a:pt x="5537" y="1893"/>
                    </a:cubicBezTo>
                    <a:cubicBezTo>
                      <a:pt x="5035" y="2225"/>
                      <a:pt x="4210" y="2589"/>
                      <a:pt x="3518" y="2589"/>
                    </a:cubicBezTo>
                    <a:cubicBezTo>
                      <a:pt x="3512" y="2589"/>
                      <a:pt x="3506" y="2589"/>
                      <a:pt x="3500" y="2589"/>
                    </a:cubicBezTo>
                    <a:cubicBezTo>
                      <a:pt x="3145" y="2570"/>
                      <a:pt x="2842" y="2437"/>
                      <a:pt x="3164" y="1830"/>
                    </a:cubicBezTo>
                    <a:cubicBezTo>
                      <a:pt x="3215" y="1754"/>
                      <a:pt x="3253" y="1678"/>
                      <a:pt x="3304" y="1595"/>
                    </a:cubicBezTo>
                    <a:lnTo>
                      <a:pt x="3304" y="1595"/>
                    </a:lnTo>
                    <a:cubicBezTo>
                      <a:pt x="2652" y="2019"/>
                      <a:pt x="1848" y="2291"/>
                      <a:pt x="1032" y="2412"/>
                    </a:cubicBezTo>
                    <a:lnTo>
                      <a:pt x="1007" y="2412"/>
                    </a:lnTo>
                    <a:cubicBezTo>
                      <a:pt x="937" y="2608"/>
                      <a:pt x="886" y="2817"/>
                      <a:pt x="842" y="3019"/>
                    </a:cubicBezTo>
                    <a:cubicBezTo>
                      <a:pt x="633" y="4126"/>
                      <a:pt x="684" y="5234"/>
                      <a:pt x="747" y="6487"/>
                    </a:cubicBezTo>
                    <a:cubicBezTo>
                      <a:pt x="754" y="6512"/>
                      <a:pt x="754" y="6544"/>
                      <a:pt x="754" y="6563"/>
                    </a:cubicBezTo>
                    <a:cubicBezTo>
                      <a:pt x="792" y="6594"/>
                      <a:pt x="817" y="6645"/>
                      <a:pt x="811" y="6702"/>
                    </a:cubicBezTo>
                    <a:cubicBezTo>
                      <a:pt x="804" y="6841"/>
                      <a:pt x="652" y="6923"/>
                      <a:pt x="583" y="7031"/>
                    </a:cubicBezTo>
                    <a:cubicBezTo>
                      <a:pt x="583" y="7037"/>
                      <a:pt x="570" y="7037"/>
                      <a:pt x="570" y="7037"/>
                    </a:cubicBezTo>
                    <a:cubicBezTo>
                      <a:pt x="570" y="7050"/>
                      <a:pt x="564" y="7050"/>
                      <a:pt x="557" y="7056"/>
                    </a:cubicBezTo>
                    <a:cubicBezTo>
                      <a:pt x="330" y="7354"/>
                      <a:pt x="247" y="7790"/>
                      <a:pt x="216" y="8037"/>
                    </a:cubicBezTo>
                    <a:cubicBezTo>
                      <a:pt x="1" y="9593"/>
                      <a:pt x="646" y="10511"/>
                      <a:pt x="2006" y="11213"/>
                    </a:cubicBezTo>
                    <a:cubicBezTo>
                      <a:pt x="2646" y="11517"/>
                      <a:pt x="3531" y="11656"/>
                      <a:pt x="4322" y="11682"/>
                    </a:cubicBezTo>
                    <a:cubicBezTo>
                      <a:pt x="4433" y="11688"/>
                      <a:pt x="4541" y="11691"/>
                      <a:pt x="4647" y="11691"/>
                    </a:cubicBezTo>
                    <a:cubicBezTo>
                      <a:pt x="4846" y="11691"/>
                      <a:pt x="5040" y="11681"/>
                      <a:pt x="5234" y="11669"/>
                    </a:cubicBezTo>
                    <a:cubicBezTo>
                      <a:pt x="5949" y="11612"/>
                      <a:pt x="6613" y="11460"/>
                      <a:pt x="7391" y="11213"/>
                    </a:cubicBezTo>
                    <a:cubicBezTo>
                      <a:pt x="8340" y="10859"/>
                      <a:pt x="9074" y="10612"/>
                      <a:pt x="9916" y="10011"/>
                    </a:cubicBezTo>
                    <a:cubicBezTo>
                      <a:pt x="10017" y="9941"/>
                      <a:pt x="10169" y="9809"/>
                      <a:pt x="10340" y="9631"/>
                    </a:cubicBezTo>
                    <a:cubicBezTo>
                      <a:pt x="10397" y="9587"/>
                      <a:pt x="10435" y="9530"/>
                      <a:pt x="10485" y="9473"/>
                    </a:cubicBezTo>
                    <a:cubicBezTo>
                      <a:pt x="10473" y="9467"/>
                      <a:pt x="10460" y="9461"/>
                      <a:pt x="10454" y="9454"/>
                    </a:cubicBezTo>
                    <a:cubicBezTo>
                      <a:pt x="10365" y="9366"/>
                      <a:pt x="10378" y="9201"/>
                      <a:pt x="10492" y="9144"/>
                    </a:cubicBezTo>
                    <a:cubicBezTo>
                      <a:pt x="10522" y="9125"/>
                      <a:pt x="10554" y="9118"/>
                      <a:pt x="10587" y="9118"/>
                    </a:cubicBezTo>
                    <a:cubicBezTo>
                      <a:pt x="10663" y="9118"/>
                      <a:pt x="10744" y="9156"/>
                      <a:pt x="10814" y="9170"/>
                    </a:cubicBezTo>
                    <a:cubicBezTo>
                      <a:pt x="10959" y="9187"/>
                      <a:pt x="11029" y="9215"/>
                      <a:pt x="11065" y="9215"/>
                    </a:cubicBezTo>
                    <a:cubicBezTo>
                      <a:pt x="11068" y="9215"/>
                      <a:pt x="11071" y="9214"/>
                      <a:pt x="11074" y="9214"/>
                    </a:cubicBezTo>
                    <a:cubicBezTo>
                      <a:pt x="11170" y="9222"/>
                      <a:pt x="11260" y="9226"/>
                      <a:pt x="11345" y="9226"/>
                    </a:cubicBezTo>
                    <a:cubicBezTo>
                      <a:pt x="11844" y="9226"/>
                      <a:pt x="12172" y="9081"/>
                      <a:pt x="12523" y="8746"/>
                    </a:cubicBezTo>
                    <a:cubicBezTo>
                      <a:pt x="13067" y="8208"/>
                      <a:pt x="13339" y="7246"/>
                      <a:pt x="12896" y="6828"/>
                    </a:cubicBezTo>
                    <a:cubicBezTo>
                      <a:pt x="12795" y="6721"/>
                      <a:pt x="12580" y="6639"/>
                      <a:pt x="12422" y="6639"/>
                    </a:cubicBezTo>
                    <a:cubicBezTo>
                      <a:pt x="12023" y="6639"/>
                      <a:pt x="11637" y="6809"/>
                      <a:pt x="11409" y="7050"/>
                    </a:cubicBezTo>
                    <a:cubicBezTo>
                      <a:pt x="11383" y="7078"/>
                      <a:pt x="11351" y="7090"/>
                      <a:pt x="11319" y="7090"/>
                    </a:cubicBezTo>
                    <a:cubicBezTo>
                      <a:pt x="11244" y="7090"/>
                      <a:pt x="11171" y="7022"/>
                      <a:pt x="11175" y="6942"/>
                    </a:cubicBezTo>
                    <a:cubicBezTo>
                      <a:pt x="11156" y="6930"/>
                      <a:pt x="11131" y="6911"/>
                      <a:pt x="11105" y="6879"/>
                    </a:cubicBezTo>
                    <a:cubicBezTo>
                      <a:pt x="10859" y="6487"/>
                      <a:pt x="10751" y="5917"/>
                      <a:pt x="10745" y="5601"/>
                    </a:cubicBezTo>
                    <a:cubicBezTo>
                      <a:pt x="10776" y="5012"/>
                      <a:pt x="10814" y="4601"/>
                      <a:pt x="10954" y="4057"/>
                    </a:cubicBezTo>
                    <a:lnTo>
                      <a:pt x="10954" y="4044"/>
                    </a:lnTo>
                    <a:lnTo>
                      <a:pt x="10954" y="4032"/>
                    </a:lnTo>
                    <a:cubicBezTo>
                      <a:pt x="10808" y="3949"/>
                      <a:pt x="10650" y="3867"/>
                      <a:pt x="10511" y="3766"/>
                    </a:cubicBezTo>
                    <a:cubicBezTo>
                      <a:pt x="10118" y="3462"/>
                      <a:pt x="9865" y="2969"/>
                      <a:pt x="9865" y="2469"/>
                    </a:cubicBezTo>
                    <a:cubicBezTo>
                      <a:pt x="9384" y="2291"/>
                      <a:pt x="8954" y="1969"/>
                      <a:pt x="8663" y="1551"/>
                    </a:cubicBezTo>
                    <a:cubicBezTo>
                      <a:pt x="8347" y="988"/>
                      <a:pt x="8290" y="513"/>
                      <a:pt x="8347"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0"/>
              <p:cNvSpPr/>
              <p:nvPr/>
            </p:nvSpPr>
            <p:spPr>
              <a:xfrm>
                <a:off x="179912" y="1579965"/>
                <a:ext cx="55" cy="382"/>
              </a:xfrm>
              <a:custGeom>
                <a:avLst/>
                <a:gdLst/>
                <a:ahLst/>
                <a:cxnLst/>
                <a:rect l="l" t="t" r="r" b="b"/>
                <a:pathLst>
                  <a:path w="1" h="7" extrusionOk="0">
                    <a:moveTo>
                      <a:pt x="0" y="7"/>
                    </a:moveTo>
                    <a:cubicBezTo>
                      <a:pt x="0" y="7"/>
                      <a:pt x="0" y="0"/>
                      <a:pt x="0" y="7"/>
                    </a:cubicBezTo>
                    <a:cubicBezTo>
                      <a:pt x="0" y="0"/>
                      <a:pt x="0" y="7"/>
                      <a:pt x="0" y="7"/>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0"/>
              <p:cNvSpPr/>
              <p:nvPr/>
            </p:nvSpPr>
            <p:spPr>
              <a:xfrm>
                <a:off x="208208" y="1612404"/>
                <a:ext cx="97314" cy="71472"/>
              </a:xfrm>
              <a:custGeom>
                <a:avLst/>
                <a:gdLst/>
                <a:ahLst/>
                <a:cxnLst/>
                <a:rect l="l" t="t" r="r" b="b"/>
                <a:pathLst>
                  <a:path w="1785" h="1311" extrusionOk="0">
                    <a:moveTo>
                      <a:pt x="1785" y="0"/>
                    </a:moveTo>
                    <a:cubicBezTo>
                      <a:pt x="1772" y="7"/>
                      <a:pt x="1759" y="13"/>
                      <a:pt x="1753" y="19"/>
                    </a:cubicBezTo>
                    <a:cubicBezTo>
                      <a:pt x="1392" y="336"/>
                      <a:pt x="918" y="481"/>
                      <a:pt x="443" y="525"/>
                    </a:cubicBezTo>
                    <a:cubicBezTo>
                      <a:pt x="298" y="544"/>
                      <a:pt x="146" y="551"/>
                      <a:pt x="0" y="557"/>
                    </a:cubicBezTo>
                    <a:cubicBezTo>
                      <a:pt x="95" y="741"/>
                      <a:pt x="190" y="1032"/>
                      <a:pt x="272" y="1310"/>
                    </a:cubicBezTo>
                    <a:cubicBezTo>
                      <a:pt x="355" y="1215"/>
                      <a:pt x="443" y="1139"/>
                      <a:pt x="538" y="1063"/>
                    </a:cubicBezTo>
                    <a:cubicBezTo>
                      <a:pt x="779" y="886"/>
                      <a:pt x="1051" y="734"/>
                      <a:pt x="1348" y="671"/>
                    </a:cubicBezTo>
                    <a:cubicBezTo>
                      <a:pt x="1408" y="659"/>
                      <a:pt x="1475" y="642"/>
                      <a:pt x="1538" y="642"/>
                    </a:cubicBezTo>
                    <a:cubicBezTo>
                      <a:pt x="1576" y="642"/>
                      <a:pt x="1612" y="648"/>
                      <a:pt x="1645" y="665"/>
                    </a:cubicBezTo>
                    <a:lnTo>
                      <a:pt x="1645" y="652"/>
                    </a:lnTo>
                    <a:cubicBezTo>
                      <a:pt x="1709" y="418"/>
                      <a:pt x="1772" y="190"/>
                      <a:pt x="1785" y="0"/>
                    </a:cubicBezTo>
                    <a:close/>
                  </a:path>
                </a:pathLst>
              </a:custGeom>
              <a:solidFill>
                <a:srgbClr val="CC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0"/>
              <p:cNvSpPr/>
              <p:nvPr/>
            </p:nvSpPr>
            <p:spPr>
              <a:xfrm>
                <a:off x="293420" y="1775578"/>
                <a:ext cx="100094" cy="477137"/>
              </a:xfrm>
              <a:custGeom>
                <a:avLst/>
                <a:gdLst/>
                <a:ahLst/>
                <a:cxnLst/>
                <a:rect l="l" t="t" r="r" b="b"/>
                <a:pathLst>
                  <a:path w="1836" h="8752" extrusionOk="0">
                    <a:moveTo>
                      <a:pt x="1392" y="0"/>
                    </a:moveTo>
                    <a:cubicBezTo>
                      <a:pt x="1234" y="57"/>
                      <a:pt x="1082" y="114"/>
                      <a:pt x="924" y="165"/>
                    </a:cubicBezTo>
                    <a:cubicBezTo>
                      <a:pt x="861" y="317"/>
                      <a:pt x="797" y="481"/>
                      <a:pt x="741" y="639"/>
                    </a:cubicBezTo>
                    <a:cubicBezTo>
                      <a:pt x="639" y="943"/>
                      <a:pt x="551" y="1253"/>
                      <a:pt x="500" y="1569"/>
                    </a:cubicBezTo>
                    <a:cubicBezTo>
                      <a:pt x="203" y="2968"/>
                      <a:pt x="120" y="4455"/>
                      <a:pt x="76" y="6005"/>
                    </a:cubicBezTo>
                    <a:cubicBezTo>
                      <a:pt x="76" y="6840"/>
                      <a:pt x="0" y="7827"/>
                      <a:pt x="260" y="8359"/>
                    </a:cubicBezTo>
                    <a:cubicBezTo>
                      <a:pt x="424" y="8492"/>
                      <a:pt x="949" y="8625"/>
                      <a:pt x="1430" y="8688"/>
                    </a:cubicBezTo>
                    <a:cubicBezTo>
                      <a:pt x="1456" y="8688"/>
                      <a:pt x="1468" y="8694"/>
                      <a:pt x="1494" y="8694"/>
                    </a:cubicBezTo>
                    <a:lnTo>
                      <a:pt x="1494" y="8701"/>
                    </a:lnTo>
                    <a:cubicBezTo>
                      <a:pt x="1607" y="8720"/>
                      <a:pt x="1715" y="8732"/>
                      <a:pt x="1835" y="8751"/>
                    </a:cubicBezTo>
                    <a:cubicBezTo>
                      <a:pt x="1778" y="8618"/>
                      <a:pt x="1728" y="8479"/>
                      <a:pt x="1671" y="8327"/>
                    </a:cubicBezTo>
                    <a:cubicBezTo>
                      <a:pt x="1550" y="8005"/>
                      <a:pt x="1456" y="7682"/>
                      <a:pt x="1367" y="7346"/>
                    </a:cubicBezTo>
                    <a:cubicBezTo>
                      <a:pt x="880" y="5436"/>
                      <a:pt x="911" y="3404"/>
                      <a:pt x="1057" y="1443"/>
                    </a:cubicBezTo>
                    <a:cubicBezTo>
                      <a:pt x="1089" y="1107"/>
                      <a:pt x="1146" y="785"/>
                      <a:pt x="1234" y="462"/>
                    </a:cubicBezTo>
                    <a:lnTo>
                      <a:pt x="1304" y="222"/>
                    </a:lnTo>
                    <a:cubicBezTo>
                      <a:pt x="1329" y="133"/>
                      <a:pt x="1361" y="63"/>
                      <a:pt x="1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0"/>
              <p:cNvSpPr/>
              <p:nvPr/>
            </p:nvSpPr>
            <p:spPr>
              <a:xfrm>
                <a:off x="148837" y="1793515"/>
                <a:ext cx="168405" cy="90117"/>
              </a:xfrm>
              <a:custGeom>
                <a:avLst/>
                <a:gdLst/>
                <a:ahLst/>
                <a:cxnLst/>
                <a:rect l="l" t="t" r="r" b="b"/>
                <a:pathLst>
                  <a:path w="3089" h="1653" extrusionOk="0">
                    <a:moveTo>
                      <a:pt x="3089" y="0"/>
                    </a:moveTo>
                    <a:lnTo>
                      <a:pt x="3089" y="0"/>
                    </a:lnTo>
                    <a:cubicBezTo>
                      <a:pt x="2462" y="171"/>
                      <a:pt x="1811" y="291"/>
                      <a:pt x="1165" y="336"/>
                    </a:cubicBezTo>
                    <a:cubicBezTo>
                      <a:pt x="811" y="456"/>
                      <a:pt x="463" y="576"/>
                      <a:pt x="90" y="633"/>
                    </a:cubicBezTo>
                    <a:cubicBezTo>
                      <a:pt x="90" y="646"/>
                      <a:pt x="83" y="671"/>
                      <a:pt x="77" y="684"/>
                    </a:cubicBezTo>
                    <a:cubicBezTo>
                      <a:pt x="64" y="715"/>
                      <a:pt x="52" y="747"/>
                      <a:pt x="45" y="791"/>
                    </a:cubicBezTo>
                    <a:cubicBezTo>
                      <a:pt x="33" y="842"/>
                      <a:pt x="20" y="899"/>
                      <a:pt x="1" y="956"/>
                    </a:cubicBezTo>
                    <a:cubicBezTo>
                      <a:pt x="128" y="1158"/>
                      <a:pt x="222" y="1247"/>
                      <a:pt x="438" y="1380"/>
                    </a:cubicBezTo>
                    <a:cubicBezTo>
                      <a:pt x="716" y="1563"/>
                      <a:pt x="1102" y="1626"/>
                      <a:pt x="1380" y="1652"/>
                    </a:cubicBezTo>
                    <a:cubicBezTo>
                      <a:pt x="1408" y="1652"/>
                      <a:pt x="1435" y="1653"/>
                      <a:pt x="1462" y="1653"/>
                    </a:cubicBezTo>
                    <a:cubicBezTo>
                      <a:pt x="1951" y="1653"/>
                      <a:pt x="2252" y="1540"/>
                      <a:pt x="2576" y="1240"/>
                    </a:cubicBezTo>
                    <a:cubicBezTo>
                      <a:pt x="2678" y="1152"/>
                      <a:pt x="2671" y="1158"/>
                      <a:pt x="2709" y="1127"/>
                    </a:cubicBezTo>
                    <a:cubicBezTo>
                      <a:pt x="2741" y="1101"/>
                      <a:pt x="2734" y="1095"/>
                      <a:pt x="2772" y="1082"/>
                    </a:cubicBezTo>
                    <a:cubicBezTo>
                      <a:pt x="2817" y="867"/>
                      <a:pt x="2867" y="665"/>
                      <a:pt x="2931" y="462"/>
                    </a:cubicBezTo>
                    <a:cubicBezTo>
                      <a:pt x="2975" y="304"/>
                      <a:pt x="3032" y="146"/>
                      <a:pt x="308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0"/>
              <p:cNvSpPr/>
              <p:nvPr/>
            </p:nvSpPr>
            <p:spPr>
              <a:xfrm>
                <a:off x="452778" y="1804200"/>
                <a:ext cx="227392" cy="505214"/>
              </a:xfrm>
              <a:custGeom>
                <a:avLst/>
                <a:gdLst/>
                <a:ahLst/>
                <a:cxnLst/>
                <a:rect l="l" t="t" r="r" b="b"/>
                <a:pathLst>
                  <a:path w="4171" h="9267" extrusionOk="0">
                    <a:moveTo>
                      <a:pt x="867" y="6702"/>
                    </a:moveTo>
                    <a:cubicBezTo>
                      <a:pt x="867" y="6706"/>
                      <a:pt x="867" y="6710"/>
                      <a:pt x="867" y="6714"/>
                    </a:cubicBezTo>
                    <a:cubicBezTo>
                      <a:pt x="867" y="6709"/>
                      <a:pt x="867" y="6705"/>
                      <a:pt x="867" y="6702"/>
                    </a:cubicBezTo>
                    <a:close/>
                    <a:moveTo>
                      <a:pt x="652" y="0"/>
                    </a:moveTo>
                    <a:cubicBezTo>
                      <a:pt x="646" y="45"/>
                      <a:pt x="627" y="95"/>
                      <a:pt x="614" y="152"/>
                    </a:cubicBezTo>
                    <a:cubicBezTo>
                      <a:pt x="576" y="260"/>
                      <a:pt x="545" y="355"/>
                      <a:pt x="469" y="513"/>
                    </a:cubicBezTo>
                    <a:cubicBezTo>
                      <a:pt x="462" y="538"/>
                      <a:pt x="443" y="564"/>
                      <a:pt x="437" y="582"/>
                    </a:cubicBezTo>
                    <a:cubicBezTo>
                      <a:pt x="399" y="703"/>
                      <a:pt x="399" y="677"/>
                      <a:pt x="361" y="804"/>
                    </a:cubicBezTo>
                    <a:cubicBezTo>
                      <a:pt x="273" y="1032"/>
                      <a:pt x="178" y="1538"/>
                      <a:pt x="152" y="1753"/>
                    </a:cubicBezTo>
                    <a:cubicBezTo>
                      <a:pt x="152" y="1791"/>
                      <a:pt x="152" y="1791"/>
                      <a:pt x="146" y="1892"/>
                    </a:cubicBezTo>
                    <a:cubicBezTo>
                      <a:pt x="127" y="1949"/>
                      <a:pt x="140" y="2234"/>
                      <a:pt x="121" y="2247"/>
                    </a:cubicBezTo>
                    <a:cubicBezTo>
                      <a:pt x="127" y="2285"/>
                      <a:pt x="121" y="2323"/>
                      <a:pt x="121" y="2367"/>
                    </a:cubicBezTo>
                    <a:cubicBezTo>
                      <a:pt x="114" y="3006"/>
                      <a:pt x="58" y="3639"/>
                      <a:pt x="32" y="4271"/>
                    </a:cubicBezTo>
                    <a:cubicBezTo>
                      <a:pt x="26" y="4341"/>
                      <a:pt x="26" y="4404"/>
                      <a:pt x="26" y="4474"/>
                    </a:cubicBezTo>
                    <a:cubicBezTo>
                      <a:pt x="1" y="5107"/>
                      <a:pt x="58" y="5834"/>
                      <a:pt x="121" y="6328"/>
                    </a:cubicBezTo>
                    <a:cubicBezTo>
                      <a:pt x="127" y="6341"/>
                      <a:pt x="127" y="6353"/>
                      <a:pt x="140" y="6366"/>
                    </a:cubicBezTo>
                    <a:cubicBezTo>
                      <a:pt x="298" y="6733"/>
                      <a:pt x="475" y="7100"/>
                      <a:pt x="823" y="7714"/>
                    </a:cubicBezTo>
                    <a:cubicBezTo>
                      <a:pt x="1215" y="8327"/>
                      <a:pt x="1677" y="9074"/>
                      <a:pt x="2044" y="9207"/>
                    </a:cubicBezTo>
                    <a:cubicBezTo>
                      <a:pt x="2194" y="9246"/>
                      <a:pt x="2275" y="9266"/>
                      <a:pt x="2353" y="9266"/>
                    </a:cubicBezTo>
                    <a:cubicBezTo>
                      <a:pt x="2441" y="9266"/>
                      <a:pt x="2526" y="9241"/>
                      <a:pt x="2702" y="9188"/>
                    </a:cubicBezTo>
                    <a:cubicBezTo>
                      <a:pt x="2892" y="9137"/>
                      <a:pt x="3063" y="8935"/>
                      <a:pt x="3253" y="8568"/>
                    </a:cubicBezTo>
                    <a:cubicBezTo>
                      <a:pt x="3563" y="8049"/>
                      <a:pt x="3639" y="7435"/>
                      <a:pt x="3797" y="6752"/>
                    </a:cubicBezTo>
                    <a:cubicBezTo>
                      <a:pt x="3968" y="6144"/>
                      <a:pt x="4113" y="5309"/>
                      <a:pt x="4145" y="4974"/>
                    </a:cubicBezTo>
                    <a:cubicBezTo>
                      <a:pt x="4170" y="4708"/>
                      <a:pt x="4170" y="4740"/>
                      <a:pt x="4170" y="4537"/>
                    </a:cubicBezTo>
                    <a:cubicBezTo>
                      <a:pt x="4164" y="4499"/>
                      <a:pt x="4164" y="4474"/>
                      <a:pt x="4164" y="4455"/>
                    </a:cubicBezTo>
                    <a:cubicBezTo>
                      <a:pt x="4145" y="4556"/>
                      <a:pt x="4132" y="4664"/>
                      <a:pt x="4082" y="4759"/>
                    </a:cubicBezTo>
                    <a:cubicBezTo>
                      <a:pt x="3981" y="4999"/>
                      <a:pt x="3715" y="5094"/>
                      <a:pt x="3474" y="5157"/>
                    </a:cubicBezTo>
                    <a:cubicBezTo>
                      <a:pt x="3386" y="5183"/>
                      <a:pt x="3304" y="5195"/>
                      <a:pt x="3215" y="5202"/>
                    </a:cubicBezTo>
                    <a:cubicBezTo>
                      <a:pt x="3164" y="5214"/>
                      <a:pt x="3120" y="5214"/>
                      <a:pt x="3069" y="5214"/>
                    </a:cubicBezTo>
                    <a:cubicBezTo>
                      <a:pt x="3019" y="5214"/>
                      <a:pt x="2778" y="5183"/>
                      <a:pt x="2778" y="5170"/>
                    </a:cubicBezTo>
                    <a:cubicBezTo>
                      <a:pt x="2563" y="5138"/>
                      <a:pt x="2342" y="5119"/>
                      <a:pt x="2146" y="5012"/>
                    </a:cubicBezTo>
                    <a:cubicBezTo>
                      <a:pt x="1829" y="4835"/>
                      <a:pt x="1703" y="4582"/>
                      <a:pt x="1671" y="4436"/>
                    </a:cubicBezTo>
                    <a:cubicBezTo>
                      <a:pt x="1639" y="4170"/>
                      <a:pt x="1690" y="4126"/>
                      <a:pt x="1633" y="3999"/>
                    </a:cubicBezTo>
                    <a:cubicBezTo>
                      <a:pt x="1614" y="3987"/>
                      <a:pt x="1601" y="3980"/>
                      <a:pt x="1582" y="3961"/>
                    </a:cubicBezTo>
                    <a:cubicBezTo>
                      <a:pt x="1582" y="3968"/>
                      <a:pt x="1576" y="3968"/>
                      <a:pt x="1576" y="3980"/>
                    </a:cubicBezTo>
                    <a:cubicBezTo>
                      <a:pt x="1576" y="3980"/>
                      <a:pt x="1570" y="3993"/>
                      <a:pt x="1563" y="3999"/>
                    </a:cubicBezTo>
                    <a:cubicBezTo>
                      <a:pt x="1494" y="4139"/>
                      <a:pt x="1475" y="4170"/>
                      <a:pt x="1386" y="4468"/>
                    </a:cubicBezTo>
                    <a:cubicBezTo>
                      <a:pt x="1285" y="4879"/>
                      <a:pt x="1317" y="5221"/>
                      <a:pt x="1323" y="5733"/>
                    </a:cubicBezTo>
                    <a:cubicBezTo>
                      <a:pt x="1323" y="6056"/>
                      <a:pt x="1279" y="6277"/>
                      <a:pt x="1247" y="6486"/>
                    </a:cubicBezTo>
                    <a:cubicBezTo>
                      <a:pt x="1228" y="6562"/>
                      <a:pt x="1215" y="6638"/>
                      <a:pt x="1190" y="6708"/>
                    </a:cubicBezTo>
                    <a:cubicBezTo>
                      <a:pt x="1190" y="6720"/>
                      <a:pt x="1190" y="6739"/>
                      <a:pt x="1184" y="6746"/>
                    </a:cubicBezTo>
                    <a:cubicBezTo>
                      <a:pt x="1165" y="6777"/>
                      <a:pt x="1152" y="6802"/>
                      <a:pt x="1127" y="6815"/>
                    </a:cubicBezTo>
                    <a:cubicBezTo>
                      <a:pt x="1095" y="6841"/>
                      <a:pt x="1053" y="6856"/>
                      <a:pt x="1011" y="6856"/>
                    </a:cubicBezTo>
                    <a:cubicBezTo>
                      <a:pt x="953" y="6856"/>
                      <a:pt x="896" y="6827"/>
                      <a:pt x="874" y="6765"/>
                    </a:cubicBezTo>
                    <a:cubicBezTo>
                      <a:pt x="861" y="6746"/>
                      <a:pt x="861" y="6708"/>
                      <a:pt x="861" y="6708"/>
                    </a:cubicBezTo>
                    <a:lnTo>
                      <a:pt x="861" y="6676"/>
                    </a:lnTo>
                    <a:cubicBezTo>
                      <a:pt x="861" y="6681"/>
                      <a:pt x="865" y="6686"/>
                      <a:pt x="867" y="6702"/>
                    </a:cubicBezTo>
                    <a:lnTo>
                      <a:pt x="867" y="6702"/>
                    </a:lnTo>
                    <a:cubicBezTo>
                      <a:pt x="861" y="6573"/>
                      <a:pt x="868" y="6451"/>
                      <a:pt x="874" y="6328"/>
                    </a:cubicBezTo>
                    <a:cubicBezTo>
                      <a:pt x="912" y="5822"/>
                      <a:pt x="1051" y="5417"/>
                      <a:pt x="1057" y="5031"/>
                    </a:cubicBezTo>
                    <a:cubicBezTo>
                      <a:pt x="1064" y="4657"/>
                      <a:pt x="1032" y="4297"/>
                      <a:pt x="1095" y="4056"/>
                    </a:cubicBezTo>
                    <a:cubicBezTo>
                      <a:pt x="1133" y="3917"/>
                      <a:pt x="1209" y="3797"/>
                      <a:pt x="1291" y="3683"/>
                    </a:cubicBezTo>
                    <a:cubicBezTo>
                      <a:pt x="1291" y="3677"/>
                      <a:pt x="1304" y="3677"/>
                      <a:pt x="1304" y="3670"/>
                    </a:cubicBezTo>
                    <a:lnTo>
                      <a:pt x="1304" y="3664"/>
                    </a:lnTo>
                    <a:cubicBezTo>
                      <a:pt x="1038" y="3196"/>
                      <a:pt x="943" y="2633"/>
                      <a:pt x="804" y="2430"/>
                    </a:cubicBezTo>
                    <a:cubicBezTo>
                      <a:pt x="659" y="2164"/>
                      <a:pt x="462" y="1911"/>
                      <a:pt x="437" y="1608"/>
                    </a:cubicBezTo>
                    <a:cubicBezTo>
                      <a:pt x="404" y="1331"/>
                      <a:pt x="597" y="983"/>
                      <a:pt x="1001" y="983"/>
                    </a:cubicBezTo>
                    <a:cubicBezTo>
                      <a:pt x="1059" y="983"/>
                      <a:pt x="1123" y="990"/>
                      <a:pt x="1190" y="1006"/>
                    </a:cubicBezTo>
                    <a:cubicBezTo>
                      <a:pt x="1285" y="1025"/>
                      <a:pt x="1367" y="1070"/>
                      <a:pt x="1443" y="1114"/>
                    </a:cubicBezTo>
                    <a:cubicBezTo>
                      <a:pt x="1386" y="962"/>
                      <a:pt x="1336" y="810"/>
                      <a:pt x="1247" y="665"/>
                    </a:cubicBezTo>
                    <a:cubicBezTo>
                      <a:pt x="1026" y="291"/>
                      <a:pt x="848" y="14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0"/>
              <p:cNvSpPr/>
              <p:nvPr/>
            </p:nvSpPr>
            <p:spPr>
              <a:xfrm>
                <a:off x="366202" y="1774651"/>
                <a:ext cx="266700" cy="662933"/>
              </a:xfrm>
              <a:custGeom>
                <a:avLst/>
                <a:gdLst/>
                <a:ahLst/>
                <a:cxnLst/>
                <a:rect l="l" t="t" r="r" b="b"/>
                <a:pathLst>
                  <a:path w="4892" h="12160" extrusionOk="0">
                    <a:moveTo>
                      <a:pt x="1015" y="1"/>
                    </a:moveTo>
                    <a:cubicBezTo>
                      <a:pt x="965" y="1"/>
                      <a:pt x="914" y="2"/>
                      <a:pt x="861" y="5"/>
                    </a:cubicBezTo>
                    <a:lnTo>
                      <a:pt x="842" y="5"/>
                    </a:lnTo>
                    <a:cubicBezTo>
                      <a:pt x="507" y="36"/>
                      <a:pt x="475" y="30"/>
                      <a:pt x="399" y="232"/>
                    </a:cubicBezTo>
                    <a:cubicBezTo>
                      <a:pt x="374" y="296"/>
                      <a:pt x="348" y="359"/>
                      <a:pt x="317" y="454"/>
                    </a:cubicBezTo>
                    <a:cubicBezTo>
                      <a:pt x="70" y="1314"/>
                      <a:pt x="83" y="2131"/>
                      <a:pt x="38" y="3105"/>
                    </a:cubicBezTo>
                    <a:cubicBezTo>
                      <a:pt x="0" y="3991"/>
                      <a:pt x="32" y="4820"/>
                      <a:pt x="127" y="5636"/>
                    </a:cubicBezTo>
                    <a:cubicBezTo>
                      <a:pt x="241" y="6554"/>
                      <a:pt x="437" y="7446"/>
                      <a:pt x="722" y="8395"/>
                    </a:cubicBezTo>
                    <a:cubicBezTo>
                      <a:pt x="893" y="9002"/>
                      <a:pt x="1133" y="9603"/>
                      <a:pt x="1462" y="10002"/>
                    </a:cubicBezTo>
                    <a:lnTo>
                      <a:pt x="1487" y="10027"/>
                    </a:lnTo>
                    <a:cubicBezTo>
                      <a:pt x="1804" y="10350"/>
                      <a:pt x="2253" y="10679"/>
                      <a:pt x="2424" y="10818"/>
                    </a:cubicBezTo>
                    <a:cubicBezTo>
                      <a:pt x="2430" y="10825"/>
                      <a:pt x="2443" y="10850"/>
                      <a:pt x="2462" y="10863"/>
                    </a:cubicBezTo>
                    <a:cubicBezTo>
                      <a:pt x="2519" y="10901"/>
                      <a:pt x="2487" y="10882"/>
                      <a:pt x="2569" y="10932"/>
                    </a:cubicBezTo>
                    <a:cubicBezTo>
                      <a:pt x="2633" y="10989"/>
                      <a:pt x="2614" y="10945"/>
                      <a:pt x="2664" y="11046"/>
                    </a:cubicBezTo>
                    <a:cubicBezTo>
                      <a:pt x="2693" y="11134"/>
                      <a:pt x="2615" y="11232"/>
                      <a:pt x="2528" y="11232"/>
                    </a:cubicBezTo>
                    <a:cubicBezTo>
                      <a:pt x="2521" y="11232"/>
                      <a:pt x="2513" y="11231"/>
                      <a:pt x="2506" y="11230"/>
                    </a:cubicBezTo>
                    <a:cubicBezTo>
                      <a:pt x="2493" y="11230"/>
                      <a:pt x="2468" y="11217"/>
                      <a:pt x="2462" y="11211"/>
                    </a:cubicBezTo>
                    <a:lnTo>
                      <a:pt x="2443" y="11211"/>
                    </a:lnTo>
                    <a:cubicBezTo>
                      <a:pt x="2411" y="11198"/>
                      <a:pt x="2379" y="11185"/>
                      <a:pt x="2348" y="11173"/>
                    </a:cubicBezTo>
                    <a:cubicBezTo>
                      <a:pt x="2335" y="11166"/>
                      <a:pt x="2316" y="11166"/>
                      <a:pt x="2310" y="11154"/>
                    </a:cubicBezTo>
                    <a:cubicBezTo>
                      <a:pt x="2297" y="11154"/>
                      <a:pt x="2291" y="11147"/>
                      <a:pt x="2297" y="11147"/>
                    </a:cubicBezTo>
                    <a:lnTo>
                      <a:pt x="2291" y="11141"/>
                    </a:lnTo>
                    <a:cubicBezTo>
                      <a:pt x="2266" y="11128"/>
                      <a:pt x="2234" y="11122"/>
                      <a:pt x="2202" y="11109"/>
                    </a:cubicBezTo>
                    <a:lnTo>
                      <a:pt x="2202" y="11109"/>
                    </a:lnTo>
                    <a:cubicBezTo>
                      <a:pt x="2304" y="11362"/>
                      <a:pt x="2367" y="11584"/>
                      <a:pt x="2462" y="11913"/>
                    </a:cubicBezTo>
                    <a:cubicBezTo>
                      <a:pt x="2481" y="11995"/>
                      <a:pt x="2500" y="12084"/>
                      <a:pt x="2519" y="12160"/>
                    </a:cubicBezTo>
                    <a:lnTo>
                      <a:pt x="2531" y="12160"/>
                    </a:lnTo>
                    <a:cubicBezTo>
                      <a:pt x="2690" y="12128"/>
                      <a:pt x="3177" y="12090"/>
                      <a:pt x="3386" y="12033"/>
                    </a:cubicBezTo>
                    <a:cubicBezTo>
                      <a:pt x="4012" y="11926"/>
                      <a:pt x="4480" y="11375"/>
                      <a:pt x="4683" y="10901"/>
                    </a:cubicBezTo>
                    <a:cubicBezTo>
                      <a:pt x="4854" y="10502"/>
                      <a:pt x="4885" y="10186"/>
                      <a:pt x="4892" y="9774"/>
                    </a:cubicBezTo>
                    <a:lnTo>
                      <a:pt x="4892" y="9774"/>
                    </a:lnTo>
                    <a:cubicBezTo>
                      <a:pt x="4860" y="9819"/>
                      <a:pt x="4828" y="9857"/>
                      <a:pt x="4784" y="9901"/>
                    </a:cubicBezTo>
                    <a:cubicBezTo>
                      <a:pt x="4555" y="10102"/>
                      <a:pt x="4250" y="10207"/>
                      <a:pt x="3945" y="10207"/>
                    </a:cubicBezTo>
                    <a:cubicBezTo>
                      <a:pt x="3761" y="10207"/>
                      <a:pt x="3577" y="10169"/>
                      <a:pt x="3411" y="10091"/>
                    </a:cubicBezTo>
                    <a:cubicBezTo>
                      <a:pt x="2974" y="9850"/>
                      <a:pt x="2715" y="9395"/>
                      <a:pt x="2436" y="8996"/>
                    </a:cubicBezTo>
                    <a:cubicBezTo>
                      <a:pt x="2253" y="8730"/>
                      <a:pt x="2088" y="8445"/>
                      <a:pt x="1949" y="8180"/>
                    </a:cubicBezTo>
                    <a:lnTo>
                      <a:pt x="1949" y="8180"/>
                    </a:lnTo>
                    <a:cubicBezTo>
                      <a:pt x="2019" y="8477"/>
                      <a:pt x="2095" y="8768"/>
                      <a:pt x="2202" y="9053"/>
                    </a:cubicBezTo>
                    <a:cubicBezTo>
                      <a:pt x="2335" y="9439"/>
                      <a:pt x="2424" y="9622"/>
                      <a:pt x="2557" y="9996"/>
                    </a:cubicBezTo>
                    <a:cubicBezTo>
                      <a:pt x="2614" y="10186"/>
                      <a:pt x="2753" y="10363"/>
                      <a:pt x="2550" y="10458"/>
                    </a:cubicBezTo>
                    <a:cubicBezTo>
                      <a:pt x="2538" y="10461"/>
                      <a:pt x="2525" y="10463"/>
                      <a:pt x="2512" y="10463"/>
                    </a:cubicBezTo>
                    <a:cubicBezTo>
                      <a:pt x="2459" y="10463"/>
                      <a:pt x="2405" y="10433"/>
                      <a:pt x="2379" y="10382"/>
                    </a:cubicBezTo>
                    <a:lnTo>
                      <a:pt x="2361" y="10331"/>
                    </a:lnTo>
                    <a:lnTo>
                      <a:pt x="2335" y="10287"/>
                    </a:lnTo>
                    <a:cubicBezTo>
                      <a:pt x="2335" y="10287"/>
                      <a:pt x="2335" y="10268"/>
                      <a:pt x="2329" y="10261"/>
                    </a:cubicBezTo>
                    <a:lnTo>
                      <a:pt x="2329" y="10255"/>
                    </a:lnTo>
                    <a:cubicBezTo>
                      <a:pt x="2234" y="10040"/>
                      <a:pt x="2177" y="9888"/>
                      <a:pt x="2082" y="9603"/>
                    </a:cubicBezTo>
                    <a:cubicBezTo>
                      <a:pt x="1804" y="8705"/>
                      <a:pt x="1494" y="7819"/>
                      <a:pt x="1348" y="6883"/>
                    </a:cubicBezTo>
                    <a:cubicBezTo>
                      <a:pt x="1241" y="6313"/>
                      <a:pt x="1222" y="5699"/>
                      <a:pt x="1228" y="5092"/>
                    </a:cubicBezTo>
                    <a:cubicBezTo>
                      <a:pt x="1241" y="4117"/>
                      <a:pt x="1361" y="3175"/>
                      <a:pt x="1475" y="2504"/>
                    </a:cubicBezTo>
                    <a:cubicBezTo>
                      <a:pt x="1544" y="2093"/>
                      <a:pt x="1664" y="1567"/>
                      <a:pt x="1747" y="1156"/>
                    </a:cubicBezTo>
                    <a:cubicBezTo>
                      <a:pt x="1747" y="1124"/>
                      <a:pt x="1759" y="1093"/>
                      <a:pt x="1766" y="1061"/>
                    </a:cubicBezTo>
                    <a:lnTo>
                      <a:pt x="1766" y="1049"/>
                    </a:lnTo>
                    <a:cubicBezTo>
                      <a:pt x="1772" y="916"/>
                      <a:pt x="1791" y="871"/>
                      <a:pt x="1804" y="770"/>
                    </a:cubicBezTo>
                    <a:cubicBezTo>
                      <a:pt x="1842" y="542"/>
                      <a:pt x="1899" y="409"/>
                      <a:pt x="1905" y="251"/>
                    </a:cubicBezTo>
                    <a:cubicBezTo>
                      <a:pt x="1829" y="201"/>
                      <a:pt x="1766" y="137"/>
                      <a:pt x="1683" y="112"/>
                    </a:cubicBezTo>
                    <a:cubicBezTo>
                      <a:pt x="1532" y="47"/>
                      <a:pt x="1310" y="1"/>
                      <a:pt x="1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0"/>
              <p:cNvSpPr/>
              <p:nvPr/>
            </p:nvSpPr>
            <p:spPr>
              <a:xfrm>
                <a:off x="655260" y="2059456"/>
                <a:ext cx="763" cy="436"/>
              </a:xfrm>
              <a:custGeom>
                <a:avLst/>
                <a:gdLst/>
                <a:ahLst/>
                <a:cxnLst/>
                <a:rect l="l" t="t" r="r" b="b"/>
                <a:pathLst>
                  <a:path w="14" h="8" extrusionOk="0">
                    <a:moveTo>
                      <a:pt x="13" y="1"/>
                    </a:moveTo>
                    <a:lnTo>
                      <a:pt x="1" y="7"/>
                    </a:lnTo>
                    <a:cubicBezTo>
                      <a:pt x="7" y="7"/>
                      <a:pt x="7" y="7"/>
                      <a:pt x="1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0"/>
              <p:cNvSpPr/>
              <p:nvPr/>
            </p:nvSpPr>
            <p:spPr>
              <a:xfrm>
                <a:off x="488651" y="1744175"/>
                <a:ext cx="282946" cy="328141"/>
              </a:xfrm>
              <a:custGeom>
                <a:avLst/>
                <a:gdLst/>
                <a:ahLst/>
                <a:cxnLst/>
                <a:rect l="l" t="t" r="r" b="b"/>
                <a:pathLst>
                  <a:path w="5190" h="6019" extrusionOk="0">
                    <a:moveTo>
                      <a:pt x="2260" y="0"/>
                    </a:moveTo>
                    <a:cubicBezTo>
                      <a:pt x="2247" y="0"/>
                      <a:pt x="2241" y="7"/>
                      <a:pt x="2234" y="7"/>
                    </a:cubicBezTo>
                    <a:cubicBezTo>
                      <a:pt x="2228" y="7"/>
                      <a:pt x="2215" y="7"/>
                      <a:pt x="2209" y="13"/>
                    </a:cubicBezTo>
                    <a:lnTo>
                      <a:pt x="2184" y="38"/>
                    </a:lnTo>
                    <a:lnTo>
                      <a:pt x="2177" y="45"/>
                    </a:lnTo>
                    <a:cubicBezTo>
                      <a:pt x="2165" y="102"/>
                      <a:pt x="2146" y="127"/>
                      <a:pt x="2120" y="184"/>
                    </a:cubicBezTo>
                    <a:lnTo>
                      <a:pt x="2120" y="197"/>
                    </a:lnTo>
                    <a:cubicBezTo>
                      <a:pt x="1924" y="734"/>
                      <a:pt x="1855" y="1304"/>
                      <a:pt x="1709" y="1861"/>
                    </a:cubicBezTo>
                    <a:cubicBezTo>
                      <a:pt x="1608" y="2228"/>
                      <a:pt x="1456" y="2588"/>
                      <a:pt x="1355" y="2962"/>
                    </a:cubicBezTo>
                    <a:lnTo>
                      <a:pt x="1380" y="3006"/>
                    </a:lnTo>
                    <a:cubicBezTo>
                      <a:pt x="1386" y="3006"/>
                      <a:pt x="1386" y="3012"/>
                      <a:pt x="1393" y="3012"/>
                    </a:cubicBezTo>
                    <a:cubicBezTo>
                      <a:pt x="1405" y="3012"/>
                      <a:pt x="1418" y="3025"/>
                      <a:pt x="1443" y="3031"/>
                    </a:cubicBezTo>
                    <a:cubicBezTo>
                      <a:pt x="1450" y="3038"/>
                      <a:pt x="1450" y="3038"/>
                      <a:pt x="1456" y="3038"/>
                    </a:cubicBezTo>
                    <a:cubicBezTo>
                      <a:pt x="1456" y="3038"/>
                      <a:pt x="1456" y="3038"/>
                      <a:pt x="1456" y="3038"/>
                    </a:cubicBezTo>
                    <a:lnTo>
                      <a:pt x="1456" y="3038"/>
                    </a:lnTo>
                    <a:cubicBezTo>
                      <a:pt x="1456" y="3044"/>
                      <a:pt x="1469" y="3044"/>
                      <a:pt x="1469" y="3044"/>
                    </a:cubicBezTo>
                    <a:cubicBezTo>
                      <a:pt x="1469" y="3043"/>
                      <a:pt x="1468" y="3042"/>
                      <a:pt x="1468" y="3041"/>
                    </a:cubicBezTo>
                    <a:lnTo>
                      <a:pt x="1468" y="3041"/>
                    </a:lnTo>
                    <a:cubicBezTo>
                      <a:pt x="1736" y="3126"/>
                      <a:pt x="1788" y="3122"/>
                      <a:pt x="2013" y="3253"/>
                    </a:cubicBezTo>
                    <a:cubicBezTo>
                      <a:pt x="2342" y="3487"/>
                      <a:pt x="2430" y="3677"/>
                      <a:pt x="2557" y="3993"/>
                    </a:cubicBezTo>
                    <a:cubicBezTo>
                      <a:pt x="2652" y="4151"/>
                      <a:pt x="2563" y="4348"/>
                      <a:pt x="2406" y="4348"/>
                    </a:cubicBezTo>
                    <a:cubicBezTo>
                      <a:pt x="2374" y="4348"/>
                      <a:pt x="2340" y="4340"/>
                      <a:pt x="2304" y="4322"/>
                    </a:cubicBezTo>
                    <a:cubicBezTo>
                      <a:pt x="2234" y="4290"/>
                      <a:pt x="2215" y="4202"/>
                      <a:pt x="2196" y="4132"/>
                    </a:cubicBezTo>
                    <a:cubicBezTo>
                      <a:pt x="2146" y="3980"/>
                      <a:pt x="2133" y="3955"/>
                      <a:pt x="2108" y="3898"/>
                    </a:cubicBezTo>
                    <a:cubicBezTo>
                      <a:pt x="2044" y="3784"/>
                      <a:pt x="1943" y="3487"/>
                      <a:pt x="1570" y="3443"/>
                    </a:cubicBezTo>
                    <a:cubicBezTo>
                      <a:pt x="1532" y="3443"/>
                      <a:pt x="1488" y="3436"/>
                      <a:pt x="1488" y="3436"/>
                    </a:cubicBezTo>
                    <a:cubicBezTo>
                      <a:pt x="1450" y="3424"/>
                      <a:pt x="1393" y="3417"/>
                      <a:pt x="1380" y="3417"/>
                    </a:cubicBezTo>
                    <a:cubicBezTo>
                      <a:pt x="1348" y="3417"/>
                      <a:pt x="1323" y="3411"/>
                      <a:pt x="1310" y="3411"/>
                    </a:cubicBezTo>
                    <a:cubicBezTo>
                      <a:pt x="1234" y="3405"/>
                      <a:pt x="1171" y="3379"/>
                      <a:pt x="1121" y="3329"/>
                    </a:cubicBezTo>
                    <a:cubicBezTo>
                      <a:pt x="981" y="3189"/>
                      <a:pt x="931" y="2981"/>
                      <a:pt x="811" y="2822"/>
                    </a:cubicBezTo>
                    <a:cubicBezTo>
                      <a:pt x="650" y="2598"/>
                      <a:pt x="469" y="2510"/>
                      <a:pt x="332" y="2510"/>
                    </a:cubicBezTo>
                    <a:cubicBezTo>
                      <a:pt x="226" y="2510"/>
                      <a:pt x="146" y="2562"/>
                      <a:pt x="121" y="2645"/>
                    </a:cubicBezTo>
                    <a:cubicBezTo>
                      <a:pt x="1" y="3031"/>
                      <a:pt x="336" y="3253"/>
                      <a:pt x="602" y="3772"/>
                    </a:cubicBezTo>
                    <a:cubicBezTo>
                      <a:pt x="785" y="4132"/>
                      <a:pt x="804" y="4265"/>
                      <a:pt x="950" y="4556"/>
                    </a:cubicBezTo>
                    <a:cubicBezTo>
                      <a:pt x="1171" y="4911"/>
                      <a:pt x="1450" y="5056"/>
                      <a:pt x="1791" y="5189"/>
                    </a:cubicBezTo>
                    <a:cubicBezTo>
                      <a:pt x="1989" y="5247"/>
                      <a:pt x="1930" y="5518"/>
                      <a:pt x="1753" y="5518"/>
                    </a:cubicBezTo>
                    <a:cubicBezTo>
                      <a:pt x="1737" y="5518"/>
                      <a:pt x="1720" y="5516"/>
                      <a:pt x="1703" y="5512"/>
                    </a:cubicBezTo>
                    <a:cubicBezTo>
                      <a:pt x="1583" y="5467"/>
                      <a:pt x="1456" y="5417"/>
                      <a:pt x="1342" y="5366"/>
                    </a:cubicBezTo>
                    <a:lnTo>
                      <a:pt x="1342" y="5366"/>
                    </a:lnTo>
                    <a:cubicBezTo>
                      <a:pt x="1348" y="5480"/>
                      <a:pt x="1329" y="5575"/>
                      <a:pt x="1329" y="5600"/>
                    </a:cubicBezTo>
                    <a:cubicBezTo>
                      <a:pt x="1348" y="5670"/>
                      <a:pt x="1393" y="5727"/>
                      <a:pt x="1507" y="5841"/>
                    </a:cubicBezTo>
                    <a:cubicBezTo>
                      <a:pt x="1601" y="5936"/>
                      <a:pt x="1836" y="5986"/>
                      <a:pt x="2070" y="6005"/>
                    </a:cubicBezTo>
                    <a:cubicBezTo>
                      <a:pt x="2135" y="6015"/>
                      <a:pt x="2195" y="6019"/>
                      <a:pt x="2251" y="6019"/>
                    </a:cubicBezTo>
                    <a:cubicBezTo>
                      <a:pt x="2348" y="6019"/>
                      <a:pt x="2435" y="6006"/>
                      <a:pt x="2519" y="5986"/>
                    </a:cubicBezTo>
                    <a:cubicBezTo>
                      <a:pt x="2639" y="5967"/>
                      <a:pt x="2766" y="5917"/>
                      <a:pt x="2930" y="5860"/>
                    </a:cubicBezTo>
                    <a:cubicBezTo>
                      <a:pt x="2937" y="5853"/>
                      <a:pt x="2956" y="5853"/>
                      <a:pt x="2962" y="5847"/>
                    </a:cubicBezTo>
                    <a:cubicBezTo>
                      <a:pt x="2987" y="5828"/>
                      <a:pt x="3032" y="5796"/>
                      <a:pt x="3057" y="5790"/>
                    </a:cubicBezTo>
                    <a:cubicBezTo>
                      <a:pt x="3063" y="5790"/>
                      <a:pt x="3069" y="5784"/>
                      <a:pt x="3069" y="5784"/>
                    </a:cubicBezTo>
                    <a:cubicBezTo>
                      <a:pt x="3126" y="5720"/>
                      <a:pt x="3183" y="5524"/>
                      <a:pt x="3196" y="5379"/>
                    </a:cubicBezTo>
                    <a:cubicBezTo>
                      <a:pt x="3196" y="5372"/>
                      <a:pt x="3209" y="5372"/>
                      <a:pt x="3209" y="5366"/>
                    </a:cubicBezTo>
                    <a:cubicBezTo>
                      <a:pt x="3209" y="5366"/>
                      <a:pt x="3209" y="5347"/>
                      <a:pt x="3215" y="5341"/>
                    </a:cubicBezTo>
                    <a:cubicBezTo>
                      <a:pt x="3221" y="5303"/>
                      <a:pt x="3247" y="5252"/>
                      <a:pt x="3285" y="5227"/>
                    </a:cubicBezTo>
                    <a:cubicBezTo>
                      <a:pt x="3291" y="5221"/>
                      <a:pt x="3310" y="5214"/>
                      <a:pt x="3316" y="5208"/>
                    </a:cubicBezTo>
                    <a:cubicBezTo>
                      <a:pt x="3323" y="5195"/>
                      <a:pt x="3380" y="5176"/>
                      <a:pt x="3405" y="5157"/>
                    </a:cubicBezTo>
                    <a:cubicBezTo>
                      <a:pt x="3417" y="5157"/>
                      <a:pt x="3430" y="5151"/>
                      <a:pt x="3443" y="5145"/>
                    </a:cubicBezTo>
                    <a:cubicBezTo>
                      <a:pt x="3468" y="5126"/>
                      <a:pt x="3487" y="5113"/>
                      <a:pt x="3525" y="5100"/>
                    </a:cubicBezTo>
                    <a:cubicBezTo>
                      <a:pt x="3683" y="5024"/>
                      <a:pt x="3784" y="4961"/>
                      <a:pt x="3879" y="4873"/>
                    </a:cubicBezTo>
                    <a:cubicBezTo>
                      <a:pt x="4101" y="4702"/>
                      <a:pt x="4208" y="4259"/>
                      <a:pt x="4234" y="4025"/>
                    </a:cubicBezTo>
                    <a:cubicBezTo>
                      <a:pt x="4272" y="3721"/>
                      <a:pt x="4272" y="3411"/>
                      <a:pt x="4348" y="3107"/>
                    </a:cubicBezTo>
                    <a:cubicBezTo>
                      <a:pt x="4335" y="3088"/>
                      <a:pt x="4329" y="3063"/>
                      <a:pt x="4335" y="3031"/>
                    </a:cubicBezTo>
                    <a:cubicBezTo>
                      <a:pt x="4398" y="2803"/>
                      <a:pt x="4797" y="2310"/>
                      <a:pt x="5012" y="1968"/>
                    </a:cubicBezTo>
                    <a:cubicBezTo>
                      <a:pt x="5031" y="1930"/>
                      <a:pt x="5126" y="1747"/>
                      <a:pt x="5139" y="1728"/>
                    </a:cubicBezTo>
                    <a:cubicBezTo>
                      <a:pt x="5151" y="1683"/>
                      <a:pt x="5170" y="1614"/>
                      <a:pt x="5177" y="1582"/>
                    </a:cubicBezTo>
                    <a:cubicBezTo>
                      <a:pt x="5189" y="1475"/>
                      <a:pt x="5189" y="1424"/>
                      <a:pt x="5177" y="1373"/>
                    </a:cubicBezTo>
                    <a:cubicBezTo>
                      <a:pt x="5177" y="1386"/>
                      <a:pt x="5170" y="1386"/>
                      <a:pt x="5170" y="1386"/>
                    </a:cubicBezTo>
                    <a:cubicBezTo>
                      <a:pt x="5056" y="1462"/>
                      <a:pt x="4961" y="1557"/>
                      <a:pt x="4873" y="1658"/>
                    </a:cubicBezTo>
                    <a:cubicBezTo>
                      <a:pt x="4702" y="1873"/>
                      <a:pt x="4392" y="2190"/>
                      <a:pt x="4253" y="2221"/>
                    </a:cubicBezTo>
                    <a:cubicBezTo>
                      <a:pt x="4229" y="2239"/>
                      <a:pt x="4180" y="2252"/>
                      <a:pt x="4126" y="2252"/>
                    </a:cubicBezTo>
                    <a:cubicBezTo>
                      <a:pt x="4009" y="2252"/>
                      <a:pt x="3864" y="2191"/>
                      <a:pt x="3886" y="1987"/>
                    </a:cubicBezTo>
                    <a:cubicBezTo>
                      <a:pt x="3891" y="1946"/>
                      <a:pt x="3904" y="1815"/>
                      <a:pt x="3909" y="1815"/>
                    </a:cubicBezTo>
                    <a:cubicBezTo>
                      <a:pt x="3910" y="1815"/>
                      <a:pt x="3911" y="1823"/>
                      <a:pt x="3911" y="1842"/>
                    </a:cubicBezTo>
                    <a:cubicBezTo>
                      <a:pt x="3911" y="1658"/>
                      <a:pt x="3981" y="1481"/>
                      <a:pt x="4019" y="1298"/>
                    </a:cubicBezTo>
                    <a:cubicBezTo>
                      <a:pt x="4076" y="1025"/>
                      <a:pt x="4107" y="937"/>
                      <a:pt x="4114" y="601"/>
                    </a:cubicBezTo>
                    <a:cubicBezTo>
                      <a:pt x="4114" y="469"/>
                      <a:pt x="4107" y="488"/>
                      <a:pt x="4082" y="424"/>
                    </a:cubicBezTo>
                    <a:cubicBezTo>
                      <a:pt x="4076" y="412"/>
                      <a:pt x="4069" y="393"/>
                      <a:pt x="4063" y="386"/>
                    </a:cubicBezTo>
                    <a:lnTo>
                      <a:pt x="4038" y="361"/>
                    </a:lnTo>
                    <a:cubicBezTo>
                      <a:pt x="4019" y="348"/>
                      <a:pt x="4006" y="342"/>
                      <a:pt x="3987" y="329"/>
                    </a:cubicBezTo>
                    <a:cubicBezTo>
                      <a:pt x="3981" y="323"/>
                      <a:pt x="3981" y="323"/>
                      <a:pt x="3974" y="323"/>
                    </a:cubicBezTo>
                    <a:cubicBezTo>
                      <a:pt x="3974" y="317"/>
                      <a:pt x="3968" y="317"/>
                      <a:pt x="3968" y="317"/>
                    </a:cubicBezTo>
                    <a:lnTo>
                      <a:pt x="3917" y="317"/>
                    </a:lnTo>
                    <a:cubicBezTo>
                      <a:pt x="3911" y="323"/>
                      <a:pt x="3892" y="329"/>
                      <a:pt x="3879" y="342"/>
                    </a:cubicBezTo>
                    <a:cubicBezTo>
                      <a:pt x="3886" y="386"/>
                      <a:pt x="3879" y="424"/>
                      <a:pt x="3879" y="475"/>
                    </a:cubicBezTo>
                    <a:cubicBezTo>
                      <a:pt x="3873" y="690"/>
                      <a:pt x="3829" y="912"/>
                      <a:pt x="3810" y="1070"/>
                    </a:cubicBezTo>
                    <a:cubicBezTo>
                      <a:pt x="3766" y="1310"/>
                      <a:pt x="3728" y="1608"/>
                      <a:pt x="3658" y="1861"/>
                    </a:cubicBezTo>
                    <a:cubicBezTo>
                      <a:pt x="3626" y="1956"/>
                      <a:pt x="3626" y="2069"/>
                      <a:pt x="3563" y="2152"/>
                    </a:cubicBezTo>
                    <a:lnTo>
                      <a:pt x="3557" y="2158"/>
                    </a:lnTo>
                    <a:cubicBezTo>
                      <a:pt x="3523" y="2192"/>
                      <a:pt x="3481" y="2207"/>
                      <a:pt x="3441" y="2207"/>
                    </a:cubicBezTo>
                    <a:cubicBezTo>
                      <a:pt x="3339" y="2207"/>
                      <a:pt x="3242" y="2113"/>
                      <a:pt x="3278" y="2000"/>
                    </a:cubicBezTo>
                    <a:cubicBezTo>
                      <a:pt x="3367" y="1728"/>
                      <a:pt x="3443" y="1532"/>
                      <a:pt x="3544" y="1152"/>
                    </a:cubicBezTo>
                    <a:cubicBezTo>
                      <a:pt x="3664" y="772"/>
                      <a:pt x="3639" y="279"/>
                      <a:pt x="3576" y="159"/>
                    </a:cubicBezTo>
                    <a:cubicBezTo>
                      <a:pt x="3576" y="152"/>
                      <a:pt x="3569" y="146"/>
                      <a:pt x="3563" y="133"/>
                    </a:cubicBezTo>
                    <a:cubicBezTo>
                      <a:pt x="3468" y="222"/>
                      <a:pt x="3405" y="329"/>
                      <a:pt x="3316" y="570"/>
                    </a:cubicBezTo>
                    <a:cubicBezTo>
                      <a:pt x="3120" y="1152"/>
                      <a:pt x="3069" y="1614"/>
                      <a:pt x="2829" y="1962"/>
                    </a:cubicBezTo>
                    <a:cubicBezTo>
                      <a:pt x="2767" y="2042"/>
                      <a:pt x="2693" y="2080"/>
                      <a:pt x="2623" y="2080"/>
                    </a:cubicBezTo>
                    <a:cubicBezTo>
                      <a:pt x="2498" y="2080"/>
                      <a:pt x="2388" y="1958"/>
                      <a:pt x="2392" y="1728"/>
                    </a:cubicBezTo>
                    <a:lnTo>
                      <a:pt x="2392" y="1715"/>
                    </a:lnTo>
                    <a:cubicBezTo>
                      <a:pt x="2386" y="1683"/>
                      <a:pt x="2386" y="1652"/>
                      <a:pt x="2386" y="1620"/>
                    </a:cubicBezTo>
                    <a:cubicBezTo>
                      <a:pt x="2367" y="1006"/>
                      <a:pt x="2513" y="665"/>
                      <a:pt x="2367" y="121"/>
                    </a:cubicBezTo>
                    <a:cubicBezTo>
                      <a:pt x="2329" y="13"/>
                      <a:pt x="2310" y="7"/>
                      <a:pt x="226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0"/>
              <p:cNvSpPr/>
              <p:nvPr/>
            </p:nvSpPr>
            <p:spPr>
              <a:xfrm>
                <a:off x="-39143" y="1864225"/>
                <a:ext cx="556460" cy="825613"/>
              </a:xfrm>
              <a:custGeom>
                <a:avLst/>
                <a:gdLst/>
                <a:ahLst/>
                <a:cxnLst/>
                <a:rect l="l" t="t" r="r" b="b"/>
                <a:pathLst>
                  <a:path w="10207" h="15144" extrusionOk="0">
                    <a:moveTo>
                      <a:pt x="3373" y="0"/>
                    </a:moveTo>
                    <a:cubicBezTo>
                      <a:pt x="3228" y="582"/>
                      <a:pt x="3126" y="1177"/>
                      <a:pt x="2993" y="1766"/>
                    </a:cubicBezTo>
                    <a:cubicBezTo>
                      <a:pt x="2772" y="2765"/>
                      <a:pt x="2544" y="4101"/>
                      <a:pt x="2424" y="4923"/>
                    </a:cubicBezTo>
                    <a:cubicBezTo>
                      <a:pt x="2361" y="5366"/>
                      <a:pt x="2335" y="5815"/>
                      <a:pt x="2228" y="6252"/>
                    </a:cubicBezTo>
                    <a:cubicBezTo>
                      <a:pt x="2164" y="6511"/>
                      <a:pt x="2044" y="6783"/>
                      <a:pt x="1804" y="6923"/>
                    </a:cubicBezTo>
                    <a:cubicBezTo>
                      <a:pt x="1380" y="7182"/>
                      <a:pt x="855" y="7195"/>
                      <a:pt x="367" y="7220"/>
                    </a:cubicBezTo>
                    <a:cubicBezTo>
                      <a:pt x="374" y="7233"/>
                      <a:pt x="374" y="7239"/>
                      <a:pt x="374" y="7258"/>
                    </a:cubicBezTo>
                    <a:cubicBezTo>
                      <a:pt x="285" y="7726"/>
                      <a:pt x="190" y="8106"/>
                      <a:pt x="159" y="8498"/>
                    </a:cubicBezTo>
                    <a:cubicBezTo>
                      <a:pt x="57" y="9416"/>
                      <a:pt x="64" y="10333"/>
                      <a:pt x="57" y="11263"/>
                    </a:cubicBezTo>
                    <a:cubicBezTo>
                      <a:pt x="0" y="12390"/>
                      <a:pt x="13" y="13529"/>
                      <a:pt x="26" y="14661"/>
                    </a:cubicBezTo>
                    <a:lnTo>
                      <a:pt x="76" y="14687"/>
                    </a:lnTo>
                    <a:cubicBezTo>
                      <a:pt x="336" y="14801"/>
                      <a:pt x="1101" y="14959"/>
                      <a:pt x="1576" y="15022"/>
                    </a:cubicBezTo>
                    <a:cubicBezTo>
                      <a:pt x="2236" y="15108"/>
                      <a:pt x="3085" y="15144"/>
                      <a:pt x="3953" y="15144"/>
                    </a:cubicBezTo>
                    <a:cubicBezTo>
                      <a:pt x="4675" y="15144"/>
                      <a:pt x="5409" y="15119"/>
                      <a:pt x="6056" y="15079"/>
                    </a:cubicBezTo>
                    <a:cubicBezTo>
                      <a:pt x="6822" y="15060"/>
                      <a:pt x="7334" y="14971"/>
                      <a:pt x="8049" y="14857"/>
                    </a:cubicBezTo>
                    <a:cubicBezTo>
                      <a:pt x="8062" y="14857"/>
                      <a:pt x="8081" y="14851"/>
                      <a:pt x="8093" y="14851"/>
                    </a:cubicBezTo>
                    <a:cubicBezTo>
                      <a:pt x="8751" y="14756"/>
                      <a:pt x="9258" y="14604"/>
                      <a:pt x="9770" y="14351"/>
                    </a:cubicBezTo>
                    <a:cubicBezTo>
                      <a:pt x="9922" y="14313"/>
                      <a:pt x="10055" y="14168"/>
                      <a:pt x="10207" y="14149"/>
                    </a:cubicBezTo>
                    <a:cubicBezTo>
                      <a:pt x="10004" y="13136"/>
                      <a:pt x="9808" y="11580"/>
                      <a:pt x="9542" y="10428"/>
                    </a:cubicBezTo>
                    <a:cubicBezTo>
                      <a:pt x="9416" y="9928"/>
                      <a:pt x="9327" y="9498"/>
                      <a:pt x="9125" y="9118"/>
                    </a:cubicBezTo>
                    <a:cubicBezTo>
                      <a:pt x="9068" y="9068"/>
                      <a:pt x="9011" y="9017"/>
                      <a:pt x="8967" y="8967"/>
                    </a:cubicBezTo>
                    <a:cubicBezTo>
                      <a:pt x="8568" y="8625"/>
                      <a:pt x="8334" y="8163"/>
                      <a:pt x="8176" y="7669"/>
                    </a:cubicBezTo>
                    <a:cubicBezTo>
                      <a:pt x="8150" y="7625"/>
                      <a:pt x="8131" y="7574"/>
                      <a:pt x="8112" y="7530"/>
                    </a:cubicBezTo>
                    <a:cubicBezTo>
                      <a:pt x="8095" y="7532"/>
                      <a:pt x="8077" y="7533"/>
                      <a:pt x="8059" y="7533"/>
                    </a:cubicBezTo>
                    <a:cubicBezTo>
                      <a:pt x="7966" y="7533"/>
                      <a:pt x="7860" y="7509"/>
                      <a:pt x="7701" y="7499"/>
                    </a:cubicBezTo>
                    <a:cubicBezTo>
                      <a:pt x="7650" y="7499"/>
                      <a:pt x="7613" y="7486"/>
                      <a:pt x="7562" y="7480"/>
                    </a:cubicBezTo>
                    <a:cubicBezTo>
                      <a:pt x="7435" y="7454"/>
                      <a:pt x="7309" y="7423"/>
                      <a:pt x="7182" y="7385"/>
                    </a:cubicBezTo>
                    <a:cubicBezTo>
                      <a:pt x="6758" y="7296"/>
                      <a:pt x="6372" y="7157"/>
                      <a:pt x="6126" y="6967"/>
                    </a:cubicBezTo>
                    <a:cubicBezTo>
                      <a:pt x="5904" y="6815"/>
                      <a:pt x="5834" y="6391"/>
                      <a:pt x="5790" y="6024"/>
                    </a:cubicBezTo>
                    <a:cubicBezTo>
                      <a:pt x="5727" y="4569"/>
                      <a:pt x="5803" y="3107"/>
                      <a:pt x="5942" y="1658"/>
                    </a:cubicBezTo>
                    <a:cubicBezTo>
                      <a:pt x="5980" y="1253"/>
                      <a:pt x="6037" y="817"/>
                      <a:pt x="6107" y="386"/>
                    </a:cubicBezTo>
                    <a:lnTo>
                      <a:pt x="6107" y="386"/>
                    </a:lnTo>
                    <a:cubicBezTo>
                      <a:pt x="6094" y="399"/>
                      <a:pt x="6075" y="405"/>
                      <a:pt x="6062" y="424"/>
                    </a:cubicBezTo>
                    <a:cubicBezTo>
                      <a:pt x="5853" y="576"/>
                      <a:pt x="5613" y="671"/>
                      <a:pt x="5360" y="709"/>
                    </a:cubicBezTo>
                    <a:cubicBezTo>
                      <a:pt x="5239" y="726"/>
                      <a:pt x="5118" y="734"/>
                      <a:pt x="4999" y="734"/>
                    </a:cubicBezTo>
                    <a:cubicBezTo>
                      <a:pt x="4362" y="734"/>
                      <a:pt x="3773" y="491"/>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655260" y="2059838"/>
                <a:ext cx="436" cy="382"/>
              </a:xfrm>
              <a:custGeom>
                <a:avLst/>
                <a:gdLst/>
                <a:ahLst/>
                <a:cxnLst/>
                <a:rect l="l" t="t" r="r" b="b"/>
                <a:pathLst>
                  <a:path w="8" h="7" extrusionOk="0">
                    <a:moveTo>
                      <a:pt x="7" y="0"/>
                    </a:moveTo>
                    <a:lnTo>
                      <a:pt x="1" y="6"/>
                    </a:lnTo>
                    <a:cubicBezTo>
                      <a:pt x="7" y="6"/>
                      <a:pt x="7" y="0"/>
                      <a:pt x="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654933" y="2060165"/>
                <a:ext cx="382" cy="55"/>
              </a:xfrm>
              <a:custGeom>
                <a:avLst/>
                <a:gdLst/>
                <a:ahLst/>
                <a:cxnLst/>
                <a:rect l="l" t="t" r="r" b="b"/>
                <a:pathLst>
                  <a:path w="7" h="1" extrusionOk="0">
                    <a:moveTo>
                      <a:pt x="7" y="0"/>
                    </a:moveTo>
                    <a:cubicBezTo>
                      <a:pt x="0" y="0"/>
                      <a:pt x="0" y="0"/>
                      <a:pt x="7" y="0"/>
                    </a:cubicBezTo>
                    <a:cubicBezTo>
                      <a:pt x="0" y="0"/>
                      <a:pt x="0" y="0"/>
                      <a:pt x="7" y="0"/>
                    </a:cubicBezTo>
                    <a:cubicBezTo>
                      <a:pt x="0" y="0"/>
                      <a:pt x="0" y="0"/>
                      <a:pt x="7" y="0"/>
                    </a:cubicBezTo>
                    <a:cubicBezTo>
                      <a:pt x="0" y="0"/>
                      <a:pt x="7" y="0"/>
                      <a:pt x="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301707" y="2683531"/>
                <a:ext cx="183560" cy="235298"/>
              </a:xfrm>
              <a:custGeom>
                <a:avLst/>
                <a:gdLst/>
                <a:ahLst/>
                <a:cxnLst/>
                <a:rect l="l" t="t" r="r" b="b"/>
                <a:pathLst>
                  <a:path w="3367" h="4316" extrusionOk="0">
                    <a:moveTo>
                      <a:pt x="972" y="3023"/>
                    </a:moveTo>
                    <a:cubicBezTo>
                      <a:pt x="1023" y="3023"/>
                      <a:pt x="1064" y="3059"/>
                      <a:pt x="1114" y="3076"/>
                    </a:cubicBezTo>
                    <a:cubicBezTo>
                      <a:pt x="1259" y="3139"/>
                      <a:pt x="1620" y="3208"/>
                      <a:pt x="1810" y="3208"/>
                    </a:cubicBezTo>
                    <a:cubicBezTo>
                      <a:pt x="1848" y="3215"/>
                      <a:pt x="1968" y="3215"/>
                      <a:pt x="2095" y="3234"/>
                    </a:cubicBezTo>
                    <a:cubicBezTo>
                      <a:pt x="2208" y="3246"/>
                      <a:pt x="2322" y="3272"/>
                      <a:pt x="2405" y="3329"/>
                    </a:cubicBezTo>
                    <a:cubicBezTo>
                      <a:pt x="2524" y="3454"/>
                      <a:pt x="2423" y="3666"/>
                      <a:pt x="2269" y="3666"/>
                    </a:cubicBezTo>
                    <a:cubicBezTo>
                      <a:pt x="2251" y="3666"/>
                      <a:pt x="2233" y="3663"/>
                      <a:pt x="2215" y="3658"/>
                    </a:cubicBezTo>
                    <a:cubicBezTo>
                      <a:pt x="2189" y="3658"/>
                      <a:pt x="2164" y="3651"/>
                      <a:pt x="2132" y="3645"/>
                    </a:cubicBezTo>
                    <a:cubicBezTo>
                      <a:pt x="1854" y="3588"/>
                      <a:pt x="1183" y="3360"/>
                      <a:pt x="924" y="3227"/>
                    </a:cubicBezTo>
                    <a:cubicBezTo>
                      <a:pt x="842" y="3177"/>
                      <a:pt x="861" y="3050"/>
                      <a:pt x="949" y="3025"/>
                    </a:cubicBezTo>
                    <a:cubicBezTo>
                      <a:pt x="957" y="3023"/>
                      <a:pt x="964" y="3023"/>
                      <a:pt x="972" y="3023"/>
                    </a:cubicBezTo>
                    <a:close/>
                    <a:moveTo>
                      <a:pt x="2879" y="0"/>
                    </a:moveTo>
                    <a:lnTo>
                      <a:pt x="2879" y="0"/>
                    </a:lnTo>
                    <a:cubicBezTo>
                      <a:pt x="2588" y="95"/>
                      <a:pt x="2284" y="159"/>
                      <a:pt x="1981" y="196"/>
                    </a:cubicBezTo>
                    <a:cubicBezTo>
                      <a:pt x="1943" y="203"/>
                      <a:pt x="1911" y="209"/>
                      <a:pt x="1873" y="209"/>
                    </a:cubicBezTo>
                    <a:cubicBezTo>
                      <a:pt x="1683" y="241"/>
                      <a:pt x="1487" y="272"/>
                      <a:pt x="1297" y="298"/>
                    </a:cubicBezTo>
                    <a:cubicBezTo>
                      <a:pt x="861" y="475"/>
                      <a:pt x="487" y="601"/>
                      <a:pt x="0" y="766"/>
                    </a:cubicBezTo>
                    <a:cubicBezTo>
                      <a:pt x="6" y="836"/>
                      <a:pt x="13" y="886"/>
                      <a:pt x="13" y="918"/>
                    </a:cubicBezTo>
                    <a:cubicBezTo>
                      <a:pt x="139" y="1759"/>
                      <a:pt x="297" y="2595"/>
                      <a:pt x="411" y="3436"/>
                    </a:cubicBezTo>
                    <a:cubicBezTo>
                      <a:pt x="418" y="3582"/>
                      <a:pt x="354" y="3715"/>
                      <a:pt x="266" y="3835"/>
                    </a:cubicBezTo>
                    <a:cubicBezTo>
                      <a:pt x="139" y="4088"/>
                      <a:pt x="146" y="4050"/>
                      <a:pt x="228" y="4316"/>
                    </a:cubicBezTo>
                    <a:cubicBezTo>
                      <a:pt x="475" y="4158"/>
                      <a:pt x="759" y="4088"/>
                      <a:pt x="1031" y="4037"/>
                    </a:cubicBezTo>
                    <a:cubicBezTo>
                      <a:pt x="1275" y="4001"/>
                      <a:pt x="1518" y="3968"/>
                      <a:pt x="1763" y="3968"/>
                    </a:cubicBezTo>
                    <a:cubicBezTo>
                      <a:pt x="1862" y="3968"/>
                      <a:pt x="1962" y="3974"/>
                      <a:pt x="2063" y="3987"/>
                    </a:cubicBezTo>
                    <a:cubicBezTo>
                      <a:pt x="2101" y="3993"/>
                      <a:pt x="2139" y="3993"/>
                      <a:pt x="2183" y="3999"/>
                    </a:cubicBezTo>
                    <a:cubicBezTo>
                      <a:pt x="2639" y="4063"/>
                      <a:pt x="3139" y="4208"/>
                      <a:pt x="3360" y="4316"/>
                    </a:cubicBezTo>
                    <a:lnTo>
                      <a:pt x="3360" y="4303"/>
                    </a:lnTo>
                    <a:lnTo>
                      <a:pt x="3360" y="4290"/>
                    </a:lnTo>
                    <a:lnTo>
                      <a:pt x="3360" y="4271"/>
                    </a:lnTo>
                    <a:cubicBezTo>
                      <a:pt x="3360" y="4252"/>
                      <a:pt x="3360" y="4227"/>
                      <a:pt x="3366" y="4208"/>
                    </a:cubicBezTo>
                    <a:cubicBezTo>
                      <a:pt x="3360" y="3879"/>
                      <a:pt x="3278" y="3816"/>
                      <a:pt x="3132" y="3493"/>
                    </a:cubicBezTo>
                    <a:cubicBezTo>
                      <a:pt x="3006" y="3335"/>
                      <a:pt x="3006" y="2898"/>
                      <a:pt x="2980" y="2563"/>
                    </a:cubicBezTo>
                    <a:cubicBezTo>
                      <a:pt x="2911" y="1709"/>
                      <a:pt x="2873" y="855"/>
                      <a:pt x="2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40498" y="1534987"/>
                <a:ext cx="77197" cy="98895"/>
              </a:xfrm>
              <a:custGeom>
                <a:avLst/>
                <a:gdLst/>
                <a:ahLst/>
                <a:cxnLst/>
                <a:rect l="l" t="t" r="r" b="b"/>
                <a:pathLst>
                  <a:path w="1416" h="1814" extrusionOk="0">
                    <a:moveTo>
                      <a:pt x="1256" y="0"/>
                    </a:moveTo>
                    <a:cubicBezTo>
                      <a:pt x="1238" y="0"/>
                      <a:pt x="1219" y="5"/>
                      <a:pt x="1201" y="16"/>
                    </a:cubicBezTo>
                    <a:cubicBezTo>
                      <a:pt x="1074" y="79"/>
                      <a:pt x="942" y="136"/>
                      <a:pt x="821" y="224"/>
                    </a:cubicBezTo>
                    <a:cubicBezTo>
                      <a:pt x="783" y="250"/>
                      <a:pt x="632" y="376"/>
                      <a:pt x="632" y="376"/>
                    </a:cubicBezTo>
                    <a:cubicBezTo>
                      <a:pt x="473" y="484"/>
                      <a:pt x="258" y="712"/>
                      <a:pt x="372" y="889"/>
                    </a:cubicBezTo>
                    <a:cubicBezTo>
                      <a:pt x="378" y="920"/>
                      <a:pt x="404" y="965"/>
                      <a:pt x="416" y="1015"/>
                    </a:cubicBezTo>
                    <a:cubicBezTo>
                      <a:pt x="429" y="1041"/>
                      <a:pt x="435" y="1053"/>
                      <a:pt x="435" y="1079"/>
                    </a:cubicBezTo>
                    <a:lnTo>
                      <a:pt x="435" y="1123"/>
                    </a:lnTo>
                    <a:cubicBezTo>
                      <a:pt x="448" y="1230"/>
                      <a:pt x="315" y="1427"/>
                      <a:pt x="119" y="1483"/>
                    </a:cubicBezTo>
                    <a:lnTo>
                      <a:pt x="113" y="1483"/>
                    </a:lnTo>
                    <a:cubicBezTo>
                      <a:pt x="68" y="1502"/>
                      <a:pt x="49" y="1534"/>
                      <a:pt x="30" y="1585"/>
                    </a:cubicBezTo>
                    <a:cubicBezTo>
                      <a:pt x="1" y="1709"/>
                      <a:pt x="99" y="1813"/>
                      <a:pt x="201" y="1813"/>
                    </a:cubicBezTo>
                    <a:cubicBezTo>
                      <a:pt x="229" y="1813"/>
                      <a:pt x="257" y="1805"/>
                      <a:pt x="283" y="1787"/>
                    </a:cubicBezTo>
                    <a:cubicBezTo>
                      <a:pt x="416" y="1692"/>
                      <a:pt x="524" y="1559"/>
                      <a:pt x="606" y="1420"/>
                    </a:cubicBezTo>
                    <a:cubicBezTo>
                      <a:pt x="695" y="1243"/>
                      <a:pt x="688" y="1199"/>
                      <a:pt x="695" y="1041"/>
                    </a:cubicBezTo>
                    <a:cubicBezTo>
                      <a:pt x="695" y="984"/>
                      <a:pt x="688" y="933"/>
                      <a:pt x="688" y="882"/>
                    </a:cubicBezTo>
                    <a:cubicBezTo>
                      <a:pt x="821" y="680"/>
                      <a:pt x="758" y="724"/>
                      <a:pt x="1036" y="420"/>
                    </a:cubicBezTo>
                    <a:cubicBezTo>
                      <a:pt x="1125" y="326"/>
                      <a:pt x="1207" y="313"/>
                      <a:pt x="1353" y="193"/>
                    </a:cubicBezTo>
                    <a:cubicBezTo>
                      <a:pt x="1416" y="114"/>
                      <a:pt x="1344" y="0"/>
                      <a:pt x="1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546931" y="1616547"/>
                <a:ext cx="436" cy="382"/>
              </a:xfrm>
              <a:custGeom>
                <a:avLst/>
                <a:gdLst/>
                <a:ahLst/>
                <a:cxnLst/>
                <a:rect l="l" t="t" r="r" b="b"/>
                <a:pathLst>
                  <a:path w="8" h="7" extrusionOk="0">
                    <a:moveTo>
                      <a:pt x="7" y="0"/>
                    </a:moveTo>
                    <a:cubicBezTo>
                      <a:pt x="1" y="0"/>
                      <a:pt x="1" y="0"/>
                      <a:pt x="1" y="6"/>
                    </a:cubicBezTo>
                    <a:cubicBezTo>
                      <a:pt x="1" y="0"/>
                      <a:pt x="7" y="0"/>
                      <a:pt x="7"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547313" y="1615511"/>
                <a:ext cx="1745" cy="1090"/>
              </a:xfrm>
              <a:custGeom>
                <a:avLst/>
                <a:gdLst/>
                <a:ahLst/>
                <a:cxnLst/>
                <a:rect l="l" t="t" r="r" b="b"/>
                <a:pathLst>
                  <a:path w="32" h="20" extrusionOk="0">
                    <a:moveTo>
                      <a:pt x="0" y="19"/>
                    </a:moveTo>
                    <a:cubicBezTo>
                      <a:pt x="32" y="0"/>
                      <a:pt x="32" y="0"/>
                      <a:pt x="0" y="19"/>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239229" y="1261304"/>
                <a:ext cx="436" cy="327"/>
              </a:xfrm>
              <a:custGeom>
                <a:avLst/>
                <a:gdLst/>
                <a:ahLst/>
                <a:cxnLst/>
                <a:rect l="l" t="t" r="r" b="b"/>
                <a:pathLst>
                  <a:path w="8" h="6" extrusionOk="0">
                    <a:moveTo>
                      <a:pt x="2" y="0"/>
                    </a:moveTo>
                    <a:cubicBezTo>
                      <a:pt x="1" y="0"/>
                      <a:pt x="1" y="2"/>
                      <a:pt x="7" y="5"/>
                    </a:cubicBezTo>
                    <a:cubicBezTo>
                      <a:pt x="7" y="2"/>
                      <a:pt x="4" y="0"/>
                      <a:pt x="2"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239610" y="1261576"/>
                <a:ext cx="2126" cy="1090"/>
              </a:xfrm>
              <a:custGeom>
                <a:avLst/>
                <a:gdLst/>
                <a:ahLst/>
                <a:cxnLst/>
                <a:rect l="l" t="t" r="r" b="b"/>
                <a:pathLst>
                  <a:path w="39" h="20" extrusionOk="0">
                    <a:moveTo>
                      <a:pt x="0" y="0"/>
                    </a:moveTo>
                    <a:lnTo>
                      <a:pt x="0" y="0"/>
                    </a:lnTo>
                    <a:cubicBezTo>
                      <a:pt x="6" y="13"/>
                      <a:pt x="25" y="13"/>
                      <a:pt x="32" y="19"/>
                    </a:cubicBezTo>
                    <a:cubicBezTo>
                      <a:pt x="38" y="19"/>
                      <a:pt x="6" y="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623203" y="1728965"/>
                <a:ext cx="1417" cy="763"/>
              </a:xfrm>
              <a:custGeom>
                <a:avLst/>
                <a:gdLst/>
                <a:ahLst/>
                <a:cxnLst/>
                <a:rect l="l" t="t" r="r" b="b"/>
                <a:pathLst>
                  <a:path w="26" h="14" extrusionOk="0">
                    <a:moveTo>
                      <a:pt x="26" y="1"/>
                    </a:moveTo>
                    <a:cubicBezTo>
                      <a:pt x="19" y="1"/>
                      <a:pt x="13" y="1"/>
                      <a:pt x="0" y="14"/>
                    </a:cubicBezTo>
                    <a:cubicBezTo>
                      <a:pt x="19" y="1"/>
                      <a:pt x="19" y="1"/>
                      <a:pt x="26"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120212" y="1304701"/>
                <a:ext cx="763" cy="818"/>
              </a:xfrm>
              <a:custGeom>
                <a:avLst/>
                <a:gdLst/>
                <a:ahLst/>
                <a:cxnLst/>
                <a:rect l="l" t="t" r="r" b="b"/>
                <a:pathLst>
                  <a:path w="14" h="15" extrusionOk="0">
                    <a:moveTo>
                      <a:pt x="0" y="0"/>
                    </a:moveTo>
                    <a:cubicBezTo>
                      <a:pt x="7" y="10"/>
                      <a:pt x="12" y="14"/>
                      <a:pt x="12" y="14"/>
                    </a:cubicBezTo>
                    <a:cubicBezTo>
                      <a:pt x="13" y="14"/>
                      <a:pt x="10" y="1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0210" y="1511653"/>
                <a:ext cx="382" cy="981"/>
              </a:xfrm>
              <a:custGeom>
                <a:avLst/>
                <a:gdLst/>
                <a:ahLst/>
                <a:cxnLst/>
                <a:rect l="l" t="t" r="r" b="b"/>
                <a:pathLst>
                  <a:path w="7" h="18" extrusionOk="0">
                    <a:moveTo>
                      <a:pt x="1" y="1"/>
                    </a:moveTo>
                    <a:lnTo>
                      <a:pt x="1" y="13"/>
                    </a:lnTo>
                    <a:cubicBezTo>
                      <a:pt x="3" y="16"/>
                      <a:pt x="5" y="17"/>
                      <a:pt x="5" y="17"/>
                    </a:cubicBezTo>
                    <a:cubicBezTo>
                      <a:pt x="6" y="17"/>
                      <a:pt x="5" y="13"/>
                      <a:pt x="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655642" y="2059838"/>
                <a:ext cx="55" cy="55"/>
              </a:xfrm>
              <a:custGeom>
                <a:avLst/>
                <a:gdLst/>
                <a:ahLst/>
                <a:cxnLst/>
                <a:rect l="l" t="t" r="r" b="b"/>
                <a:pathLst>
                  <a:path w="1" h="1" extrusionOk="0">
                    <a:moveTo>
                      <a:pt x="0"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68801" y="1779013"/>
                <a:ext cx="382" cy="382"/>
              </a:xfrm>
              <a:custGeom>
                <a:avLst/>
                <a:gdLst/>
                <a:ahLst/>
                <a:cxnLst/>
                <a:rect l="l" t="t" r="r" b="b"/>
                <a:pathLst>
                  <a:path w="7" h="7" extrusionOk="0">
                    <a:moveTo>
                      <a:pt x="0" y="7"/>
                    </a:moveTo>
                    <a:cubicBezTo>
                      <a:pt x="0" y="0"/>
                      <a:pt x="0" y="0"/>
                      <a:pt x="0" y="7"/>
                    </a:cubicBezTo>
                    <a:cubicBezTo>
                      <a:pt x="0" y="7"/>
                      <a:pt x="7" y="7"/>
                      <a:pt x="0" y="7"/>
                    </a:cubicBezTo>
                    <a:cubicBezTo>
                      <a:pt x="7" y="7"/>
                      <a:pt x="0" y="7"/>
                      <a:pt x="0" y="7"/>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191250" y="978025"/>
                <a:ext cx="981806" cy="2094835"/>
              </a:xfrm>
              <a:custGeom>
                <a:avLst/>
                <a:gdLst/>
                <a:ahLst/>
                <a:cxnLst/>
                <a:rect l="l" t="t" r="r" b="b"/>
                <a:pathLst>
                  <a:path w="18009" h="38425" extrusionOk="0">
                    <a:moveTo>
                      <a:pt x="10624" y="3227"/>
                    </a:moveTo>
                    <a:lnTo>
                      <a:pt x="10624" y="3227"/>
                    </a:lnTo>
                    <a:cubicBezTo>
                      <a:pt x="10567" y="3739"/>
                      <a:pt x="10624" y="4214"/>
                      <a:pt x="10940" y="4777"/>
                    </a:cubicBezTo>
                    <a:cubicBezTo>
                      <a:pt x="11231" y="5188"/>
                      <a:pt x="11662" y="5511"/>
                      <a:pt x="12143" y="5695"/>
                    </a:cubicBezTo>
                    <a:cubicBezTo>
                      <a:pt x="12143" y="6188"/>
                      <a:pt x="12396" y="6688"/>
                      <a:pt x="12788" y="6992"/>
                    </a:cubicBezTo>
                    <a:cubicBezTo>
                      <a:pt x="12934" y="7093"/>
                      <a:pt x="13079" y="7169"/>
                      <a:pt x="13237" y="7258"/>
                    </a:cubicBezTo>
                    <a:lnTo>
                      <a:pt x="13237" y="7264"/>
                    </a:lnTo>
                    <a:lnTo>
                      <a:pt x="13237" y="7283"/>
                    </a:lnTo>
                    <a:cubicBezTo>
                      <a:pt x="13092" y="7827"/>
                      <a:pt x="13047" y="8238"/>
                      <a:pt x="13028" y="8827"/>
                    </a:cubicBezTo>
                    <a:cubicBezTo>
                      <a:pt x="13035" y="9131"/>
                      <a:pt x="13149" y="9713"/>
                      <a:pt x="13389" y="10099"/>
                    </a:cubicBezTo>
                    <a:cubicBezTo>
                      <a:pt x="13408" y="10130"/>
                      <a:pt x="13427" y="10143"/>
                      <a:pt x="13465" y="10162"/>
                    </a:cubicBezTo>
                    <a:cubicBezTo>
                      <a:pt x="13452" y="10239"/>
                      <a:pt x="13528" y="10306"/>
                      <a:pt x="13605" y="10306"/>
                    </a:cubicBezTo>
                    <a:cubicBezTo>
                      <a:pt x="13636" y="10306"/>
                      <a:pt x="13667" y="10295"/>
                      <a:pt x="13693" y="10269"/>
                    </a:cubicBezTo>
                    <a:cubicBezTo>
                      <a:pt x="13921" y="10035"/>
                      <a:pt x="14319" y="9858"/>
                      <a:pt x="14705" y="9858"/>
                    </a:cubicBezTo>
                    <a:cubicBezTo>
                      <a:pt x="14863" y="9858"/>
                      <a:pt x="15066" y="9947"/>
                      <a:pt x="15180" y="10048"/>
                    </a:cubicBezTo>
                    <a:cubicBezTo>
                      <a:pt x="15623" y="10478"/>
                      <a:pt x="15351" y="11440"/>
                      <a:pt x="14813" y="11972"/>
                    </a:cubicBezTo>
                    <a:cubicBezTo>
                      <a:pt x="14460" y="12303"/>
                      <a:pt x="14131" y="12452"/>
                      <a:pt x="13633" y="12452"/>
                    </a:cubicBezTo>
                    <a:cubicBezTo>
                      <a:pt x="13550" y="12452"/>
                      <a:pt x="13463" y="12448"/>
                      <a:pt x="13370" y="12440"/>
                    </a:cubicBezTo>
                    <a:cubicBezTo>
                      <a:pt x="13367" y="12440"/>
                      <a:pt x="13364" y="12441"/>
                      <a:pt x="13361" y="12441"/>
                    </a:cubicBezTo>
                    <a:cubicBezTo>
                      <a:pt x="13324" y="12441"/>
                      <a:pt x="13243" y="12412"/>
                      <a:pt x="13104" y="12389"/>
                    </a:cubicBezTo>
                    <a:cubicBezTo>
                      <a:pt x="13030" y="12380"/>
                      <a:pt x="12952" y="12344"/>
                      <a:pt x="12877" y="12344"/>
                    </a:cubicBezTo>
                    <a:cubicBezTo>
                      <a:pt x="12844" y="12344"/>
                      <a:pt x="12812" y="12351"/>
                      <a:pt x="12782" y="12370"/>
                    </a:cubicBezTo>
                    <a:cubicBezTo>
                      <a:pt x="12674" y="12433"/>
                      <a:pt x="12649" y="12592"/>
                      <a:pt x="12744" y="12687"/>
                    </a:cubicBezTo>
                    <a:cubicBezTo>
                      <a:pt x="12750" y="12693"/>
                      <a:pt x="12769" y="12699"/>
                      <a:pt x="12775" y="12706"/>
                    </a:cubicBezTo>
                    <a:cubicBezTo>
                      <a:pt x="12725" y="12763"/>
                      <a:pt x="12687" y="12819"/>
                      <a:pt x="12630" y="12864"/>
                    </a:cubicBezTo>
                    <a:cubicBezTo>
                      <a:pt x="12459" y="13047"/>
                      <a:pt x="12301" y="13174"/>
                      <a:pt x="12200" y="13243"/>
                    </a:cubicBezTo>
                    <a:cubicBezTo>
                      <a:pt x="11358" y="13845"/>
                      <a:pt x="10618" y="14091"/>
                      <a:pt x="9675" y="14446"/>
                    </a:cubicBezTo>
                    <a:cubicBezTo>
                      <a:pt x="8698" y="14760"/>
                      <a:pt x="7886" y="14919"/>
                      <a:pt x="6922" y="14919"/>
                    </a:cubicBezTo>
                    <a:cubicBezTo>
                      <a:pt x="6818" y="14919"/>
                      <a:pt x="6713" y="14918"/>
                      <a:pt x="6606" y="14914"/>
                    </a:cubicBezTo>
                    <a:cubicBezTo>
                      <a:pt x="5815" y="14901"/>
                      <a:pt x="4936" y="14749"/>
                      <a:pt x="4284" y="14446"/>
                    </a:cubicBezTo>
                    <a:cubicBezTo>
                      <a:pt x="2898" y="13737"/>
                      <a:pt x="2253" y="12819"/>
                      <a:pt x="2468" y="11263"/>
                    </a:cubicBezTo>
                    <a:cubicBezTo>
                      <a:pt x="2499" y="11016"/>
                      <a:pt x="2582" y="10586"/>
                      <a:pt x="2809" y="10282"/>
                    </a:cubicBezTo>
                    <a:cubicBezTo>
                      <a:pt x="2816" y="10269"/>
                      <a:pt x="2816" y="10263"/>
                      <a:pt x="2822" y="10263"/>
                    </a:cubicBezTo>
                    <a:cubicBezTo>
                      <a:pt x="2822" y="10263"/>
                      <a:pt x="2822" y="10257"/>
                      <a:pt x="2828" y="10257"/>
                    </a:cubicBezTo>
                    <a:cubicBezTo>
                      <a:pt x="2911" y="10143"/>
                      <a:pt x="3063" y="10073"/>
                      <a:pt x="3063" y="9921"/>
                    </a:cubicBezTo>
                    <a:cubicBezTo>
                      <a:pt x="3063" y="9871"/>
                      <a:pt x="3037" y="9820"/>
                      <a:pt x="3006" y="9789"/>
                    </a:cubicBezTo>
                    <a:cubicBezTo>
                      <a:pt x="3006" y="9763"/>
                      <a:pt x="3006" y="9744"/>
                      <a:pt x="2999" y="9713"/>
                    </a:cubicBezTo>
                    <a:cubicBezTo>
                      <a:pt x="2942" y="8460"/>
                      <a:pt x="2885" y="7352"/>
                      <a:pt x="3101" y="6245"/>
                    </a:cubicBezTo>
                    <a:cubicBezTo>
                      <a:pt x="3145" y="6043"/>
                      <a:pt x="3202" y="5834"/>
                      <a:pt x="3265" y="5638"/>
                    </a:cubicBezTo>
                    <a:lnTo>
                      <a:pt x="3290" y="5638"/>
                    </a:lnTo>
                    <a:cubicBezTo>
                      <a:pt x="4094" y="5517"/>
                      <a:pt x="4904" y="5239"/>
                      <a:pt x="5562" y="4821"/>
                    </a:cubicBezTo>
                    <a:lnTo>
                      <a:pt x="5562" y="4821"/>
                    </a:lnTo>
                    <a:cubicBezTo>
                      <a:pt x="5511" y="4904"/>
                      <a:pt x="5467" y="4980"/>
                      <a:pt x="5429" y="5049"/>
                    </a:cubicBezTo>
                    <a:cubicBezTo>
                      <a:pt x="5094" y="5650"/>
                      <a:pt x="5404" y="5796"/>
                      <a:pt x="5758" y="5809"/>
                    </a:cubicBezTo>
                    <a:cubicBezTo>
                      <a:pt x="5770" y="5809"/>
                      <a:pt x="5781" y="5809"/>
                      <a:pt x="5793" y="5809"/>
                    </a:cubicBezTo>
                    <a:cubicBezTo>
                      <a:pt x="6482" y="5809"/>
                      <a:pt x="7304" y="5442"/>
                      <a:pt x="7802" y="5113"/>
                    </a:cubicBezTo>
                    <a:cubicBezTo>
                      <a:pt x="7834" y="5144"/>
                      <a:pt x="7871" y="5169"/>
                      <a:pt x="7909" y="5195"/>
                    </a:cubicBezTo>
                    <a:cubicBezTo>
                      <a:pt x="7935" y="5207"/>
                      <a:pt x="7960" y="5220"/>
                      <a:pt x="7992" y="5226"/>
                    </a:cubicBezTo>
                    <a:lnTo>
                      <a:pt x="7998" y="5226"/>
                    </a:lnTo>
                    <a:cubicBezTo>
                      <a:pt x="8004" y="5226"/>
                      <a:pt x="8011" y="5233"/>
                      <a:pt x="8023" y="5233"/>
                    </a:cubicBezTo>
                    <a:cubicBezTo>
                      <a:pt x="8053" y="5237"/>
                      <a:pt x="8082" y="5239"/>
                      <a:pt x="8111" y="5239"/>
                    </a:cubicBezTo>
                    <a:cubicBezTo>
                      <a:pt x="8345" y="5239"/>
                      <a:pt x="8569" y="5113"/>
                      <a:pt x="8783" y="5011"/>
                    </a:cubicBezTo>
                    <a:cubicBezTo>
                      <a:pt x="9555" y="4575"/>
                      <a:pt x="10219" y="3904"/>
                      <a:pt x="10624" y="3227"/>
                    </a:cubicBezTo>
                    <a:close/>
                    <a:moveTo>
                      <a:pt x="2183" y="12864"/>
                    </a:moveTo>
                    <a:cubicBezTo>
                      <a:pt x="2240" y="13016"/>
                      <a:pt x="2303" y="13167"/>
                      <a:pt x="2379" y="13307"/>
                    </a:cubicBezTo>
                    <a:cubicBezTo>
                      <a:pt x="2620" y="13743"/>
                      <a:pt x="2974" y="14091"/>
                      <a:pt x="3379" y="14363"/>
                    </a:cubicBezTo>
                    <a:cubicBezTo>
                      <a:pt x="3594" y="14509"/>
                      <a:pt x="3816" y="14654"/>
                      <a:pt x="4043" y="14762"/>
                    </a:cubicBezTo>
                    <a:cubicBezTo>
                      <a:pt x="3948" y="14870"/>
                      <a:pt x="3866" y="14984"/>
                      <a:pt x="3790" y="15104"/>
                    </a:cubicBezTo>
                    <a:cubicBezTo>
                      <a:pt x="3759" y="15097"/>
                      <a:pt x="3702" y="15091"/>
                      <a:pt x="3695" y="15091"/>
                    </a:cubicBezTo>
                    <a:cubicBezTo>
                      <a:pt x="3676" y="15091"/>
                      <a:pt x="3657" y="15078"/>
                      <a:pt x="3645" y="15078"/>
                    </a:cubicBezTo>
                    <a:cubicBezTo>
                      <a:pt x="3623" y="15077"/>
                      <a:pt x="3604" y="15077"/>
                      <a:pt x="3585" y="15077"/>
                    </a:cubicBezTo>
                    <a:lnTo>
                      <a:pt x="3585" y="15077"/>
                    </a:lnTo>
                    <a:cubicBezTo>
                      <a:pt x="3511" y="15077"/>
                      <a:pt x="3450" y="15077"/>
                      <a:pt x="3328" y="14996"/>
                    </a:cubicBezTo>
                    <a:cubicBezTo>
                      <a:pt x="3297" y="14965"/>
                      <a:pt x="3195" y="14876"/>
                      <a:pt x="3189" y="14844"/>
                    </a:cubicBezTo>
                    <a:lnTo>
                      <a:pt x="3189" y="14844"/>
                    </a:lnTo>
                    <a:cubicBezTo>
                      <a:pt x="3198" y="14856"/>
                      <a:pt x="3201" y="14860"/>
                      <a:pt x="3201" y="14860"/>
                    </a:cubicBezTo>
                    <a:lnTo>
                      <a:pt x="3201" y="14860"/>
                    </a:lnTo>
                    <a:cubicBezTo>
                      <a:pt x="3201" y="14860"/>
                      <a:pt x="3161" y="14806"/>
                      <a:pt x="3151" y="14781"/>
                    </a:cubicBezTo>
                    <a:cubicBezTo>
                      <a:pt x="3138" y="14775"/>
                      <a:pt x="3138" y="14768"/>
                      <a:pt x="3138" y="14768"/>
                    </a:cubicBezTo>
                    <a:cubicBezTo>
                      <a:pt x="3138" y="14756"/>
                      <a:pt x="3138" y="14756"/>
                      <a:pt x="3132" y="14749"/>
                    </a:cubicBezTo>
                    <a:cubicBezTo>
                      <a:pt x="3132" y="14743"/>
                      <a:pt x="3132" y="14743"/>
                      <a:pt x="3126" y="14743"/>
                    </a:cubicBezTo>
                    <a:cubicBezTo>
                      <a:pt x="3126" y="14730"/>
                      <a:pt x="3119" y="14718"/>
                      <a:pt x="3119" y="14711"/>
                    </a:cubicBezTo>
                    <a:cubicBezTo>
                      <a:pt x="3119" y="14699"/>
                      <a:pt x="3119" y="14699"/>
                      <a:pt x="3107" y="14699"/>
                    </a:cubicBezTo>
                    <a:lnTo>
                      <a:pt x="3107" y="14692"/>
                    </a:lnTo>
                    <a:cubicBezTo>
                      <a:pt x="3107" y="14686"/>
                      <a:pt x="3107" y="14686"/>
                      <a:pt x="3101" y="14686"/>
                    </a:cubicBezTo>
                    <a:lnTo>
                      <a:pt x="3075" y="14635"/>
                    </a:lnTo>
                    <a:cubicBezTo>
                      <a:pt x="3063" y="14604"/>
                      <a:pt x="3044" y="14585"/>
                      <a:pt x="3012" y="14560"/>
                    </a:cubicBezTo>
                    <a:cubicBezTo>
                      <a:pt x="2980" y="14534"/>
                      <a:pt x="2936" y="14496"/>
                      <a:pt x="2904" y="14490"/>
                    </a:cubicBezTo>
                    <a:cubicBezTo>
                      <a:pt x="2885" y="14477"/>
                      <a:pt x="2873" y="14477"/>
                      <a:pt x="2854" y="14471"/>
                    </a:cubicBezTo>
                    <a:lnTo>
                      <a:pt x="2847" y="14471"/>
                    </a:lnTo>
                    <a:cubicBezTo>
                      <a:pt x="2841" y="14471"/>
                      <a:pt x="2822" y="14471"/>
                      <a:pt x="2816" y="14465"/>
                    </a:cubicBezTo>
                    <a:cubicBezTo>
                      <a:pt x="2803" y="14465"/>
                      <a:pt x="2778" y="14458"/>
                      <a:pt x="2759" y="14458"/>
                    </a:cubicBezTo>
                    <a:cubicBezTo>
                      <a:pt x="2563" y="14433"/>
                      <a:pt x="2461" y="14433"/>
                      <a:pt x="2284" y="14401"/>
                    </a:cubicBezTo>
                    <a:cubicBezTo>
                      <a:pt x="1588" y="14224"/>
                      <a:pt x="1778" y="13604"/>
                      <a:pt x="2113" y="13009"/>
                    </a:cubicBezTo>
                    <a:cubicBezTo>
                      <a:pt x="2139" y="12952"/>
                      <a:pt x="2158" y="12908"/>
                      <a:pt x="2183" y="12864"/>
                    </a:cubicBezTo>
                    <a:close/>
                    <a:moveTo>
                      <a:pt x="8414" y="359"/>
                    </a:moveTo>
                    <a:cubicBezTo>
                      <a:pt x="9556" y="359"/>
                      <a:pt x="10875" y="668"/>
                      <a:pt x="11826" y="1126"/>
                    </a:cubicBezTo>
                    <a:cubicBezTo>
                      <a:pt x="12174" y="1297"/>
                      <a:pt x="12408" y="1360"/>
                      <a:pt x="12617" y="1588"/>
                    </a:cubicBezTo>
                    <a:cubicBezTo>
                      <a:pt x="12659" y="1630"/>
                      <a:pt x="12706" y="1648"/>
                      <a:pt x="12752" y="1648"/>
                    </a:cubicBezTo>
                    <a:cubicBezTo>
                      <a:pt x="12804" y="1648"/>
                      <a:pt x="12855" y="1625"/>
                      <a:pt x="12896" y="1588"/>
                    </a:cubicBezTo>
                    <a:cubicBezTo>
                      <a:pt x="13294" y="1677"/>
                      <a:pt x="13566" y="1835"/>
                      <a:pt x="13952" y="2101"/>
                    </a:cubicBezTo>
                    <a:cubicBezTo>
                      <a:pt x="14541" y="2499"/>
                      <a:pt x="15034" y="3221"/>
                      <a:pt x="15395" y="4037"/>
                    </a:cubicBezTo>
                    <a:cubicBezTo>
                      <a:pt x="15521" y="4341"/>
                      <a:pt x="15781" y="5011"/>
                      <a:pt x="15901" y="5505"/>
                    </a:cubicBezTo>
                    <a:cubicBezTo>
                      <a:pt x="16028" y="6017"/>
                      <a:pt x="16059" y="6315"/>
                      <a:pt x="16097" y="6625"/>
                    </a:cubicBezTo>
                    <a:cubicBezTo>
                      <a:pt x="16192" y="7454"/>
                      <a:pt x="16262" y="7979"/>
                      <a:pt x="16300" y="8865"/>
                    </a:cubicBezTo>
                    <a:cubicBezTo>
                      <a:pt x="16344" y="9409"/>
                      <a:pt x="16249" y="9947"/>
                      <a:pt x="16268" y="10491"/>
                    </a:cubicBezTo>
                    <a:cubicBezTo>
                      <a:pt x="16287" y="10826"/>
                      <a:pt x="16376" y="11149"/>
                      <a:pt x="16534" y="11440"/>
                    </a:cubicBezTo>
                    <a:cubicBezTo>
                      <a:pt x="16679" y="11712"/>
                      <a:pt x="16774" y="11769"/>
                      <a:pt x="16857" y="11883"/>
                    </a:cubicBezTo>
                    <a:cubicBezTo>
                      <a:pt x="16989" y="12092"/>
                      <a:pt x="16958" y="12149"/>
                      <a:pt x="16933" y="12244"/>
                    </a:cubicBezTo>
                    <a:cubicBezTo>
                      <a:pt x="16882" y="12509"/>
                      <a:pt x="16553" y="12750"/>
                      <a:pt x="16059" y="12756"/>
                    </a:cubicBezTo>
                    <a:cubicBezTo>
                      <a:pt x="15882" y="12756"/>
                      <a:pt x="15730" y="12864"/>
                      <a:pt x="15692" y="13047"/>
                    </a:cubicBezTo>
                    <a:lnTo>
                      <a:pt x="15692" y="13060"/>
                    </a:lnTo>
                    <a:cubicBezTo>
                      <a:pt x="15667" y="13079"/>
                      <a:pt x="15629" y="13193"/>
                      <a:pt x="15591" y="13231"/>
                    </a:cubicBezTo>
                    <a:cubicBezTo>
                      <a:pt x="15585" y="13237"/>
                      <a:pt x="15566" y="13256"/>
                      <a:pt x="15566" y="13262"/>
                    </a:cubicBezTo>
                    <a:cubicBezTo>
                      <a:pt x="15553" y="13281"/>
                      <a:pt x="15540" y="13294"/>
                      <a:pt x="15528" y="13313"/>
                    </a:cubicBezTo>
                    <a:cubicBezTo>
                      <a:pt x="15382" y="13471"/>
                      <a:pt x="15237" y="13598"/>
                      <a:pt x="15154" y="13661"/>
                    </a:cubicBezTo>
                    <a:cubicBezTo>
                      <a:pt x="15091" y="13705"/>
                      <a:pt x="15028" y="13737"/>
                      <a:pt x="14958" y="13769"/>
                    </a:cubicBezTo>
                    <a:cubicBezTo>
                      <a:pt x="14971" y="13769"/>
                      <a:pt x="14971" y="13769"/>
                      <a:pt x="14939" y="13775"/>
                    </a:cubicBezTo>
                    <a:cubicBezTo>
                      <a:pt x="14933" y="13775"/>
                      <a:pt x="14933" y="13788"/>
                      <a:pt x="14927" y="13788"/>
                    </a:cubicBezTo>
                    <a:cubicBezTo>
                      <a:pt x="14927" y="13788"/>
                      <a:pt x="14933" y="13788"/>
                      <a:pt x="14933" y="13775"/>
                    </a:cubicBezTo>
                    <a:lnTo>
                      <a:pt x="14920" y="13775"/>
                    </a:lnTo>
                    <a:cubicBezTo>
                      <a:pt x="14901" y="13786"/>
                      <a:pt x="14896" y="13789"/>
                      <a:pt x="14898" y="13789"/>
                    </a:cubicBezTo>
                    <a:cubicBezTo>
                      <a:pt x="14899" y="13789"/>
                      <a:pt x="14903" y="13788"/>
                      <a:pt x="14908" y="13788"/>
                    </a:cubicBezTo>
                    <a:lnTo>
                      <a:pt x="14908" y="13788"/>
                    </a:lnTo>
                    <a:cubicBezTo>
                      <a:pt x="14889" y="13794"/>
                      <a:pt x="14863" y="13807"/>
                      <a:pt x="14844" y="13826"/>
                    </a:cubicBezTo>
                    <a:cubicBezTo>
                      <a:pt x="14802" y="13806"/>
                      <a:pt x="14755" y="13797"/>
                      <a:pt x="14708" y="13797"/>
                    </a:cubicBezTo>
                    <a:cubicBezTo>
                      <a:pt x="14630" y="13797"/>
                      <a:pt x="14551" y="13823"/>
                      <a:pt x="14484" y="13870"/>
                    </a:cubicBezTo>
                    <a:cubicBezTo>
                      <a:pt x="14458" y="13889"/>
                      <a:pt x="14427" y="13914"/>
                      <a:pt x="14402" y="13933"/>
                    </a:cubicBezTo>
                    <a:lnTo>
                      <a:pt x="14414" y="13927"/>
                    </a:lnTo>
                    <a:lnTo>
                      <a:pt x="14414" y="13927"/>
                    </a:lnTo>
                    <a:cubicBezTo>
                      <a:pt x="14351" y="13977"/>
                      <a:pt x="14300" y="14053"/>
                      <a:pt x="14243" y="14110"/>
                    </a:cubicBezTo>
                    <a:cubicBezTo>
                      <a:pt x="14224" y="14129"/>
                      <a:pt x="14205" y="14167"/>
                      <a:pt x="14193" y="14199"/>
                    </a:cubicBezTo>
                    <a:cubicBezTo>
                      <a:pt x="14180" y="14205"/>
                      <a:pt x="14129" y="14338"/>
                      <a:pt x="14098" y="14484"/>
                    </a:cubicBezTo>
                    <a:cubicBezTo>
                      <a:pt x="14022" y="14749"/>
                      <a:pt x="13971" y="15028"/>
                      <a:pt x="13921" y="15287"/>
                    </a:cubicBezTo>
                    <a:cubicBezTo>
                      <a:pt x="13895" y="15230"/>
                      <a:pt x="13876" y="15180"/>
                      <a:pt x="13857" y="15116"/>
                    </a:cubicBezTo>
                    <a:cubicBezTo>
                      <a:pt x="13855" y="15104"/>
                      <a:pt x="13853" y="15099"/>
                      <a:pt x="13853" y="15099"/>
                    </a:cubicBezTo>
                    <a:lnTo>
                      <a:pt x="13853" y="15099"/>
                    </a:lnTo>
                    <a:cubicBezTo>
                      <a:pt x="13853" y="15099"/>
                      <a:pt x="13856" y="15115"/>
                      <a:pt x="13861" y="15134"/>
                    </a:cubicBezTo>
                    <a:lnTo>
                      <a:pt x="13861" y="15134"/>
                    </a:lnTo>
                    <a:cubicBezTo>
                      <a:pt x="13670" y="14514"/>
                      <a:pt x="13139" y="14047"/>
                      <a:pt x="12548" y="13826"/>
                    </a:cubicBezTo>
                    <a:cubicBezTo>
                      <a:pt x="12408" y="13762"/>
                      <a:pt x="12301" y="13724"/>
                      <a:pt x="12187" y="13680"/>
                    </a:cubicBezTo>
                    <a:cubicBezTo>
                      <a:pt x="12389" y="13547"/>
                      <a:pt x="12586" y="13395"/>
                      <a:pt x="12769" y="13231"/>
                    </a:cubicBezTo>
                    <a:cubicBezTo>
                      <a:pt x="12877" y="13117"/>
                      <a:pt x="12990" y="13003"/>
                      <a:pt x="13092" y="12889"/>
                    </a:cubicBezTo>
                    <a:cubicBezTo>
                      <a:pt x="13117" y="12870"/>
                      <a:pt x="13130" y="12832"/>
                      <a:pt x="13136" y="12800"/>
                    </a:cubicBezTo>
                    <a:cubicBezTo>
                      <a:pt x="13280" y="12825"/>
                      <a:pt x="13427" y="12838"/>
                      <a:pt x="13574" y="12838"/>
                    </a:cubicBezTo>
                    <a:cubicBezTo>
                      <a:pt x="13962" y="12838"/>
                      <a:pt x="14348" y="12748"/>
                      <a:pt x="14674" y="12541"/>
                    </a:cubicBezTo>
                    <a:cubicBezTo>
                      <a:pt x="15351" y="12117"/>
                      <a:pt x="15794" y="11301"/>
                      <a:pt x="15749" y="10497"/>
                    </a:cubicBezTo>
                    <a:cubicBezTo>
                      <a:pt x="15718" y="9934"/>
                      <a:pt x="15256" y="9472"/>
                      <a:pt x="14686" y="9466"/>
                    </a:cubicBezTo>
                    <a:cubicBezTo>
                      <a:pt x="14680" y="9465"/>
                      <a:pt x="14673" y="9465"/>
                      <a:pt x="14665" y="9465"/>
                    </a:cubicBezTo>
                    <a:cubicBezTo>
                      <a:pt x="14499" y="9465"/>
                      <a:pt x="14055" y="9594"/>
                      <a:pt x="13813" y="9776"/>
                    </a:cubicBezTo>
                    <a:cubicBezTo>
                      <a:pt x="13756" y="9814"/>
                      <a:pt x="13705" y="9852"/>
                      <a:pt x="13655" y="9902"/>
                    </a:cubicBezTo>
                    <a:cubicBezTo>
                      <a:pt x="13503" y="9472"/>
                      <a:pt x="13338" y="8896"/>
                      <a:pt x="13326" y="8713"/>
                    </a:cubicBezTo>
                    <a:cubicBezTo>
                      <a:pt x="13307" y="8415"/>
                      <a:pt x="13320" y="8080"/>
                      <a:pt x="13357" y="7884"/>
                    </a:cubicBezTo>
                    <a:cubicBezTo>
                      <a:pt x="13408" y="7625"/>
                      <a:pt x="13541" y="7302"/>
                      <a:pt x="13535" y="7251"/>
                    </a:cubicBezTo>
                    <a:cubicBezTo>
                      <a:pt x="13611" y="6960"/>
                      <a:pt x="13288" y="6865"/>
                      <a:pt x="13092" y="6739"/>
                    </a:cubicBezTo>
                    <a:cubicBezTo>
                      <a:pt x="12902" y="6618"/>
                      <a:pt x="12813" y="6530"/>
                      <a:pt x="12687" y="6334"/>
                    </a:cubicBezTo>
                    <a:cubicBezTo>
                      <a:pt x="12567" y="6119"/>
                      <a:pt x="12522" y="6011"/>
                      <a:pt x="12503" y="5802"/>
                    </a:cubicBezTo>
                    <a:lnTo>
                      <a:pt x="12503" y="5802"/>
                    </a:lnTo>
                    <a:cubicBezTo>
                      <a:pt x="12529" y="5815"/>
                      <a:pt x="12554" y="5815"/>
                      <a:pt x="12579" y="5821"/>
                    </a:cubicBezTo>
                    <a:cubicBezTo>
                      <a:pt x="12693" y="5846"/>
                      <a:pt x="12649" y="5834"/>
                      <a:pt x="12813" y="5859"/>
                    </a:cubicBezTo>
                    <a:cubicBezTo>
                      <a:pt x="12835" y="5865"/>
                      <a:pt x="12865" y="5871"/>
                      <a:pt x="12896" y="5871"/>
                    </a:cubicBezTo>
                    <a:cubicBezTo>
                      <a:pt x="12965" y="5871"/>
                      <a:pt x="13041" y="5842"/>
                      <a:pt x="13054" y="5720"/>
                    </a:cubicBezTo>
                    <a:cubicBezTo>
                      <a:pt x="13054" y="5530"/>
                      <a:pt x="12744" y="5543"/>
                      <a:pt x="12744" y="5517"/>
                    </a:cubicBezTo>
                    <a:cubicBezTo>
                      <a:pt x="12706" y="5498"/>
                      <a:pt x="12181" y="5309"/>
                      <a:pt x="12111" y="5277"/>
                    </a:cubicBezTo>
                    <a:cubicBezTo>
                      <a:pt x="11643" y="5043"/>
                      <a:pt x="11377" y="4809"/>
                      <a:pt x="11162" y="4435"/>
                    </a:cubicBezTo>
                    <a:cubicBezTo>
                      <a:pt x="10997" y="4081"/>
                      <a:pt x="10877" y="3638"/>
                      <a:pt x="10871" y="3233"/>
                    </a:cubicBezTo>
                    <a:cubicBezTo>
                      <a:pt x="10858" y="2974"/>
                      <a:pt x="10890" y="2860"/>
                      <a:pt x="10915" y="2626"/>
                    </a:cubicBezTo>
                    <a:cubicBezTo>
                      <a:pt x="10915" y="2613"/>
                      <a:pt x="10915" y="2607"/>
                      <a:pt x="10909" y="2600"/>
                    </a:cubicBezTo>
                    <a:cubicBezTo>
                      <a:pt x="10934" y="2512"/>
                      <a:pt x="11010" y="2411"/>
                      <a:pt x="10972" y="2322"/>
                    </a:cubicBezTo>
                    <a:cubicBezTo>
                      <a:pt x="10953" y="2287"/>
                      <a:pt x="10915" y="2270"/>
                      <a:pt x="10876" y="2270"/>
                    </a:cubicBezTo>
                    <a:cubicBezTo>
                      <a:pt x="10838" y="2270"/>
                      <a:pt x="10798" y="2287"/>
                      <a:pt x="10776" y="2322"/>
                    </a:cubicBezTo>
                    <a:cubicBezTo>
                      <a:pt x="10586" y="2784"/>
                      <a:pt x="10409" y="2980"/>
                      <a:pt x="10181" y="3259"/>
                    </a:cubicBezTo>
                    <a:cubicBezTo>
                      <a:pt x="9896" y="3588"/>
                      <a:pt x="9586" y="3904"/>
                      <a:pt x="9257" y="4189"/>
                    </a:cubicBezTo>
                    <a:cubicBezTo>
                      <a:pt x="9017" y="4410"/>
                      <a:pt x="8504" y="4727"/>
                      <a:pt x="8264" y="4815"/>
                    </a:cubicBezTo>
                    <a:cubicBezTo>
                      <a:pt x="8220" y="4828"/>
                      <a:pt x="8163" y="4847"/>
                      <a:pt x="8106" y="4866"/>
                    </a:cubicBezTo>
                    <a:cubicBezTo>
                      <a:pt x="8384" y="4587"/>
                      <a:pt x="8643" y="4170"/>
                      <a:pt x="8757" y="3980"/>
                    </a:cubicBezTo>
                    <a:cubicBezTo>
                      <a:pt x="8941" y="3676"/>
                      <a:pt x="9112" y="3366"/>
                      <a:pt x="9245" y="3043"/>
                    </a:cubicBezTo>
                    <a:cubicBezTo>
                      <a:pt x="9257" y="2978"/>
                      <a:pt x="9198" y="2932"/>
                      <a:pt x="9144" y="2932"/>
                    </a:cubicBezTo>
                    <a:cubicBezTo>
                      <a:pt x="9113" y="2932"/>
                      <a:pt x="9083" y="2946"/>
                      <a:pt x="9067" y="2980"/>
                    </a:cubicBezTo>
                    <a:cubicBezTo>
                      <a:pt x="8675" y="3746"/>
                      <a:pt x="8118" y="4391"/>
                      <a:pt x="7631" y="4752"/>
                    </a:cubicBezTo>
                    <a:cubicBezTo>
                      <a:pt x="6926" y="5263"/>
                      <a:pt x="5960" y="5458"/>
                      <a:pt x="5602" y="5458"/>
                    </a:cubicBezTo>
                    <a:cubicBezTo>
                      <a:pt x="5574" y="5458"/>
                      <a:pt x="5550" y="5456"/>
                      <a:pt x="5530" y="5454"/>
                    </a:cubicBezTo>
                    <a:cubicBezTo>
                      <a:pt x="5530" y="5391"/>
                      <a:pt x="5543" y="5347"/>
                      <a:pt x="5638" y="5169"/>
                    </a:cubicBezTo>
                    <a:cubicBezTo>
                      <a:pt x="5935" y="4758"/>
                      <a:pt x="6366" y="4303"/>
                      <a:pt x="6714" y="3771"/>
                    </a:cubicBezTo>
                    <a:lnTo>
                      <a:pt x="6733" y="3746"/>
                    </a:lnTo>
                    <a:cubicBezTo>
                      <a:pt x="6777" y="3670"/>
                      <a:pt x="6796" y="3562"/>
                      <a:pt x="6701" y="3499"/>
                    </a:cubicBezTo>
                    <a:cubicBezTo>
                      <a:pt x="6671" y="3474"/>
                      <a:pt x="6637" y="3464"/>
                      <a:pt x="6603" y="3464"/>
                    </a:cubicBezTo>
                    <a:cubicBezTo>
                      <a:pt x="6523" y="3464"/>
                      <a:pt x="6440" y="3521"/>
                      <a:pt x="6391" y="3588"/>
                    </a:cubicBezTo>
                    <a:cubicBezTo>
                      <a:pt x="6328" y="3657"/>
                      <a:pt x="6328" y="3657"/>
                      <a:pt x="6207" y="3809"/>
                    </a:cubicBezTo>
                    <a:cubicBezTo>
                      <a:pt x="6176" y="3847"/>
                      <a:pt x="6138" y="3904"/>
                      <a:pt x="6100" y="3955"/>
                    </a:cubicBezTo>
                    <a:cubicBezTo>
                      <a:pt x="5878" y="4157"/>
                      <a:pt x="5651" y="4322"/>
                      <a:pt x="5404" y="4480"/>
                    </a:cubicBezTo>
                    <a:cubicBezTo>
                      <a:pt x="4923" y="4752"/>
                      <a:pt x="4594" y="4910"/>
                      <a:pt x="4138" y="5049"/>
                    </a:cubicBezTo>
                    <a:cubicBezTo>
                      <a:pt x="3733" y="5195"/>
                      <a:pt x="3094" y="5271"/>
                      <a:pt x="2847" y="5328"/>
                    </a:cubicBezTo>
                    <a:cubicBezTo>
                      <a:pt x="2696" y="5378"/>
                      <a:pt x="2689" y="5606"/>
                      <a:pt x="2822" y="5676"/>
                    </a:cubicBezTo>
                    <a:cubicBezTo>
                      <a:pt x="2866" y="5695"/>
                      <a:pt x="2904" y="5701"/>
                      <a:pt x="2942" y="5701"/>
                    </a:cubicBezTo>
                    <a:cubicBezTo>
                      <a:pt x="2677" y="6562"/>
                      <a:pt x="2569" y="7530"/>
                      <a:pt x="2563" y="8314"/>
                    </a:cubicBezTo>
                    <a:lnTo>
                      <a:pt x="2563" y="8789"/>
                    </a:lnTo>
                    <a:cubicBezTo>
                      <a:pt x="2537" y="8757"/>
                      <a:pt x="2525" y="8726"/>
                      <a:pt x="2499" y="8688"/>
                    </a:cubicBezTo>
                    <a:cubicBezTo>
                      <a:pt x="2303" y="8371"/>
                      <a:pt x="2126" y="8036"/>
                      <a:pt x="2082" y="7897"/>
                    </a:cubicBezTo>
                    <a:cubicBezTo>
                      <a:pt x="1803" y="7283"/>
                      <a:pt x="1949" y="6815"/>
                      <a:pt x="1981" y="6270"/>
                    </a:cubicBezTo>
                    <a:cubicBezTo>
                      <a:pt x="1993" y="6074"/>
                      <a:pt x="1867" y="5935"/>
                      <a:pt x="1715" y="5840"/>
                    </a:cubicBezTo>
                    <a:cubicBezTo>
                      <a:pt x="1683" y="5812"/>
                      <a:pt x="1608" y="5749"/>
                      <a:pt x="1578" y="5725"/>
                    </a:cubicBezTo>
                    <a:lnTo>
                      <a:pt x="1578" y="5725"/>
                    </a:lnTo>
                    <a:lnTo>
                      <a:pt x="1569" y="5714"/>
                    </a:lnTo>
                    <a:cubicBezTo>
                      <a:pt x="1392" y="5568"/>
                      <a:pt x="1291" y="5176"/>
                      <a:pt x="1335" y="4910"/>
                    </a:cubicBezTo>
                    <a:cubicBezTo>
                      <a:pt x="1487" y="4176"/>
                      <a:pt x="1867" y="3645"/>
                      <a:pt x="2436" y="3005"/>
                    </a:cubicBezTo>
                    <a:cubicBezTo>
                      <a:pt x="3613" y="1683"/>
                      <a:pt x="5695" y="727"/>
                      <a:pt x="7536" y="430"/>
                    </a:cubicBezTo>
                    <a:cubicBezTo>
                      <a:pt x="7809" y="382"/>
                      <a:pt x="8105" y="359"/>
                      <a:pt x="8414" y="359"/>
                    </a:cubicBezTo>
                    <a:close/>
                    <a:moveTo>
                      <a:pt x="13541" y="15287"/>
                    </a:moveTo>
                    <a:lnTo>
                      <a:pt x="13541" y="15287"/>
                    </a:lnTo>
                    <a:cubicBezTo>
                      <a:pt x="13537" y="15287"/>
                      <a:pt x="13540" y="15289"/>
                      <a:pt x="13547" y="15295"/>
                    </a:cubicBezTo>
                    <a:lnTo>
                      <a:pt x="13547" y="15295"/>
                    </a:lnTo>
                    <a:cubicBezTo>
                      <a:pt x="13545" y="15292"/>
                      <a:pt x="13543" y="15290"/>
                      <a:pt x="13541" y="15287"/>
                    </a:cubicBezTo>
                    <a:close/>
                    <a:moveTo>
                      <a:pt x="11871" y="13889"/>
                    </a:moveTo>
                    <a:cubicBezTo>
                      <a:pt x="12434" y="14148"/>
                      <a:pt x="12997" y="14433"/>
                      <a:pt x="13231" y="14806"/>
                    </a:cubicBezTo>
                    <a:cubicBezTo>
                      <a:pt x="13351" y="14965"/>
                      <a:pt x="13433" y="15161"/>
                      <a:pt x="13566" y="15313"/>
                    </a:cubicBezTo>
                    <a:cubicBezTo>
                      <a:pt x="13558" y="15305"/>
                      <a:pt x="13552" y="15299"/>
                      <a:pt x="13547" y="15295"/>
                    </a:cubicBezTo>
                    <a:lnTo>
                      <a:pt x="13547" y="15295"/>
                    </a:lnTo>
                    <a:cubicBezTo>
                      <a:pt x="13607" y="15374"/>
                      <a:pt x="13644" y="15448"/>
                      <a:pt x="13693" y="15515"/>
                    </a:cubicBezTo>
                    <a:lnTo>
                      <a:pt x="13705" y="15547"/>
                    </a:lnTo>
                    <a:cubicBezTo>
                      <a:pt x="13724" y="15578"/>
                      <a:pt x="13762" y="15692"/>
                      <a:pt x="13762" y="15724"/>
                    </a:cubicBezTo>
                    <a:cubicBezTo>
                      <a:pt x="13788" y="15781"/>
                      <a:pt x="13794" y="15857"/>
                      <a:pt x="13807" y="15920"/>
                    </a:cubicBezTo>
                    <a:cubicBezTo>
                      <a:pt x="13794" y="16002"/>
                      <a:pt x="13775" y="16072"/>
                      <a:pt x="13756" y="16141"/>
                    </a:cubicBezTo>
                    <a:cubicBezTo>
                      <a:pt x="13712" y="16293"/>
                      <a:pt x="13668" y="16439"/>
                      <a:pt x="13630" y="16591"/>
                    </a:cubicBezTo>
                    <a:cubicBezTo>
                      <a:pt x="13579" y="16382"/>
                      <a:pt x="13465" y="16173"/>
                      <a:pt x="13383" y="15971"/>
                    </a:cubicBezTo>
                    <a:cubicBezTo>
                      <a:pt x="13313" y="15787"/>
                      <a:pt x="13073" y="15281"/>
                      <a:pt x="12864" y="15034"/>
                    </a:cubicBezTo>
                    <a:cubicBezTo>
                      <a:pt x="12794" y="14946"/>
                      <a:pt x="12712" y="14876"/>
                      <a:pt x="12623" y="14806"/>
                    </a:cubicBezTo>
                    <a:cubicBezTo>
                      <a:pt x="12586" y="14775"/>
                      <a:pt x="12548" y="14743"/>
                      <a:pt x="12497" y="14718"/>
                    </a:cubicBezTo>
                    <a:cubicBezTo>
                      <a:pt x="12491" y="14661"/>
                      <a:pt x="12465" y="14610"/>
                      <a:pt x="12402" y="14579"/>
                    </a:cubicBezTo>
                    <a:cubicBezTo>
                      <a:pt x="12396" y="14566"/>
                      <a:pt x="12389" y="14566"/>
                      <a:pt x="12389" y="14560"/>
                    </a:cubicBezTo>
                    <a:cubicBezTo>
                      <a:pt x="12377" y="14553"/>
                      <a:pt x="12364" y="14534"/>
                      <a:pt x="12345" y="14534"/>
                    </a:cubicBezTo>
                    <a:cubicBezTo>
                      <a:pt x="12022" y="14306"/>
                      <a:pt x="11636" y="14218"/>
                      <a:pt x="11250" y="14212"/>
                    </a:cubicBezTo>
                    <a:cubicBezTo>
                      <a:pt x="11459" y="14110"/>
                      <a:pt x="11668" y="14009"/>
                      <a:pt x="11871" y="13889"/>
                    </a:cubicBezTo>
                    <a:close/>
                    <a:moveTo>
                      <a:pt x="9333" y="14965"/>
                    </a:moveTo>
                    <a:lnTo>
                      <a:pt x="9333" y="14965"/>
                    </a:lnTo>
                    <a:cubicBezTo>
                      <a:pt x="9207" y="15287"/>
                      <a:pt x="9105" y="15661"/>
                      <a:pt x="9017" y="16047"/>
                    </a:cubicBezTo>
                    <a:cubicBezTo>
                      <a:pt x="8972" y="16053"/>
                      <a:pt x="8979" y="16066"/>
                      <a:pt x="8947" y="16085"/>
                    </a:cubicBezTo>
                    <a:cubicBezTo>
                      <a:pt x="8909" y="16116"/>
                      <a:pt x="8916" y="16110"/>
                      <a:pt x="8814" y="16198"/>
                    </a:cubicBezTo>
                    <a:cubicBezTo>
                      <a:pt x="8497" y="16493"/>
                      <a:pt x="8201" y="16612"/>
                      <a:pt x="7728" y="16612"/>
                    </a:cubicBezTo>
                    <a:cubicBezTo>
                      <a:pt x="7693" y="16612"/>
                      <a:pt x="7656" y="16611"/>
                      <a:pt x="7618" y="16610"/>
                    </a:cubicBezTo>
                    <a:cubicBezTo>
                      <a:pt x="7340" y="16584"/>
                      <a:pt x="6954" y="16521"/>
                      <a:pt x="6676" y="16338"/>
                    </a:cubicBezTo>
                    <a:cubicBezTo>
                      <a:pt x="6460" y="16205"/>
                      <a:pt x="6366" y="16116"/>
                      <a:pt x="6239" y="15914"/>
                    </a:cubicBezTo>
                    <a:lnTo>
                      <a:pt x="6290" y="15749"/>
                    </a:lnTo>
                    <a:cubicBezTo>
                      <a:pt x="6302" y="15686"/>
                      <a:pt x="6321" y="15635"/>
                      <a:pt x="6334" y="15591"/>
                    </a:cubicBezTo>
                    <a:cubicBezTo>
                      <a:pt x="6707" y="15534"/>
                      <a:pt x="7055" y="15414"/>
                      <a:pt x="7410" y="15294"/>
                    </a:cubicBezTo>
                    <a:cubicBezTo>
                      <a:pt x="8061" y="15256"/>
                      <a:pt x="8707" y="15135"/>
                      <a:pt x="9333" y="14965"/>
                    </a:cubicBezTo>
                    <a:close/>
                    <a:moveTo>
                      <a:pt x="4391" y="14933"/>
                    </a:moveTo>
                    <a:cubicBezTo>
                      <a:pt x="4474" y="14965"/>
                      <a:pt x="4562" y="14996"/>
                      <a:pt x="4657" y="15015"/>
                    </a:cubicBezTo>
                    <a:cubicBezTo>
                      <a:pt x="4904" y="15091"/>
                      <a:pt x="5151" y="15135"/>
                      <a:pt x="5397" y="15186"/>
                    </a:cubicBezTo>
                    <a:cubicBezTo>
                      <a:pt x="5157" y="15509"/>
                      <a:pt x="4853" y="16021"/>
                      <a:pt x="4676" y="16439"/>
                    </a:cubicBezTo>
                    <a:cubicBezTo>
                      <a:pt x="4562" y="16730"/>
                      <a:pt x="4467" y="17015"/>
                      <a:pt x="4404" y="17312"/>
                    </a:cubicBezTo>
                    <a:cubicBezTo>
                      <a:pt x="4345" y="17291"/>
                      <a:pt x="4291" y="17283"/>
                      <a:pt x="4233" y="17277"/>
                    </a:cubicBezTo>
                    <a:lnTo>
                      <a:pt x="4233" y="17277"/>
                    </a:lnTo>
                    <a:cubicBezTo>
                      <a:pt x="4242" y="17276"/>
                      <a:pt x="4106" y="17255"/>
                      <a:pt x="4075" y="17255"/>
                    </a:cubicBezTo>
                    <a:lnTo>
                      <a:pt x="4088" y="17255"/>
                    </a:lnTo>
                    <a:cubicBezTo>
                      <a:pt x="4005" y="17242"/>
                      <a:pt x="3904" y="17242"/>
                      <a:pt x="3822" y="17230"/>
                    </a:cubicBezTo>
                    <a:cubicBezTo>
                      <a:pt x="3751" y="17225"/>
                      <a:pt x="3683" y="17222"/>
                      <a:pt x="3616" y="17222"/>
                    </a:cubicBezTo>
                    <a:cubicBezTo>
                      <a:pt x="3512" y="17222"/>
                      <a:pt x="3413" y="17229"/>
                      <a:pt x="3316" y="17249"/>
                    </a:cubicBezTo>
                    <a:cubicBezTo>
                      <a:pt x="3322" y="17223"/>
                      <a:pt x="3322" y="17211"/>
                      <a:pt x="3328" y="17192"/>
                    </a:cubicBezTo>
                    <a:cubicBezTo>
                      <a:pt x="3600" y="16414"/>
                      <a:pt x="3676" y="16179"/>
                      <a:pt x="4088" y="15388"/>
                    </a:cubicBezTo>
                    <a:cubicBezTo>
                      <a:pt x="4170" y="15249"/>
                      <a:pt x="4246" y="15104"/>
                      <a:pt x="4341" y="14977"/>
                    </a:cubicBezTo>
                    <a:lnTo>
                      <a:pt x="4391" y="14933"/>
                    </a:lnTo>
                    <a:close/>
                    <a:moveTo>
                      <a:pt x="15794" y="19266"/>
                    </a:moveTo>
                    <a:cubicBezTo>
                      <a:pt x="15794" y="19267"/>
                      <a:pt x="15794" y="19267"/>
                      <a:pt x="15794" y="19267"/>
                    </a:cubicBezTo>
                    <a:cubicBezTo>
                      <a:pt x="15794" y="19267"/>
                      <a:pt x="15794" y="19267"/>
                      <a:pt x="15794" y="19266"/>
                    </a:cubicBezTo>
                    <a:close/>
                    <a:moveTo>
                      <a:pt x="14712" y="14079"/>
                    </a:moveTo>
                    <a:cubicBezTo>
                      <a:pt x="14762" y="14085"/>
                      <a:pt x="14781" y="14091"/>
                      <a:pt x="14825" y="14193"/>
                    </a:cubicBezTo>
                    <a:cubicBezTo>
                      <a:pt x="14965" y="14743"/>
                      <a:pt x="14825" y="15078"/>
                      <a:pt x="14838" y="15699"/>
                    </a:cubicBezTo>
                    <a:cubicBezTo>
                      <a:pt x="14838" y="15730"/>
                      <a:pt x="14838" y="15762"/>
                      <a:pt x="14844" y="15793"/>
                    </a:cubicBezTo>
                    <a:lnTo>
                      <a:pt x="14844" y="15800"/>
                    </a:lnTo>
                    <a:cubicBezTo>
                      <a:pt x="14840" y="16035"/>
                      <a:pt x="14953" y="16158"/>
                      <a:pt x="15078" y="16158"/>
                    </a:cubicBezTo>
                    <a:cubicBezTo>
                      <a:pt x="15148" y="16158"/>
                      <a:pt x="15222" y="16120"/>
                      <a:pt x="15281" y="16040"/>
                    </a:cubicBezTo>
                    <a:cubicBezTo>
                      <a:pt x="15528" y="15692"/>
                      <a:pt x="15572" y="15230"/>
                      <a:pt x="15768" y="14648"/>
                    </a:cubicBezTo>
                    <a:cubicBezTo>
                      <a:pt x="15857" y="14408"/>
                      <a:pt x="15920" y="14300"/>
                      <a:pt x="16015" y="14212"/>
                    </a:cubicBezTo>
                    <a:cubicBezTo>
                      <a:pt x="16021" y="14218"/>
                      <a:pt x="16034" y="14224"/>
                      <a:pt x="16034" y="14237"/>
                    </a:cubicBezTo>
                    <a:cubicBezTo>
                      <a:pt x="16097" y="14351"/>
                      <a:pt x="16116" y="14851"/>
                      <a:pt x="16002" y="15230"/>
                    </a:cubicBezTo>
                    <a:cubicBezTo>
                      <a:pt x="15895" y="15610"/>
                      <a:pt x="15819" y="15800"/>
                      <a:pt x="15730" y="16078"/>
                    </a:cubicBezTo>
                    <a:cubicBezTo>
                      <a:pt x="15699" y="16191"/>
                      <a:pt x="15797" y="16285"/>
                      <a:pt x="15897" y="16285"/>
                    </a:cubicBezTo>
                    <a:cubicBezTo>
                      <a:pt x="15936" y="16285"/>
                      <a:pt x="15976" y="16270"/>
                      <a:pt x="16009" y="16236"/>
                    </a:cubicBezTo>
                    <a:cubicBezTo>
                      <a:pt x="16078" y="16148"/>
                      <a:pt x="16078" y="16028"/>
                      <a:pt x="16110" y="15939"/>
                    </a:cubicBezTo>
                    <a:cubicBezTo>
                      <a:pt x="16180" y="15680"/>
                      <a:pt x="16224" y="15388"/>
                      <a:pt x="16262" y="15148"/>
                    </a:cubicBezTo>
                    <a:cubicBezTo>
                      <a:pt x="16293" y="14965"/>
                      <a:pt x="16338" y="14673"/>
                      <a:pt x="16338" y="14414"/>
                    </a:cubicBezTo>
                    <a:lnTo>
                      <a:pt x="16388" y="14395"/>
                    </a:lnTo>
                    <a:lnTo>
                      <a:pt x="16445" y="14395"/>
                    </a:lnTo>
                    <a:cubicBezTo>
                      <a:pt x="16445" y="14395"/>
                      <a:pt x="16452" y="14395"/>
                      <a:pt x="16458" y="14401"/>
                    </a:cubicBezTo>
                    <a:cubicBezTo>
                      <a:pt x="16458" y="14401"/>
                      <a:pt x="16464" y="14401"/>
                      <a:pt x="16477" y="14408"/>
                    </a:cubicBezTo>
                    <a:cubicBezTo>
                      <a:pt x="16490" y="14420"/>
                      <a:pt x="16509" y="14427"/>
                      <a:pt x="16521" y="14439"/>
                    </a:cubicBezTo>
                    <a:lnTo>
                      <a:pt x="16547" y="14465"/>
                    </a:lnTo>
                    <a:cubicBezTo>
                      <a:pt x="16553" y="14484"/>
                      <a:pt x="16559" y="14490"/>
                      <a:pt x="16572" y="14503"/>
                    </a:cubicBezTo>
                    <a:cubicBezTo>
                      <a:pt x="16591" y="14566"/>
                      <a:pt x="16604" y="14541"/>
                      <a:pt x="16604" y="14680"/>
                    </a:cubicBezTo>
                    <a:cubicBezTo>
                      <a:pt x="16591" y="15009"/>
                      <a:pt x="16559" y="15104"/>
                      <a:pt x="16509" y="15376"/>
                    </a:cubicBezTo>
                    <a:cubicBezTo>
                      <a:pt x="16467" y="15555"/>
                      <a:pt x="16397" y="15734"/>
                      <a:pt x="16394" y="15914"/>
                    </a:cubicBezTo>
                    <a:lnTo>
                      <a:pt x="16394" y="15914"/>
                    </a:lnTo>
                    <a:cubicBezTo>
                      <a:pt x="16394" y="15901"/>
                      <a:pt x="16393" y="15896"/>
                      <a:pt x="16393" y="15896"/>
                    </a:cubicBezTo>
                    <a:cubicBezTo>
                      <a:pt x="16389" y="15896"/>
                      <a:pt x="16379" y="16029"/>
                      <a:pt x="16369" y="16072"/>
                    </a:cubicBezTo>
                    <a:cubicBezTo>
                      <a:pt x="16348" y="16276"/>
                      <a:pt x="16496" y="16334"/>
                      <a:pt x="16613" y="16334"/>
                    </a:cubicBezTo>
                    <a:cubicBezTo>
                      <a:pt x="16667" y="16334"/>
                      <a:pt x="16715" y="16322"/>
                      <a:pt x="16736" y="16306"/>
                    </a:cubicBezTo>
                    <a:cubicBezTo>
                      <a:pt x="16876" y="16274"/>
                      <a:pt x="17186" y="15958"/>
                      <a:pt x="17363" y="15749"/>
                    </a:cubicBezTo>
                    <a:cubicBezTo>
                      <a:pt x="17445" y="15642"/>
                      <a:pt x="17540" y="15547"/>
                      <a:pt x="17654" y="15471"/>
                    </a:cubicBezTo>
                    <a:cubicBezTo>
                      <a:pt x="17654" y="15471"/>
                      <a:pt x="17660" y="15471"/>
                      <a:pt x="17660" y="15464"/>
                    </a:cubicBezTo>
                    <a:lnTo>
                      <a:pt x="17660" y="15464"/>
                    </a:lnTo>
                    <a:cubicBezTo>
                      <a:pt x="17660" y="15477"/>
                      <a:pt x="17660" y="15528"/>
                      <a:pt x="17648" y="15635"/>
                    </a:cubicBezTo>
                    <a:cubicBezTo>
                      <a:pt x="17641" y="15667"/>
                      <a:pt x="17622" y="15736"/>
                      <a:pt x="17616" y="15781"/>
                    </a:cubicBezTo>
                    <a:cubicBezTo>
                      <a:pt x="17610" y="15793"/>
                      <a:pt x="17508" y="15983"/>
                      <a:pt x="17483" y="16021"/>
                    </a:cubicBezTo>
                    <a:cubicBezTo>
                      <a:pt x="17268" y="16363"/>
                      <a:pt x="16869" y="16856"/>
                      <a:pt x="16806" y="17084"/>
                    </a:cubicBezTo>
                    <a:cubicBezTo>
                      <a:pt x="16800" y="17116"/>
                      <a:pt x="16806" y="17141"/>
                      <a:pt x="16819" y="17160"/>
                    </a:cubicBezTo>
                    <a:cubicBezTo>
                      <a:pt x="16743" y="17464"/>
                      <a:pt x="16743" y="17774"/>
                      <a:pt x="16711" y="18078"/>
                    </a:cubicBezTo>
                    <a:cubicBezTo>
                      <a:pt x="16686" y="18312"/>
                      <a:pt x="16578" y="18755"/>
                      <a:pt x="16357" y="18926"/>
                    </a:cubicBezTo>
                    <a:cubicBezTo>
                      <a:pt x="16262" y="19014"/>
                      <a:pt x="16167" y="19077"/>
                      <a:pt x="16002" y="19166"/>
                    </a:cubicBezTo>
                    <a:cubicBezTo>
                      <a:pt x="15971" y="19172"/>
                      <a:pt x="15945" y="19185"/>
                      <a:pt x="15920" y="19204"/>
                    </a:cubicBezTo>
                    <a:cubicBezTo>
                      <a:pt x="15907" y="19210"/>
                      <a:pt x="15895" y="19217"/>
                      <a:pt x="15882" y="19217"/>
                    </a:cubicBezTo>
                    <a:cubicBezTo>
                      <a:pt x="15852" y="19235"/>
                      <a:pt x="15804" y="19259"/>
                      <a:pt x="15794" y="19266"/>
                    </a:cubicBezTo>
                    <a:lnTo>
                      <a:pt x="15794" y="19266"/>
                    </a:lnTo>
                    <a:cubicBezTo>
                      <a:pt x="15802" y="19261"/>
                      <a:pt x="15819" y="19261"/>
                      <a:pt x="15825" y="19261"/>
                    </a:cubicBezTo>
                    <a:cubicBezTo>
                      <a:pt x="15807" y="19265"/>
                      <a:pt x="15799" y="19270"/>
                      <a:pt x="15796" y="19270"/>
                    </a:cubicBezTo>
                    <a:cubicBezTo>
                      <a:pt x="15794" y="19270"/>
                      <a:pt x="15794" y="19269"/>
                      <a:pt x="15794" y="19267"/>
                    </a:cubicBezTo>
                    <a:cubicBezTo>
                      <a:pt x="15787" y="19274"/>
                      <a:pt x="15768" y="19280"/>
                      <a:pt x="15762" y="19293"/>
                    </a:cubicBezTo>
                    <a:cubicBezTo>
                      <a:pt x="15724" y="19312"/>
                      <a:pt x="15699" y="19362"/>
                      <a:pt x="15692" y="19400"/>
                    </a:cubicBezTo>
                    <a:cubicBezTo>
                      <a:pt x="15686" y="19419"/>
                      <a:pt x="15686" y="19425"/>
                      <a:pt x="15686" y="19425"/>
                    </a:cubicBezTo>
                    <a:cubicBezTo>
                      <a:pt x="15686" y="19432"/>
                      <a:pt x="15686" y="19432"/>
                      <a:pt x="15680" y="19438"/>
                    </a:cubicBezTo>
                    <a:cubicBezTo>
                      <a:pt x="15661" y="19584"/>
                      <a:pt x="15604" y="19780"/>
                      <a:pt x="15553" y="19843"/>
                    </a:cubicBezTo>
                    <a:cubicBezTo>
                      <a:pt x="15553" y="19843"/>
                      <a:pt x="15540" y="19849"/>
                      <a:pt x="15534" y="19849"/>
                    </a:cubicBezTo>
                    <a:lnTo>
                      <a:pt x="15528" y="19849"/>
                    </a:lnTo>
                    <a:cubicBezTo>
                      <a:pt x="15509" y="19862"/>
                      <a:pt x="15458" y="19894"/>
                      <a:pt x="15433" y="19900"/>
                    </a:cubicBezTo>
                    <a:cubicBezTo>
                      <a:pt x="15427" y="19906"/>
                      <a:pt x="15408" y="19906"/>
                      <a:pt x="15401" y="19913"/>
                    </a:cubicBezTo>
                    <a:cubicBezTo>
                      <a:pt x="15110" y="20013"/>
                      <a:pt x="14958" y="20070"/>
                      <a:pt x="14733" y="20070"/>
                    </a:cubicBezTo>
                    <a:cubicBezTo>
                      <a:pt x="14675" y="20070"/>
                      <a:pt x="14612" y="20066"/>
                      <a:pt x="14541" y="20058"/>
                    </a:cubicBezTo>
                    <a:cubicBezTo>
                      <a:pt x="14307" y="20039"/>
                      <a:pt x="14072" y="19989"/>
                      <a:pt x="13971" y="19894"/>
                    </a:cubicBezTo>
                    <a:cubicBezTo>
                      <a:pt x="13851" y="19780"/>
                      <a:pt x="13819" y="19723"/>
                      <a:pt x="13794" y="19653"/>
                    </a:cubicBezTo>
                    <a:cubicBezTo>
                      <a:pt x="13794" y="19628"/>
                      <a:pt x="13813" y="19533"/>
                      <a:pt x="13800" y="19419"/>
                    </a:cubicBezTo>
                    <a:lnTo>
                      <a:pt x="13800" y="19419"/>
                    </a:lnTo>
                    <a:cubicBezTo>
                      <a:pt x="13921" y="19470"/>
                      <a:pt x="14047" y="19520"/>
                      <a:pt x="14167" y="19565"/>
                    </a:cubicBezTo>
                    <a:cubicBezTo>
                      <a:pt x="14185" y="19569"/>
                      <a:pt x="14202" y="19571"/>
                      <a:pt x="14217" y="19571"/>
                    </a:cubicBezTo>
                    <a:cubicBezTo>
                      <a:pt x="14394" y="19571"/>
                      <a:pt x="14448" y="19300"/>
                      <a:pt x="14256" y="19242"/>
                    </a:cubicBezTo>
                    <a:cubicBezTo>
                      <a:pt x="13914" y="19109"/>
                      <a:pt x="13636" y="18964"/>
                      <a:pt x="13414" y="18609"/>
                    </a:cubicBezTo>
                    <a:cubicBezTo>
                      <a:pt x="13263" y="18318"/>
                      <a:pt x="13250" y="18185"/>
                      <a:pt x="13066" y="17825"/>
                    </a:cubicBezTo>
                    <a:cubicBezTo>
                      <a:pt x="12801" y="17306"/>
                      <a:pt x="12465" y="17084"/>
                      <a:pt x="12586" y="16698"/>
                    </a:cubicBezTo>
                    <a:cubicBezTo>
                      <a:pt x="12610" y="16615"/>
                      <a:pt x="12691" y="16563"/>
                      <a:pt x="12797" y="16563"/>
                    </a:cubicBezTo>
                    <a:cubicBezTo>
                      <a:pt x="12934" y="16563"/>
                      <a:pt x="13115" y="16651"/>
                      <a:pt x="13275" y="16875"/>
                    </a:cubicBezTo>
                    <a:cubicBezTo>
                      <a:pt x="13389" y="17034"/>
                      <a:pt x="13446" y="17242"/>
                      <a:pt x="13579" y="17382"/>
                    </a:cubicBezTo>
                    <a:cubicBezTo>
                      <a:pt x="13630" y="17432"/>
                      <a:pt x="13699" y="17458"/>
                      <a:pt x="13769" y="17464"/>
                    </a:cubicBezTo>
                    <a:cubicBezTo>
                      <a:pt x="13750" y="17464"/>
                      <a:pt x="13794" y="17470"/>
                      <a:pt x="13845" y="17470"/>
                    </a:cubicBezTo>
                    <a:cubicBezTo>
                      <a:pt x="13857" y="17470"/>
                      <a:pt x="13908" y="17477"/>
                      <a:pt x="13952" y="17489"/>
                    </a:cubicBezTo>
                    <a:cubicBezTo>
                      <a:pt x="13952" y="17489"/>
                      <a:pt x="14049" y="17505"/>
                      <a:pt x="14065" y="17505"/>
                    </a:cubicBezTo>
                    <a:cubicBezTo>
                      <a:pt x="14072" y="17505"/>
                      <a:pt x="14065" y="17503"/>
                      <a:pt x="14035" y="17496"/>
                    </a:cubicBezTo>
                    <a:lnTo>
                      <a:pt x="14035" y="17496"/>
                    </a:lnTo>
                    <a:cubicBezTo>
                      <a:pt x="14402" y="17540"/>
                      <a:pt x="14509" y="17837"/>
                      <a:pt x="14572" y="17951"/>
                    </a:cubicBezTo>
                    <a:cubicBezTo>
                      <a:pt x="14604" y="18008"/>
                      <a:pt x="14610" y="18033"/>
                      <a:pt x="14655" y="18185"/>
                    </a:cubicBezTo>
                    <a:cubicBezTo>
                      <a:pt x="14680" y="18255"/>
                      <a:pt x="14699" y="18343"/>
                      <a:pt x="14769" y="18375"/>
                    </a:cubicBezTo>
                    <a:cubicBezTo>
                      <a:pt x="14805" y="18393"/>
                      <a:pt x="14839" y="18401"/>
                      <a:pt x="14871" y="18401"/>
                    </a:cubicBezTo>
                    <a:cubicBezTo>
                      <a:pt x="15026" y="18401"/>
                      <a:pt x="15111" y="18206"/>
                      <a:pt x="15022" y="18059"/>
                    </a:cubicBezTo>
                    <a:cubicBezTo>
                      <a:pt x="14901" y="17742"/>
                      <a:pt x="14806" y="17552"/>
                      <a:pt x="14477" y="17312"/>
                    </a:cubicBezTo>
                    <a:cubicBezTo>
                      <a:pt x="14243" y="17179"/>
                      <a:pt x="14199" y="17185"/>
                      <a:pt x="13921" y="17097"/>
                    </a:cubicBezTo>
                    <a:cubicBezTo>
                      <a:pt x="13914" y="17097"/>
                      <a:pt x="13921" y="17097"/>
                      <a:pt x="13927" y="17110"/>
                    </a:cubicBezTo>
                    <a:cubicBezTo>
                      <a:pt x="13921" y="17110"/>
                      <a:pt x="13914" y="17097"/>
                      <a:pt x="13908" y="17097"/>
                    </a:cubicBezTo>
                    <a:cubicBezTo>
                      <a:pt x="13883" y="17091"/>
                      <a:pt x="13864" y="17084"/>
                      <a:pt x="13857" y="17084"/>
                    </a:cubicBezTo>
                    <a:cubicBezTo>
                      <a:pt x="13851" y="17084"/>
                      <a:pt x="13851" y="17072"/>
                      <a:pt x="13845" y="17072"/>
                    </a:cubicBezTo>
                    <a:lnTo>
                      <a:pt x="13819" y="17027"/>
                    </a:lnTo>
                    <a:cubicBezTo>
                      <a:pt x="13921" y="16654"/>
                      <a:pt x="14072" y="16300"/>
                      <a:pt x="14174" y="15926"/>
                    </a:cubicBezTo>
                    <a:cubicBezTo>
                      <a:pt x="14319" y="15376"/>
                      <a:pt x="14389" y="14806"/>
                      <a:pt x="14585" y="14268"/>
                    </a:cubicBezTo>
                    <a:lnTo>
                      <a:pt x="14585" y="14250"/>
                    </a:lnTo>
                    <a:cubicBezTo>
                      <a:pt x="14610" y="14193"/>
                      <a:pt x="14623" y="14174"/>
                      <a:pt x="14642" y="14123"/>
                    </a:cubicBezTo>
                    <a:lnTo>
                      <a:pt x="14648" y="14117"/>
                    </a:lnTo>
                    <a:lnTo>
                      <a:pt x="14674" y="14091"/>
                    </a:lnTo>
                    <a:cubicBezTo>
                      <a:pt x="14680" y="14085"/>
                      <a:pt x="14686" y="14085"/>
                      <a:pt x="14686" y="14085"/>
                    </a:cubicBezTo>
                    <a:cubicBezTo>
                      <a:pt x="14693" y="14085"/>
                      <a:pt x="14705" y="14079"/>
                      <a:pt x="14712" y="14079"/>
                    </a:cubicBezTo>
                    <a:close/>
                    <a:moveTo>
                      <a:pt x="12657" y="21835"/>
                    </a:moveTo>
                    <a:lnTo>
                      <a:pt x="12657" y="21835"/>
                    </a:lnTo>
                    <a:cubicBezTo>
                      <a:pt x="12656" y="21835"/>
                      <a:pt x="12658" y="21846"/>
                      <a:pt x="12660" y="21860"/>
                    </a:cubicBezTo>
                    <a:lnTo>
                      <a:pt x="12660" y="21860"/>
                    </a:lnTo>
                    <a:cubicBezTo>
                      <a:pt x="12658" y="21842"/>
                      <a:pt x="12657" y="21835"/>
                      <a:pt x="12657" y="21835"/>
                    </a:cubicBezTo>
                    <a:close/>
                    <a:moveTo>
                      <a:pt x="12660" y="21860"/>
                    </a:moveTo>
                    <a:cubicBezTo>
                      <a:pt x="12660" y="21864"/>
                      <a:pt x="12661" y="21869"/>
                      <a:pt x="12661" y="21874"/>
                    </a:cubicBezTo>
                    <a:cubicBezTo>
                      <a:pt x="12661" y="21872"/>
                      <a:pt x="12661" y="21869"/>
                      <a:pt x="12661" y="21867"/>
                    </a:cubicBezTo>
                    <a:lnTo>
                      <a:pt x="12661" y="21867"/>
                    </a:lnTo>
                    <a:cubicBezTo>
                      <a:pt x="12661" y="21865"/>
                      <a:pt x="12660" y="21862"/>
                      <a:pt x="12660" y="21860"/>
                    </a:cubicBezTo>
                    <a:close/>
                    <a:moveTo>
                      <a:pt x="3853" y="17577"/>
                    </a:moveTo>
                    <a:cubicBezTo>
                      <a:pt x="3984" y="17577"/>
                      <a:pt x="4113" y="17592"/>
                      <a:pt x="4239" y="17622"/>
                    </a:cubicBezTo>
                    <a:cubicBezTo>
                      <a:pt x="4227" y="17622"/>
                      <a:pt x="4296" y="17628"/>
                      <a:pt x="4385" y="17736"/>
                    </a:cubicBezTo>
                    <a:cubicBezTo>
                      <a:pt x="4391" y="17749"/>
                      <a:pt x="4391" y="17755"/>
                      <a:pt x="4398" y="17755"/>
                    </a:cubicBezTo>
                    <a:cubicBezTo>
                      <a:pt x="4404" y="17774"/>
                      <a:pt x="4410" y="17787"/>
                      <a:pt x="4423" y="17812"/>
                    </a:cubicBezTo>
                    <a:cubicBezTo>
                      <a:pt x="4429" y="17837"/>
                      <a:pt x="4436" y="17875"/>
                      <a:pt x="4448" y="17901"/>
                    </a:cubicBezTo>
                    <a:lnTo>
                      <a:pt x="4448" y="17907"/>
                    </a:lnTo>
                    <a:cubicBezTo>
                      <a:pt x="4448" y="18059"/>
                      <a:pt x="4455" y="17964"/>
                      <a:pt x="4404" y="18135"/>
                    </a:cubicBezTo>
                    <a:lnTo>
                      <a:pt x="4404" y="18141"/>
                    </a:lnTo>
                    <a:cubicBezTo>
                      <a:pt x="4391" y="18166"/>
                      <a:pt x="4372" y="18192"/>
                      <a:pt x="4366" y="18223"/>
                    </a:cubicBezTo>
                    <a:cubicBezTo>
                      <a:pt x="4286" y="18203"/>
                      <a:pt x="4202" y="18196"/>
                      <a:pt x="4116" y="18196"/>
                    </a:cubicBezTo>
                    <a:cubicBezTo>
                      <a:pt x="3958" y="18196"/>
                      <a:pt x="3794" y="18219"/>
                      <a:pt x="3638" y="18223"/>
                    </a:cubicBezTo>
                    <a:cubicBezTo>
                      <a:pt x="3537" y="18236"/>
                      <a:pt x="3417" y="18217"/>
                      <a:pt x="3341" y="18280"/>
                    </a:cubicBezTo>
                    <a:cubicBezTo>
                      <a:pt x="3254" y="18355"/>
                      <a:pt x="3313" y="18508"/>
                      <a:pt x="3429" y="18508"/>
                    </a:cubicBezTo>
                    <a:cubicBezTo>
                      <a:pt x="3431" y="18508"/>
                      <a:pt x="3434" y="18508"/>
                      <a:pt x="3436" y="18508"/>
                    </a:cubicBezTo>
                    <a:cubicBezTo>
                      <a:pt x="3529" y="18499"/>
                      <a:pt x="3617" y="18495"/>
                      <a:pt x="3700" y="18495"/>
                    </a:cubicBezTo>
                    <a:cubicBezTo>
                      <a:pt x="3898" y="18495"/>
                      <a:pt x="4058" y="18517"/>
                      <a:pt x="4138" y="18540"/>
                    </a:cubicBezTo>
                    <a:cubicBezTo>
                      <a:pt x="4183" y="18552"/>
                      <a:pt x="4239" y="18571"/>
                      <a:pt x="4290" y="18584"/>
                    </a:cubicBezTo>
                    <a:cubicBezTo>
                      <a:pt x="4303" y="18597"/>
                      <a:pt x="4341" y="18609"/>
                      <a:pt x="4360" y="18628"/>
                    </a:cubicBezTo>
                    <a:cubicBezTo>
                      <a:pt x="4360" y="18635"/>
                      <a:pt x="4366" y="18647"/>
                      <a:pt x="4366" y="18666"/>
                    </a:cubicBezTo>
                    <a:cubicBezTo>
                      <a:pt x="4372" y="18767"/>
                      <a:pt x="4385" y="18869"/>
                      <a:pt x="4372" y="18983"/>
                    </a:cubicBezTo>
                    <a:cubicBezTo>
                      <a:pt x="4366" y="19014"/>
                      <a:pt x="4353" y="19084"/>
                      <a:pt x="4341" y="19109"/>
                    </a:cubicBezTo>
                    <a:cubicBezTo>
                      <a:pt x="4322" y="19166"/>
                      <a:pt x="4303" y="19217"/>
                      <a:pt x="4233" y="19299"/>
                    </a:cubicBezTo>
                    <a:cubicBezTo>
                      <a:pt x="4216" y="19316"/>
                      <a:pt x="4197" y="19330"/>
                      <a:pt x="4176" y="19345"/>
                    </a:cubicBezTo>
                    <a:lnTo>
                      <a:pt x="4176" y="19345"/>
                    </a:lnTo>
                    <a:cubicBezTo>
                      <a:pt x="4176" y="19345"/>
                      <a:pt x="4176" y="19345"/>
                      <a:pt x="4176" y="19345"/>
                    </a:cubicBezTo>
                    <a:lnTo>
                      <a:pt x="4176" y="19345"/>
                    </a:lnTo>
                    <a:cubicBezTo>
                      <a:pt x="4174" y="19345"/>
                      <a:pt x="4158" y="19355"/>
                      <a:pt x="4145" y="19369"/>
                    </a:cubicBezTo>
                    <a:cubicBezTo>
                      <a:pt x="4119" y="19394"/>
                      <a:pt x="4088" y="19425"/>
                      <a:pt x="4088" y="19457"/>
                    </a:cubicBezTo>
                    <a:cubicBezTo>
                      <a:pt x="4050" y="19450"/>
                      <a:pt x="4013" y="19447"/>
                      <a:pt x="3976" y="19447"/>
                    </a:cubicBezTo>
                    <a:cubicBezTo>
                      <a:pt x="3918" y="19447"/>
                      <a:pt x="3861" y="19453"/>
                      <a:pt x="3803" y="19457"/>
                    </a:cubicBezTo>
                    <a:cubicBezTo>
                      <a:pt x="3632" y="19482"/>
                      <a:pt x="3411" y="19482"/>
                      <a:pt x="3259" y="19552"/>
                    </a:cubicBezTo>
                    <a:cubicBezTo>
                      <a:pt x="3140" y="19627"/>
                      <a:pt x="3212" y="19831"/>
                      <a:pt x="3347" y="19831"/>
                    </a:cubicBezTo>
                    <a:cubicBezTo>
                      <a:pt x="3349" y="19831"/>
                      <a:pt x="3352" y="19831"/>
                      <a:pt x="3354" y="19830"/>
                    </a:cubicBezTo>
                    <a:cubicBezTo>
                      <a:pt x="3471" y="19811"/>
                      <a:pt x="3589" y="19803"/>
                      <a:pt x="3697" y="19803"/>
                    </a:cubicBezTo>
                    <a:cubicBezTo>
                      <a:pt x="3904" y="19803"/>
                      <a:pt x="4076" y="19833"/>
                      <a:pt x="4138" y="19875"/>
                    </a:cubicBezTo>
                    <a:lnTo>
                      <a:pt x="4145" y="19881"/>
                    </a:lnTo>
                    <a:cubicBezTo>
                      <a:pt x="4202" y="19932"/>
                      <a:pt x="4170" y="20216"/>
                      <a:pt x="4107" y="20349"/>
                    </a:cubicBezTo>
                    <a:lnTo>
                      <a:pt x="4081" y="20400"/>
                    </a:lnTo>
                    <a:cubicBezTo>
                      <a:pt x="4059" y="20394"/>
                      <a:pt x="4035" y="20390"/>
                      <a:pt x="4011" y="20390"/>
                    </a:cubicBezTo>
                    <a:cubicBezTo>
                      <a:pt x="3986" y="20390"/>
                      <a:pt x="3961" y="20394"/>
                      <a:pt x="3936" y="20400"/>
                    </a:cubicBezTo>
                    <a:cubicBezTo>
                      <a:pt x="3790" y="20419"/>
                      <a:pt x="3543" y="20381"/>
                      <a:pt x="3423" y="20470"/>
                    </a:cubicBezTo>
                    <a:cubicBezTo>
                      <a:pt x="3343" y="20544"/>
                      <a:pt x="3396" y="20697"/>
                      <a:pt x="3511" y="20697"/>
                    </a:cubicBezTo>
                    <a:cubicBezTo>
                      <a:pt x="3513" y="20697"/>
                      <a:pt x="3516" y="20697"/>
                      <a:pt x="3518" y="20697"/>
                    </a:cubicBezTo>
                    <a:cubicBezTo>
                      <a:pt x="3635" y="20690"/>
                      <a:pt x="3725" y="20687"/>
                      <a:pt x="3795" y="20687"/>
                    </a:cubicBezTo>
                    <a:cubicBezTo>
                      <a:pt x="3975" y="20687"/>
                      <a:pt x="4022" y="20710"/>
                      <a:pt x="4050" y="20761"/>
                    </a:cubicBezTo>
                    <a:cubicBezTo>
                      <a:pt x="4062" y="20780"/>
                      <a:pt x="4119" y="21204"/>
                      <a:pt x="4062" y="21330"/>
                    </a:cubicBezTo>
                    <a:cubicBezTo>
                      <a:pt x="4056" y="21349"/>
                      <a:pt x="4050" y="21362"/>
                      <a:pt x="4031" y="21381"/>
                    </a:cubicBezTo>
                    <a:lnTo>
                      <a:pt x="3986" y="21425"/>
                    </a:lnTo>
                    <a:cubicBezTo>
                      <a:pt x="3967" y="21431"/>
                      <a:pt x="3955" y="21444"/>
                      <a:pt x="3948" y="21450"/>
                    </a:cubicBezTo>
                    <a:cubicBezTo>
                      <a:pt x="3948" y="21450"/>
                      <a:pt x="3936" y="21450"/>
                      <a:pt x="3936" y="21457"/>
                    </a:cubicBezTo>
                    <a:cubicBezTo>
                      <a:pt x="3809" y="21495"/>
                      <a:pt x="3765" y="21488"/>
                      <a:pt x="3543" y="21495"/>
                    </a:cubicBezTo>
                    <a:cubicBezTo>
                      <a:pt x="3537" y="21494"/>
                      <a:pt x="3530" y="21494"/>
                      <a:pt x="3523" y="21494"/>
                    </a:cubicBezTo>
                    <a:cubicBezTo>
                      <a:pt x="3411" y="21494"/>
                      <a:pt x="3312" y="21545"/>
                      <a:pt x="3252" y="21640"/>
                    </a:cubicBezTo>
                    <a:cubicBezTo>
                      <a:pt x="3233" y="21672"/>
                      <a:pt x="3221" y="21703"/>
                      <a:pt x="3208" y="21735"/>
                    </a:cubicBezTo>
                    <a:cubicBezTo>
                      <a:pt x="3164" y="21843"/>
                      <a:pt x="3138" y="21874"/>
                      <a:pt x="3050" y="21988"/>
                    </a:cubicBezTo>
                    <a:cubicBezTo>
                      <a:pt x="2923" y="22127"/>
                      <a:pt x="2847" y="22121"/>
                      <a:pt x="2797" y="22146"/>
                    </a:cubicBezTo>
                    <a:cubicBezTo>
                      <a:pt x="2715" y="22169"/>
                      <a:pt x="2724" y="22172"/>
                      <a:pt x="2669" y="22172"/>
                    </a:cubicBezTo>
                    <a:cubicBezTo>
                      <a:pt x="2647" y="22172"/>
                      <a:pt x="2615" y="22172"/>
                      <a:pt x="2563" y="22172"/>
                    </a:cubicBezTo>
                    <a:cubicBezTo>
                      <a:pt x="2548" y="22168"/>
                      <a:pt x="2534" y="22166"/>
                      <a:pt x="2520" y="22166"/>
                    </a:cubicBezTo>
                    <a:cubicBezTo>
                      <a:pt x="2486" y="22166"/>
                      <a:pt x="2453" y="22175"/>
                      <a:pt x="2417" y="22184"/>
                    </a:cubicBezTo>
                    <a:cubicBezTo>
                      <a:pt x="2411" y="22127"/>
                      <a:pt x="2379" y="22064"/>
                      <a:pt x="2303" y="22032"/>
                    </a:cubicBezTo>
                    <a:cubicBezTo>
                      <a:pt x="2260" y="22007"/>
                      <a:pt x="2215" y="21972"/>
                      <a:pt x="2213" y="21972"/>
                    </a:cubicBezTo>
                    <a:lnTo>
                      <a:pt x="2213" y="21972"/>
                    </a:lnTo>
                    <a:cubicBezTo>
                      <a:pt x="2213" y="21972"/>
                      <a:pt x="2216" y="21975"/>
                      <a:pt x="2224" y="21982"/>
                    </a:cubicBezTo>
                    <a:lnTo>
                      <a:pt x="2224" y="21982"/>
                    </a:lnTo>
                    <a:cubicBezTo>
                      <a:pt x="2213" y="21974"/>
                      <a:pt x="2200" y="21966"/>
                      <a:pt x="2189" y="21963"/>
                    </a:cubicBezTo>
                    <a:cubicBezTo>
                      <a:pt x="1708" y="21520"/>
                      <a:pt x="1481" y="21077"/>
                      <a:pt x="1550" y="20375"/>
                    </a:cubicBezTo>
                    <a:cubicBezTo>
                      <a:pt x="1550" y="20318"/>
                      <a:pt x="1576" y="20216"/>
                      <a:pt x="1614" y="20084"/>
                    </a:cubicBezTo>
                    <a:cubicBezTo>
                      <a:pt x="1614" y="20071"/>
                      <a:pt x="1620" y="20065"/>
                      <a:pt x="1620" y="20058"/>
                    </a:cubicBezTo>
                    <a:cubicBezTo>
                      <a:pt x="1639" y="20052"/>
                      <a:pt x="1645" y="20033"/>
                      <a:pt x="1652" y="20020"/>
                    </a:cubicBezTo>
                    <a:cubicBezTo>
                      <a:pt x="1765" y="19786"/>
                      <a:pt x="1892" y="19565"/>
                      <a:pt x="2025" y="19343"/>
                    </a:cubicBezTo>
                    <a:cubicBezTo>
                      <a:pt x="2063" y="19312"/>
                      <a:pt x="2088" y="19274"/>
                      <a:pt x="2094" y="19229"/>
                    </a:cubicBezTo>
                    <a:cubicBezTo>
                      <a:pt x="2278" y="18926"/>
                      <a:pt x="2468" y="18635"/>
                      <a:pt x="2658" y="18337"/>
                    </a:cubicBezTo>
                    <a:cubicBezTo>
                      <a:pt x="2866" y="18014"/>
                      <a:pt x="3094" y="17704"/>
                      <a:pt x="3246" y="17679"/>
                    </a:cubicBezTo>
                    <a:cubicBezTo>
                      <a:pt x="3455" y="17611"/>
                      <a:pt x="3657" y="17577"/>
                      <a:pt x="3853" y="17577"/>
                    </a:cubicBezTo>
                    <a:close/>
                    <a:moveTo>
                      <a:pt x="5828" y="15237"/>
                    </a:moveTo>
                    <a:cubicBezTo>
                      <a:pt x="5891" y="15249"/>
                      <a:pt x="5967" y="15256"/>
                      <a:pt x="6030" y="15262"/>
                    </a:cubicBezTo>
                    <a:cubicBezTo>
                      <a:pt x="5745" y="15983"/>
                      <a:pt x="5651" y="16774"/>
                      <a:pt x="5467" y="17527"/>
                    </a:cubicBezTo>
                    <a:cubicBezTo>
                      <a:pt x="5100" y="19077"/>
                      <a:pt x="4847" y="20830"/>
                      <a:pt x="4651" y="22229"/>
                    </a:cubicBezTo>
                    <a:cubicBezTo>
                      <a:pt x="4550" y="22659"/>
                      <a:pt x="4524" y="22754"/>
                      <a:pt x="4309" y="22880"/>
                    </a:cubicBezTo>
                    <a:cubicBezTo>
                      <a:pt x="4075" y="22988"/>
                      <a:pt x="3676" y="23057"/>
                      <a:pt x="3252" y="23076"/>
                    </a:cubicBezTo>
                    <a:cubicBezTo>
                      <a:pt x="3360" y="22741"/>
                      <a:pt x="3461" y="22393"/>
                      <a:pt x="3550" y="22051"/>
                    </a:cubicBezTo>
                    <a:cubicBezTo>
                      <a:pt x="3569" y="21994"/>
                      <a:pt x="3581" y="21950"/>
                      <a:pt x="3607" y="21893"/>
                    </a:cubicBezTo>
                    <a:cubicBezTo>
                      <a:pt x="3721" y="21893"/>
                      <a:pt x="3828" y="21887"/>
                      <a:pt x="3929" y="21862"/>
                    </a:cubicBezTo>
                    <a:cubicBezTo>
                      <a:pt x="4151" y="21811"/>
                      <a:pt x="4360" y="21653"/>
                      <a:pt x="4429" y="21431"/>
                    </a:cubicBezTo>
                    <a:cubicBezTo>
                      <a:pt x="4493" y="21191"/>
                      <a:pt x="4467" y="20919"/>
                      <a:pt x="4423" y="20672"/>
                    </a:cubicBezTo>
                    <a:cubicBezTo>
                      <a:pt x="4417" y="20640"/>
                      <a:pt x="4398" y="20609"/>
                      <a:pt x="4385" y="20577"/>
                    </a:cubicBezTo>
                    <a:cubicBezTo>
                      <a:pt x="4398" y="20564"/>
                      <a:pt x="4404" y="20545"/>
                      <a:pt x="4423" y="20526"/>
                    </a:cubicBezTo>
                    <a:cubicBezTo>
                      <a:pt x="4524" y="20400"/>
                      <a:pt x="4657" y="19875"/>
                      <a:pt x="4423" y="19609"/>
                    </a:cubicBezTo>
                    <a:cubicBezTo>
                      <a:pt x="4689" y="19419"/>
                      <a:pt x="4796" y="19052"/>
                      <a:pt x="4752" y="18736"/>
                    </a:cubicBezTo>
                    <a:cubicBezTo>
                      <a:pt x="4746" y="18628"/>
                      <a:pt x="4727" y="18514"/>
                      <a:pt x="4682" y="18419"/>
                    </a:cubicBezTo>
                    <a:cubicBezTo>
                      <a:pt x="4727" y="18356"/>
                      <a:pt x="4765" y="18280"/>
                      <a:pt x="4784" y="18204"/>
                    </a:cubicBezTo>
                    <a:cubicBezTo>
                      <a:pt x="4872" y="17957"/>
                      <a:pt x="4834" y="17654"/>
                      <a:pt x="4657" y="17464"/>
                    </a:cubicBezTo>
                    <a:cubicBezTo>
                      <a:pt x="4834" y="16692"/>
                      <a:pt x="5505" y="15673"/>
                      <a:pt x="5764" y="15325"/>
                    </a:cubicBezTo>
                    <a:cubicBezTo>
                      <a:pt x="5796" y="15268"/>
                      <a:pt x="5821" y="15262"/>
                      <a:pt x="5828" y="15237"/>
                    </a:cubicBezTo>
                    <a:close/>
                    <a:moveTo>
                      <a:pt x="10276" y="14617"/>
                    </a:moveTo>
                    <a:lnTo>
                      <a:pt x="10276" y="14617"/>
                    </a:lnTo>
                    <a:cubicBezTo>
                      <a:pt x="10244" y="14680"/>
                      <a:pt x="10213" y="14749"/>
                      <a:pt x="10187" y="14838"/>
                    </a:cubicBezTo>
                    <a:cubicBezTo>
                      <a:pt x="10061" y="15230"/>
                      <a:pt x="9991" y="15635"/>
                      <a:pt x="9953" y="16047"/>
                    </a:cubicBezTo>
                    <a:cubicBezTo>
                      <a:pt x="9770" y="18356"/>
                      <a:pt x="9751" y="20754"/>
                      <a:pt x="10554" y="22944"/>
                    </a:cubicBezTo>
                    <a:cubicBezTo>
                      <a:pt x="10618" y="23108"/>
                      <a:pt x="10668" y="23247"/>
                      <a:pt x="10719" y="23374"/>
                    </a:cubicBezTo>
                    <a:cubicBezTo>
                      <a:pt x="10599" y="23355"/>
                      <a:pt x="10491" y="23342"/>
                      <a:pt x="10377" y="23323"/>
                    </a:cubicBezTo>
                    <a:lnTo>
                      <a:pt x="10377" y="23317"/>
                    </a:lnTo>
                    <a:cubicBezTo>
                      <a:pt x="9877" y="23260"/>
                      <a:pt x="9314" y="23121"/>
                      <a:pt x="9143" y="22982"/>
                    </a:cubicBezTo>
                    <a:cubicBezTo>
                      <a:pt x="8884" y="22444"/>
                      <a:pt x="8960" y="21463"/>
                      <a:pt x="8960" y="20628"/>
                    </a:cubicBezTo>
                    <a:cubicBezTo>
                      <a:pt x="8998" y="19077"/>
                      <a:pt x="9086" y="17590"/>
                      <a:pt x="9384" y="16186"/>
                    </a:cubicBezTo>
                    <a:cubicBezTo>
                      <a:pt x="9466" y="15705"/>
                      <a:pt x="9618" y="15230"/>
                      <a:pt x="9808" y="14781"/>
                    </a:cubicBezTo>
                    <a:cubicBezTo>
                      <a:pt x="9966" y="14724"/>
                      <a:pt x="10118" y="14673"/>
                      <a:pt x="10276" y="14617"/>
                    </a:cubicBezTo>
                    <a:close/>
                    <a:moveTo>
                      <a:pt x="3417" y="15876"/>
                    </a:moveTo>
                    <a:lnTo>
                      <a:pt x="3417" y="15876"/>
                    </a:lnTo>
                    <a:cubicBezTo>
                      <a:pt x="3297" y="16135"/>
                      <a:pt x="3195" y="16401"/>
                      <a:pt x="3126" y="16679"/>
                    </a:cubicBezTo>
                    <a:cubicBezTo>
                      <a:pt x="3069" y="16901"/>
                      <a:pt x="3012" y="17129"/>
                      <a:pt x="2974" y="17350"/>
                    </a:cubicBezTo>
                    <a:cubicBezTo>
                      <a:pt x="2847" y="17432"/>
                      <a:pt x="2727" y="17540"/>
                      <a:pt x="2620" y="17711"/>
                    </a:cubicBezTo>
                    <a:cubicBezTo>
                      <a:pt x="2411" y="17995"/>
                      <a:pt x="2120" y="18489"/>
                      <a:pt x="1854" y="18989"/>
                    </a:cubicBezTo>
                    <a:lnTo>
                      <a:pt x="1841" y="18989"/>
                    </a:lnTo>
                    <a:cubicBezTo>
                      <a:pt x="1620" y="19014"/>
                      <a:pt x="1455" y="19141"/>
                      <a:pt x="1335" y="19324"/>
                    </a:cubicBezTo>
                    <a:cubicBezTo>
                      <a:pt x="1158" y="19558"/>
                      <a:pt x="1038" y="19837"/>
                      <a:pt x="949" y="20115"/>
                    </a:cubicBezTo>
                    <a:cubicBezTo>
                      <a:pt x="880" y="20318"/>
                      <a:pt x="810" y="20514"/>
                      <a:pt x="728" y="20723"/>
                    </a:cubicBezTo>
                    <a:cubicBezTo>
                      <a:pt x="721" y="20748"/>
                      <a:pt x="728" y="20780"/>
                      <a:pt x="734" y="20799"/>
                    </a:cubicBezTo>
                    <a:cubicBezTo>
                      <a:pt x="752" y="20834"/>
                      <a:pt x="792" y="20851"/>
                      <a:pt x="830" y="20851"/>
                    </a:cubicBezTo>
                    <a:cubicBezTo>
                      <a:pt x="845" y="20851"/>
                      <a:pt x="860" y="20848"/>
                      <a:pt x="873" y="20843"/>
                    </a:cubicBezTo>
                    <a:cubicBezTo>
                      <a:pt x="949" y="20767"/>
                      <a:pt x="943" y="20691"/>
                      <a:pt x="974" y="20640"/>
                    </a:cubicBezTo>
                    <a:cubicBezTo>
                      <a:pt x="1076" y="20406"/>
                      <a:pt x="1158" y="20223"/>
                      <a:pt x="1297" y="19970"/>
                    </a:cubicBezTo>
                    <a:cubicBezTo>
                      <a:pt x="1430" y="19767"/>
                      <a:pt x="1430" y="19767"/>
                      <a:pt x="1481" y="19710"/>
                    </a:cubicBezTo>
                    <a:lnTo>
                      <a:pt x="1481" y="19710"/>
                    </a:lnTo>
                    <a:cubicBezTo>
                      <a:pt x="1462" y="19736"/>
                      <a:pt x="1455" y="19767"/>
                      <a:pt x="1443" y="19786"/>
                    </a:cubicBezTo>
                    <a:lnTo>
                      <a:pt x="1443" y="19799"/>
                    </a:lnTo>
                    <a:cubicBezTo>
                      <a:pt x="1430" y="19811"/>
                      <a:pt x="1417" y="19830"/>
                      <a:pt x="1417" y="19843"/>
                    </a:cubicBezTo>
                    <a:cubicBezTo>
                      <a:pt x="1266" y="20216"/>
                      <a:pt x="1234" y="20628"/>
                      <a:pt x="1291" y="21020"/>
                    </a:cubicBezTo>
                    <a:cubicBezTo>
                      <a:pt x="1348" y="21286"/>
                      <a:pt x="1417" y="21545"/>
                      <a:pt x="1550" y="21779"/>
                    </a:cubicBezTo>
                    <a:cubicBezTo>
                      <a:pt x="1664" y="21969"/>
                      <a:pt x="1797" y="22153"/>
                      <a:pt x="1968" y="22279"/>
                    </a:cubicBezTo>
                    <a:cubicBezTo>
                      <a:pt x="2004" y="22310"/>
                      <a:pt x="2151" y="22371"/>
                      <a:pt x="2147" y="22371"/>
                    </a:cubicBezTo>
                    <a:cubicBezTo>
                      <a:pt x="2146" y="22371"/>
                      <a:pt x="2138" y="22368"/>
                      <a:pt x="2120" y="22361"/>
                    </a:cubicBezTo>
                    <a:lnTo>
                      <a:pt x="2120" y="22361"/>
                    </a:lnTo>
                    <a:cubicBezTo>
                      <a:pt x="2152" y="22379"/>
                      <a:pt x="2180" y="22387"/>
                      <a:pt x="2207" y="22387"/>
                    </a:cubicBezTo>
                    <a:cubicBezTo>
                      <a:pt x="2229" y="22387"/>
                      <a:pt x="2250" y="22382"/>
                      <a:pt x="2272" y="22374"/>
                    </a:cubicBezTo>
                    <a:lnTo>
                      <a:pt x="2272" y="22406"/>
                    </a:lnTo>
                    <a:cubicBezTo>
                      <a:pt x="2284" y="22456"/>
                      <a:pt x="2316" y="22494"/>
                      <a:pt x="2367" y="22520"/>
                    </a:cubicBezTo>
                    <a:cubicBezTo>
                      <a:pt x="2335" y="22615"/>
                      <a:pt x="2348" y="22678"/>
                      <a:pt x="2316" y="22760"/>
                    </a:cubicBezTo>
                    <a:cubicBezTo>
                      <a:pt x="2284" y="22906"/>
                      <a:pt x="2221" y="23405"/>
                      <a:pt x="2202" y="23583"/>
                    </a:cubicBezTo>
                    <a:cubicBezTo>
                      <a:pt x="2189" y="23659"/>
                      <a:pt x="2183" y="23754"/>
                      <a:pt x="2170" y="23848"/>
                    </a:cubicBezTo>
                    <a:lnTo>
                      <a:pt x="2063" y="23848"/>
                    </a:lnTo>
                    <a:cubicBezTo>
                      <a:pt x="2041" y="23855"/>
                      <a:pt x="1988" y="23856"/>
                      <a:pt x="1935" y="23856"/>
                    </a:cubicBezTo>
                    <a:cubicBezTo>
                      <a:pt x="1881" y="23856"/>
                      <a:pt x="1826" y="23855"/>
                      <a:pt x="1797" y="23855"/>
                    </a:cubicBezTo>
                    <a:cubicBezTo>
                      <a:pt x="1544" y="23804"/>
                      <a:pt x="1449" y="23754"/>
                      <a:pt x="1177" y="23583"/>
                    </a:cubicBezTo>
                    <a:cubicBezTo>
                      <a:pt x="886" y="23405"/>
                      <a:pt x="525" y="22823"/>
                      <a:pt x="462" y="22494"/>
                    </a:cubicBezTo>
                    <a:cubicBezTo>
                      <a:pt x="304" y="21836"/>
                      <a:pt x="342" y="21039"/>
                      <a:pt x="576" y="20539"/>
                    </a:cubicBezTo>
                    <a:cubicBezTo>
                      <a:pt x="949" y="19590"/>
                      <a:pt x="1873" y="17780"/>
                      <a:pt x="2784" y="16584"/>
                    </a:cubicBezTo>
                    <a:cubicBezTo>
                      <a:pt x="2917" y="16401"/>
                      <a:pt x="3164" y="16116"/>
                      <a:pt x="3417" y="15876"/>
                    </a:cubicBezTo>
                    <a:close/>
                    <a:moveTo>
                      <a:pt x="3246" y="22203"/>
                    </a:moveTo>
                    <a:lnTo>
                      <a:pt x="3246" y="22203"/>
                    </a:lnTo>
                    <a:cubicBezTo>
                      <a:pt x="3101" y="22602"/>
                      <a:pt x="2961" y="23026"/>
                      <a:pt x="2847" y="23235"/>
                    </a:cubicBezTo>
                    <a:cubicBezTo>
                      <a:pt x="2721" y="23513"/>
                      <a:pt x="2461" y="24051"/>
                      <a:pt x="2360" y="24418"/>
                    </a:cubicBezTo>
                    <a:cubicBezTo>
                      <a:pt x="2348" y="23886"/>
                      <a:pt x="2550" y="23387"/>
                      <a:pt x="2683" y="22817"/>
                    </a:cubicBezTo>
                    <a:cubicBezTo>
                      <a:pt x="2708" y="22690"/>
                      <a:pt x="2727" y="22602"/>
                      <a:pt x="2727" y="22551"/>
                    </a:cubicBezTo>
                    <a:cubicBezTo>
                      <a:pt x="2866" y="22526"/>
                      <a:pt x="2987" y="22469"/>
                      <a:pt x="3044" y="22425"/>
                    </a:cubicBezTo>
                    <a:cubicBezTo>
                      <a:pt x="3126" y="22368"/>
                      <a:pt x="3195" y="22286"/>
                      <a:pt x="3246" y="22203"/>
                    </a:cubicBezTo>
                    <a:close/>
                    <a:moveTo>
                      <a:pt x="12459" y="15167"/>
                    </a:moveTo>
                    <a:cubicBezTo>
                      <a:pt x="12655" y="15313"/>
                      <a:pt x="12832" y="15464"/>
                      <a:pt x="13054" y="15831"/>
                    </a:cubicBezTo>
                    <a:cubicBezTo>
                      <a:pt x="13136" y="15983"/>
                      <a:pt x="13193" y="16135"/>
                      <a:pt x="13250" y="16287"/>
                    </a:cubicBezTo>
                    <a:cubicBezTo>
                      <a:pt x="13168" y="16236"/>
                      <a:pt x="13092" y="16198"/>
                      <a:pt x="12997" y="16173"/>
                    </a:cubicBezTo>
                    <a:cubicBezTo>
                      <a:pt x="12929" y="16157"/>
                      <a:pt x="12866" y="16150"/>
                      <a:pt x="12807" y="16150"/>
                    </a:cubicBezTo>
                    <a:cubicBezTo>
                      <a:pt x="12404" y="16150"/>
                      <a:pt x="12211" y="16498"/>
                      <a:pt x="12244" y="16774"/>
                    </a:cubicBezTo>
                    <a:cubicBezTo>
                      <a:pt x="12269" y="17084"/>
                      <a:pt x="12465" y="17337"/>
                      <a:pt x="12611" y="17597"/>
                    </a:cubicBezTo>
                    <a:cubicBezTo>
                      <a:pt x="12750" y="17806"/>
                      <a:pt x="12845" y="18362"/>
                      <a:pt x="13104" y="18831"/>
                    </a:cubicBezTo>
                    <a:cubicBezTo>
                      <a:pt x="13104" y="18837"/>
                      <a:pt x="13098" y="18837"/>
                      <a:pt x="13098" y="18850"/>
                    </a:cubicBezTo>
                    <a:cubicBezTo>
                      <a:pt x="13009" y="18957"/>
                      <a:pt x="12940" y="19077"/>
                      <a:pt x="12902" y="19217"/>
                    </a:cubicBezTo>
                    <a:cubicBezTo>
                      <a:pt x="12839" y="19457"/>
                      <a:pt x="12870" y="19818"/>
                      <a:pt x="12864" y="20191"/>
                    </a:cubicBezTo>
                    <a:cubicBezTo>
                      <a:pt x="12851" y="20670"/>
                      <a:pt x="12644" y="21175"/>
                      <a:pt x="12661" y="21867"/>
                    </a:cubicBezTo>
                    <a:lnTo>
                      <a:pt x="12661" y="21867"/>
                    </a:lnTo>
                    <a:cubicBezTo>
                      <a:pt x="12661" y="21867"/>
                      <a:pt x="12661" y="21868"/>
                      <a:pt x="12661" y="21868"/>
                    </a:cubicBezTo>
                    <a:cubicBezTo>
                      <a:pt x="12661" y="21868"/>
                      <a:pt x="12661" y="21906"/>
                      <a:pt x="12680" y="21925"/>
                    </a:cubicBezTo>
                    <a:cubicBezTo>
                      <a:pt x="12707" y="21990"/>
                      <a:pt x="12766" y="22020"/>
                      <a:pt x="12826" y="22020"/>
                    </a:cubicBezTo>
                    <a:cubicBezTo>
                      <a:pt x="12894" y="22020"/>
                      <a:pt x="12961" y="21980"/>
                      <a:pt x="12978" y="21906"/>
                    </a:cubicBezTo>
                    <a:cubicBezTo>
                      <a:pt x="12978" y="21900"/>
                      <a:pt x="12990" y="21887"/>
                      <a:pt x="12990" y="21868"/>
                    </a:cubicBezTo>
                    <a:cubicBezTo>
                      <a:pt x="13009" y="21798"/>
                      <a:pt x="13028" y="21729"/>
                      <a:pt x="13035" y="21646"/>
                    </a:cubicBezTo>
                    <a:cubicBezTo>
                      <a:pt x="13066" y="21444"/>
                      <a:pt x="13104" y="21222"/>
                      <a:pt x="13117" y="20893"/>
                    </a:cubicBezTo>
                    <a:cubicBezTo>
                      <a:pt x="13104" y="20381"/>
                      <a:pt x="13073" y="20039"/>
                      <a:pt x="13180" y="19628"/>
                    </a:cubicBezTo>
                    <a:cubicBezTo>
                      <a:pt x="13263" y="19331"/>
                      <a:pt x="13282" y="19299"/>
                      <a:pt x="13351" y="19166"/>
                    </a:cubicBezTo>
                    <a:cubicBezTo>
                      <a:pt x="13357" y="19153"/>
                      <a:pt x="13370" y="19147"/>
                      <a:pt x="13370" y="19141"/>
                    </a:cubicBezTo>
                    <a:cubicBezTo>
                      <a:pt x="13370" y="19134"/>
                      <a:pt x="13376" y="19134"/>
                      <a:pt x="13383" y="19122"/>
                    </a:cubicBezTo>
                    <a:cubicBezTo>
                      <a:pt x="13395" y="19141"/>
                      <a:pt x="13414" y="19147"/>
                      <a:pt x="13427" y="19166"/>
                    </a:cubicBezTo>
                    <a:cubicBezTo>
                      <a:pt x="13484" y="19293"/>
                      <a:pt x="13440" y="19331"/>
                      <a:pt x="13471" y="19596"/>
                    </a:cubicBezTo>
                    <a:cubicBezTo>
                      <a:pt x="13503" y="19742"/>
                      <a:pt x="13630" y="19995"/>
                      <a:pt x="13946" y="20178"/>
                    </a:cubicBezTo>
                    <a:cubicBezTo>
                      <a:pt x="14142" y="20280"/>
                      <a:pt x="14370" y="20305"/>
                      <a:pt x="14591" y="20337"/>
                    </a:cubicBezTo>
                    <a:lnTo>
                      <a:pt x="14591" y="20337"/>
                    </a:lnTo>
                    <a:cubicBezTo>
                      <a:pt x="14581" y="20335"/>
                      <a:pt x="14576" y="20335"/>
                      <a:pt x="14575" y="20335"/>
                    </a:cubicBezTo>
                    <a:lnTo>
                      <a:pt x="14575" y="20335"/>
                    </a:lnTo>
                    <a:cubicBezTo>
                      <a:pt x="14568" y="20335"/>
                      <a:pt x="14782" y="20369"/>
                      <a:pt x="14856" y="20369"/>
                    </a:cubicBezTo>
                    <a:cubicBezTo>
                      <a:pt x="14861" y="20369"/>
                      <a:pt x="14866" y="20369"/>
                      <a:pt x="14870" y="20368"/>
                    </a:cubicBezTo>
                    <a:cubicBezTo>
                      <a:pt x="15003" y="20368"/>
                      <a:pt x="15136" y="20349"/>
                      <a:pt x="15275" y="20311"/>
                    </a:cubicBezTo>
                    <a:cubicBezTo>
                      <a:pt x="15509" y="20254"/>
                      <a:pt x="15781" y="20159"/>
                      <a:pt x="15882" y="19913"/>
                    </a:cubicBezTo>
                    <a:cubicBezTo>
                      <a:pt x="15926" y="19818"/>
                      <a:pt x="15945" y="19710"/>
                      <a:pt x="15958" y="19609"/>
                    </a:cubicBezTo>
                    <a:cubicBezTo>
                      <a:pt x="15971" y="19628"/>
                      <a:pt x="15958" y="19653"/>
                      <a:pt x="15971" y="19691"/>
                    </a:cubicBezTo>
                    <a:cubicBezTo>
                      <a:pt x="15983" y="19894"/>
                      <a:pt x="15983" y="19862"/>
                      <a:pt x="15958" y="20128"/>
                    </a:cubicBezTo>
                    <a:cubicBezTo>
                      <a:pt x="15926" y="20463"/>
                      <a:pt x="15781" y="21298"/>
                      <a:pt x="15610" y="21906"/>
                    </a:cubicBezTo>
                    <a:cubicBezTo>
                      <a:pt x="15452" y="22589"/>
                      <a:pt x="15376" y="23216"/>
                      <a:pt x="15060" y="23722"/>
                    </a:cubicBezTo>
                    <a:cubicBezTo>
                      <a:pt x="14870" y="24089"/>
                      <a:pt x="14693" y="24291"/>
                      <a:pt x="14503" y="24342"/>
                    </a:cubicBezTo>
                    <a:cubicBezTo>
                      <a:pt x="14330" y="24395"/>
                      <a:pt x="14246" y="24420"/>
                      <a:pt x="14159" y="24420"/>
                    </a:cubicBezTo>
                    <a:cubicBezTo>
                      <a:pt x="14081" y="24420"/>
                      <a:pt x="14001" y="24400"/>
                      <a:pt x="13851" y="24361"/>
                    </a:cubicBezTo>
                    <a:cubicBezTo>
                      <a:pt x="13484" y="24228"/>
                      <a:pt x="13016" y="23481"/>
                      <a:pt x="12630" y="22868"/>
                    </a:cubicBezTo>
                    <a:cubicBezTo>
                      <a:pt x="12282" y="22254"/>
                      <a:pt x="12098" y="21887"/>
                      <a:pt x="11940" y="21520"/>
                    </a:cubicBezTo>
                    <a:cubicBezTo>
                      <a:pt x="11934" y="21507"/>
                      <a:pt x="11927" y="21495"/>
                      <a:pt x="11927" y="21488"/>
                    </a:cubicBezTo>
                    <a:cubicBezTo>
                      <a:pt x="11864" y="21001"/>
                      <a:pt x="11807" y="20273"/>
                      <a:pt x="11833" y="19641"/>
                    </a:cubicBezTo>
                    <a:cubicBezTo>
                      <a:pt x="11845" y="18932"/>
                      <a:pt x="11921" y="18236"/>
                      <a:pt x="11927" y="17534"/>
                    </a:cubicBezTo>
                    <a:cubicBezTo>
                      <a:pt x="11927" y="17496"/>
                      <a:pt x="11934" y="17458"/>
                      <a:pt x="11927" y="17413"/>
                    </a:cubicBezTo>
                    <a:cubicBezTo>
                      <a:pt x="11940" y="17407"/>
                      <a:pt x="11934" y="17122"/>
                      <a:pt x="11953" y="17059"/>
                    </a:cubicBezTo>
                    <a:cubicBezTo>
                      <a:pt x="11959" y="16964"/>
                      <a:pt x="11959" y="16964"/>
                      <a:pt x="11959" y="16926"/>
                    </a:cubicBezTo>
                    <a:cubicBezTo>
                      <a:pt x="11984" y="16711"/>
                      <a:pt x="12079" y="16205"/>
                      <a:pt x="12162" y="15977"/>
                    </a:cubicBezTo>
                    <a:cubicBezTo>
                      <a:pt x="12206" y="15850"/>
                      <a:pt x="12200" y="15876"/>
                      <a:pt x="12244" y="15755"/>
                    </a:cubicBezTo>
                    <a:cubicBezTo>
                      <a:pt x="12250" y="15730"/>
                      <a:pt x="12269" y="15705"/>
                      <a:pt x="12275" y="15686"/>
                    </a:cubicBezTo>
                    <a:cubicBezTo>
                      <a:pt x="12345" y="15528"/>
                      <a:pt x="12377" y="15433"/>
                      <a:pt x="12421" y="15319"/>
                    </a:cubicBezTo>
                    <a:cubicBezTo>
                      <a:pt x="12434" y="15262"/>
                      <a:pt x="12453" y="15218"/>
                      <a:pt x="12459" y="15167"/>
                    </a:cubicBezTo>
                    <a:close/>
                    <a:moveTo>
                      <a:pt x="12559" y="24927"/>
                    </a:moveTo>
                    <a:cubicBezTo>
                      <a:pt x="12560" y="24933"/>
                      <a:pt x="12562" y="24938"/>
                      <a:pt x="12562" y="24938"/>
                    </a:cubicBezTo>
                    <a:cubicBezTo>
                      <a:pt x="12562" y="24938"/>
                      <a:pt x="12562" y="24936"/>
                      <a:pt x="12560" y="24930"/>
                    </a:cubicBezTo>
                    <a:cubicBezTo>
                      <a:pt x="12560" y="24929"/>
                      <a:pt x="12559" y="24928"/>
                      <a:pt x="12559" y="24927"/>
                    </a:cubicBezTo>
                    <a:close/>
                    <a:moveTo>
                      <a:pt x="11223" y="14621"/>
                    </a:moveTo>
                    <a:cubicBezTo>
                      <a:pt x="11527" y="14621"/>
                      <a:pt x="11765" y="14664"/>
                      <a:pt x="11927" y="14743"/>
                    </a:cubicBezTo>
                    <a:cubicBezTo>
                      <a:pt x="12003" y="14768"/>
                      <a:pt x="12067" y="14832"/>
                      <a:pt x="12143" y="14876"/>
                    </a:cubicBezTo>
                    <a:cubicBezTo>
                      <a:pt x="12130" y="15034"/>
                      <a:pt x="12079" y="15167"/>
                      <a:pt x="12035" y="15401"/>
                    </a:cubicBezTo>
                    <a:cubicBezTo>
                      <a:pt x="12022" y="15509"/>
                      <a:pt x="12003" y="15540"/>
                      <a:pt x="11997" y="15686"/>
                    </a:cubicBezTo>
                    <a:lnTo>
                      <a:pt x="11997" y="15699"/>
                    </a:lnTo>
                    <a:cubicBezTo>
                      <a:pt x="11991" y="15736"/>
                      <a:pt x="11984" y="15781"/>
                      <a:pt x="11972" y="15825"/>
                    </a:cubicBezTo>
                    <a:cubicBezTo>
                      <a:pt x="11972" y="15820"/>
                      <a:pt x="11981" y="15797"/>
                      <a:pt x="11976" y="15797"/>
                    </a:cubicBezTo>
                    <a:lnTo>
                      <a:pt x="11976" y="15797"/>
                    </a:lnTo>
                    <a:cubicBezTo>
                      <a:pt x="11975" y="15797"/>
                      <a:pt x="11974" y="15798"/>
                      <a:pt x="11972" y="15800"/>
                    </a:cubicBezTo>
                    <a:cubicBezTo>
                      <a:pt x="11889" y="16211"/>
                      <a:pt x="11763" y="16736"/>
                      <a:pt x="11700" y="17148"/>
                    </a:cubicBezTo>
                    <a:cubicBezTo>
                      <a:pt x="11522" y="18236"/>
                      <a:pt x="11320" y="20052"/>
                      <a:pt x="11573" y="21526"/>
                    </a:cubicBezTo>
                    <a:cubicBezTo>
                      <a:pt x="11719" y="22463"/>
                      <a:pt x="12035" y="23349"/>
                      <a:pt x="12307" y="24247"/>
                    </a:cubicBezTo>
                    <a:cubicBezTo>
                      <a:pt x="12402" y="24549"/>
                      <a:pt x="12458" y="24701"/>
                      <a:pt x="12559" y="24927"/>
                    </a:cubicBezTo>
                    <a:lnTo>
                      <a:pt x="12559" y="24927"/>
                    </a:lnTo>
                    <a:cubicBezTo>
                      <a:pt x="12556" y="24919"/>
                      <a:pt x="12554" y="24908"/>
                      <a:pt x="12554" y="24905"/>
                    </a:cubicBezTo>
                    <a:lnTo>
                      <a:pt x="12554" y="24905"/>
                    </a:lnTo>
                    <a:cubicBezTo>
                      <a:pt x="12560" y="24937"/>
                      <a:pt x="12573" y="24962"/>
                      <a:pt x="12592" y="24987"/>
                    </a:cubicBezTo>
                    <a:lnTo>
                      <a:pt x="12605" y="25010"/>
                    </a:lnTo>
                    <a:lnTo>
                      <a:pt x="12605" y="25010"/>
                    </a:lnTo>
                    <a:cubicBezTo>
                      <a:pt x="12605" y="25009"/>
                      <a:pt x="12604" y="25008"/>
                      <a:pt x="12604" y="25006"/>
                    </a:cubicBezTo>
                    <a:lnTo>
                      <a:pt x="12604" y="25006"/>
                    </a:lnTo>
                    <a:cubicBezTo>
                      <a:pt x="12606" y="25009"/>
                      <a:pt x="12607" y="25012"/>
                      <a:pt x="12608" y="25015"/>
                    </a:cubicBezTo>
                    <a:lnTo>
                      <a:pt x="12608" y="25015"/>
                    </a:lnTo>
                    <a:lnTo>
                      <a:pt x="12605" y="25010"/>
                    </a:lnTo>
                    <a:lnTo>
                      <a:pt x="12605" y="25010"/>
                    </a:lnTo>
                    <a:cubicBezTo>
                      <a:pt x="12606" y="25014"/>
                      <a:pt x="12608" y="25017"/>
                      <a:pt x="12610" y="25020"/>
                    </a:cubicBezTo>
                    <a:lnTo>
                      <a:pt x="12610" y="25020"/>
                    </a:lnTo>
                    <a:cubicBezTo>
                      <a:pt x="12609" y="25019"/>
                      <a:pt x="12608" y="25017"/>
                      <a:pt x="12608" y="25015"/>
                    </a:cubicBezTo>
                    <a:lnTo>
                      <a:pt x="12608" y="25015"/>
                    </a:lnTo>
                    <a:lnTo>
                      <a:pt x="12612" y="25023"/>
                    </a:lnTo>
                    <a:cubicBezTo>
                      <a:pt x="12612" y="25022"/>
                      <a:pt x="12611" y="25021"/>
                      <a:pt x="12610" y="25020"/>
                    </a:cubicBezTo>
                    <a:lnTo>
                      <a:pt x="12610" y="25020"/>
                    </a:lnTo>
                    <a:cubicBezTo>
                      <a:pt x="12634" y="25074"/>
                      <a:pt x="12687" y="25108"/>
                      <a:pt x="12741" y="25108"/>
                    </a:cubicBezTo>
                    <a:cubicBezTo>
                      <a:pt x="12754" y="25108"/>
                      <a:pt x="12768" y="25106"/>
                      <a:pt x="12782" y="25101"/>
                    </a:cubicBezTo>
                    <a:cubicBezTo>
                      <a:pt x="12984" y="25006"/>
                      <a:pt x="12845" y="24829"/>
                      <a:pt x="12788" y="24639"/>
                    </a:cubicBezTo>
                    <a:cubicBezTo>
                      <a:pt x="12655" y="24266"/>
                      <a:pt x="12567" y="24083"/>
                      <a:pt x="12434" y="23690"/>
                    </a:cubicBezTo>
                    <a:cubicBezTo>
                      <a:pt x="12332" y="23405"/>
                      <a:pt x="12250" y="23108"/>
                      <a:pt x="12181" y="22817"/>
                    </a:cubicBezTo>
                    <a:lnTo>
                      <a:pt x="12181" y="22817"/>
                    </a:lnTo>
                    <a:cubicBezTo>
                      <a:pt x="12320" y="23076"/>
                      <a:pt x="12491" y="23361"/>
                      <a:pt x="12668" y="23633"/>
                    </a:cubicBezTo>
                    <a:cubicBezTo>
                      <a:pt x="12946" y="24026"/>
                      <a:pt x="13206" y="24488"/>
                      <a:pt x="13642" y="24722"/>
                    </a:cubicBezTo>
                    <a:cubicBezTo>
                      <a:pt x="13810" y="24803"/>
                      <a:pt x="13995" y="24843"/>
                      <a:pt x="14181" y="24843"/>
                    </a:cubicBezTo>
                    <a:cubicBezTo>
                      <a:pt x="14485" y="24843"/>
                      <a:pt x="14790" y="24736"/>
                      <a:pt x="15022" y="24532"/>
                    </a:cubicBezTo>
                    <a:cubicBezTo>
                      <a:pt x="15060" y="24494"/>
                      <a:pt x="15091" y="24456"/>
                      <a:pt x="15123" y="24405"/>
                    </a:cubicBezTo>
                    <a:lnTo>
                      <a:pt x="15123" y="24405"/>
                    </a:lnTo>
                    <a:cubicBezTo>
                      <a:pt x="15110" y="24798"/>
                      <a:pt x="15079" y="25114"/>
                      <a:pt x="14908" y="25513"/>
                    </a:cubicBezTo>
                    <a:cubicBezTo>
                      <a:pt x="14705" y="25987"/>
                      <a:pt x="14237" y="26538"/>
                      <a:pt x="13611" y="26645"/>
                    </a:cubicBezTo>
                    <a:cubicBezTo>
                      <a:pt x="13402" y="26702"/>
                      <a:pt x="12915" y="26740"/>
                      <a:pt x="12756" y="26772"/>
                    </a:cubicBezTo>
                    <a:lnTo>
                      <a:pt x="12744" y="26772"/>
                    </a:lnTo>
                    <a:cubicBezTo>
                      <a:pt x="12725" y="26696"/>
                      <a:pt x="12706" y="26607"/>
                      <a:pt x="12687" y="26525"/>
                    </a:cubicBezTo>
                    <a:cubicBezTo>
                      <a:pt x="12592" y="26196"/>
                      <a:pt x="12529" y="25974"/>
                      <a:pt x="12427" y="25721"/>
                    </a:cubicBezTo>
                    <a:lnTo>
                      <a:pt x="12427" y="25721"/>
                    </a:lnTo>
                    <a:cubicBezTo>
                      <a:pt x="12459" y="25734"/>
                      <a:pt x="12491" y="25740"/>
                      <a:pt x="12522" y="25753"/>
                    </a:cubicBezTo>
                    <a:lnTo>
                      <a:pt x="12529" y="25759"/>
                    </a:lnTo>
                    <a:cubicBezTo>
                      <a:pt x="12522" y="25759"/>
                      <a:pt x="12529" y="25759"/>
                      <a:pt x="12541" y="25766"/>
                    </a:cubicBezTo>
                    <a:cubicBezTo>
                      <a:pt x="12554" y="25778"/>
                      <a:pt x="12567" y="25778"/>
                      <a:pt x="12592" y="25785"/>
                    </a:cubicBezTo>
                    <a:cubicBezTo>
                      <a:pt x="12596" y="25786"/>
                      <a:pt x="12599" y="25786"/>
                      <a:pt x="12599" y="25786"/>
                    </a:cubicBezTo>
                    <a:cubicBezTo>
                      <a:pt x="12602" y="25786"/>
                      <a:pt x="12572" y="25776"/>
                      <a:pt x="12567" y="25766"/>
                    </a:cubicBezTo>
                    <a:lnTo>
                      <a:pt x="12567" y="25766"/>
                    </a:lnTo>
                    <a:cubicBezTo>
                      <a:pt x="12603" y="25784"/>
                      <a:pt x="12650" y="25796"/>
                      <a:pt x="12693" y="25819"/>
                    </a:cubicBezTo>
                    <a:lnTo>
                      <a:pt x="12693" y="25819"/>
                    </a:lnTo>
                    <a:cubicBezTo>
                      <a:pt x="12688" y="25818"/>
                      <a:pt x="12682" y="25816"/>
                      <a:pt x="12680" y="25816"/>
                    </a:cubicBezTo>
                    <a:lnTo>
                      <a:pt x="12680" y="25816"/>
                    </a:lnTo>
                    <a:cubicBezTo>
                      <a:pt x="12687" y="25823"/>
                      <a:pt x="12699" y="25823"/>
                      <a:pt x="12712" y="25829"/>
                    </a:cubicBezTo>
                    <a:cubicBezTo>
                      <a:pt x="12718" y="25842"/>
                      <a:pt x="12744" y="25848"/>
                      <a:pt x="12756" y="25848"/>
                    </a:cubicBezTo>
                    <a:cubicBezTo>
                      <a:pt x="12765" y="25850"/>
                      <a:pt x="12775" y="25852"/>
                      <a:pt x="12784" y="25852"/>
                    </a:cubicBezTo>
                    <a:cubicBezTo>
                      <a:pt x="12868" y="25852"/>
                      <a:pt x="12943" y="25750"/>
                      <a:pt x="12915" y="25664"/>
                    </a:cubicBezTo>
                    <a:cubicBezTo>
                      <a:pt x="12858" y="25563"/>
                      <a:pt x="12883" y="25607"/>
                      <a:pt x="12813" y="25557"/>
                    </a:cubicBezTo>
                    <a:cubicBezTo>
                      <a:pt x="12725" y="25500"/>
                      <a:pt x="12756" y="25525"/>
                      <a:pt x="12699" y="25475"/>
                    </a:cubicBezTo>
                    <a:cubicBezTo>
                      <a:pt x="12687" y="25462"/>
                      <a:pt x="12668" y="25437"/>
                      <a:pt x="12661" y="25430"/>
                    </a:cubicBezTo>
                    <a:cubicBezTo>
                      <a:pt x="12497" y="25291"/>
                      <a:pt x="12048" y="24962"/>
                      <a:pt x="11731" y="24646"/>
                    </a:cubicBezTo>
                    <a:lnTo>
                      <a:pt x="11706" y="24620"/>
                    </a:lnTo>
                    <a:cubicBezTo>
                      <a:pt x="11371" y="24228"/>
                      <a:pt x="11137" y="23627"/>
                      <a:pt x="10959" y="23013"/>
                    </a:cubicBezTo>
                    <a:cubicBezTo>
                      <a:pt x="10421" y="21222"/>
                      <a:pt x="10200" y="19609"/>
                      <a:pt x="10282" y="17723"/>
                    </a:cubicBezTo>
                    <a:cubicBezTo>
                      <a:pt x="10320" y="16743"/>
                      <a:pt x="10314" y="15939"/>
                      <a:pt x="10561" y="15072"/>
                    </a:cubicBezTo>
                    <a:cubicBezTo>
                      <a:pt x="10719" y="14629"/>
                      <a:pt x="10662" y="14673"/>
                      <a:pt x="11105" y="14623"/>
                    </a:cubicBezTo>
                    <a:cubicBezTo>
                      <a:pt x="11145" y="14621"/>
                      <a:pt x="11185" y="14621"/>
                      <a:pt x="11223" y="14621"/>
                    </a:cubicBezTo>
                    <a:close/>
                    <a:moveTo>
                      <a:pt x="6163" y="16262"/>
                    </a:moveTo>
                    <a:cubicBezTo>
                      <a:pt x="6565" y="16755"/>
                      <a:pt x="7158" y="16994"/>
                      <a:pt x="7799" y="16994"/>
                    </a:cubicBezTo>
                    <a:cubicBezTo>
                      <a:pt x="7915" y="16994"/>
                      <a:pt x="8032" y="16986"/>
                      <a:pt x="8150" y="16970"/>
                    </a:cubicBezTo>
                    <a:cubicBezTo>
                      <a:pt x="8403" y="16939"/>
                      <a:pt x="8643" y="16837"/>
                      <a:pt x="8852" y="16686"/>
                    </a:cubicBezTo>
                    <a:cubicBezTo>
                      <a:pt x="8865" y="16673"/>
                      <a:pt x="8884" y="16667"/>
                      <a:pt x="8897" y="16648"/>
                    </a:cubicBezTo>
                    <a:lnTo>
                      <a:pt x="8897" y="16648"/>
                    </a:lnTo>
                    <a:cubicBezTo>
                      <a:pt x="8827" y="17084"/>
                      <a:pt x="8770" y="17521"/>
                      <a:pt x="8732" y="17919"/>
                    </a:cubicBezTo>
                    <a:cubicBezTo>
                      <a:pt x="8593" y="19369"/>
                      <a:pt x="8517" y="20830"/>
                      <a:pt x="8593" y="22286"/>
                    </a:cubicBezTo>
                    <a:cubicBezTo>
                      <a:pt x="8624" y="22653"/>
                      <a:pt x="8700" y="23076"/>
                      <a:pt x="8922" y="23228"/>
                    </a:cubicBezTo>
                    <a:cubicBezTo>
                      <a:pt x="9169" y="23412"/>
                      <a:pt x="9555" y="23564"/>
                      <a:pt x="9985" y="23646"/>
                    </a:cubicBezTo>
                    <a:cubicBezTo>
                      <a:pt x="10156" y="23703"/>
                      <a:pt x="10333" y="23741"/>
                      <a:pt x="10497" y="23760"/>
                    </a:cubicBezTo>
                    <a:cubicBezTo>
                      <a:pt x="10657" y="23770"/>
                      <a:pt x="10767" y="23794"/>
                      <a:pt x="10858" y="23794"/>
                    </a:cubicBezTo>
                    <a:cubicBezTo>
                      <a:pt x="10876" y="23794"/>
                      <a:pt x="10892" y="23794"/>
                      <a:pt x="10909" y="23791"/>
                    </a:cubicBezTo>
                    <a:cubicBezTo>
                      <a:pt x="10921" y="23836"/>
                      <a:pt x="10947" y="23886"/>
                      <a:pt x="10972" y="23931"/>
                    </a:cubicBezTo>
                    <a:cubicBezTo>
                      <a:pt x="11130" y="24424"/>
                      <a:pt x="11364" y="24886"/>
                      <a:pt x="11763" y="25228"/>
                    </a:cubicBezTo>
                    <a:cubicBezTo>
                      <a:pt x="11807" y="25278"/>
                      <a:pt x="11864" y="25329"/>
                      <a:pt x="11921" y="25380"/>
                    </a:cubicBezTo>
                    <a:cubicBezTo>
                      <a:pt x="12124" y="25759"/>
                      <a:pt x="12212" y="26196"/>
                      <a:pt x="12339" y="26690"/>
                    </a:cubicBezTo>
                    <a:cubicBezTo>
                      <a:pt x="12598" y="27835"/>
                      <a:pt x="12794" y="29391"/>
                      <a:pt x="12997" y="30404"/>
                    </a:cubicBezTo>
                    <a:cubicBezTo>
                      <a:pt x="12845" y="30435"/>
                      <a:pt x="12712" y="30568"/>
                      <a:pt x="12560" y="30606"/>
                    </a:cubicBezTo>
                    <a:cubicBezTo>
                      <a:pt x="12029" y="30872"/>
                      <a:pt x="11516" y="31018"/>
                      <a:pt x="10833" y="31112"/>
                    </a:cubicBezTo>
                    <a:cubicBezTo>
                      <a:pt x="10124" y="31226"/>
                      <a:pt x="9612" y="31315"/>
                      <a:pt x="8840" y="31334"/>
                    </a:cubicBezTo>
                    <a:cubicBezTo>
                      <a:pt x="8200" y="31374"/>
                      <a:pt x="7477" y="31398"/>
                      <a:pt x="6765" y="31398"/>
                    </a:cubicBezTo>
                    <a:cubicBezTo>
                      <a:pt x="5890" y="31398"/>
                      <a:pt x="5032" y="31361"/>
                      <a:pt x="4366" y="31271"/>
                    </a:cubicBezTo>
                    <a:cubicBezTo>
                      <a:pt x="3891" y="31207"/>
                      <a:pt x="3132" y="31049"/>
                      <a:pt x="2866" y="30942"/>
                    </a:cubicBezTo>
                    <a:lnTo>
                      <a:pt x="2816" y="30916"/>
                    </a:lnTo>
                    <a:cubicBezTo>
                      <a:pt x="2803" y="29784"/>
                      <a:pt x="2790" y="28645"/>
                      <a:pt x="2847" y="27518"/>
                    </a:cubicBezTo>
                    <a:cubicBezTo>
                      <a:pt x="2854" y="26601"/>
                      <a:pt x="2847" y="25671"/>
                      <a:pt x="2949" y="24753"/>
                    </a:cubicBezTo>
                    <a:cubicBezTo>
                      <a:pt x="2980" y="24361"/>
                      <a:pt x="3075" y="23981"/>
                      <a:pt x="3164" y="23513"/>
                    </a:cubicBezTo>
                    <a:cubicBezTo>
                      <a:pt x="3164" y="23494"/>
                      <a:pt x="3157" y="23488"/>
                      <a:pt x="3157" y="23481"/>
                    </a:cubicBezTo>
                    <a:cubicBezTo>
                      <a:pt x="3645" y="23456"/>
                      <a:pt x="4170" y="23443"/>
                      <a:pt x="4594" y="23190"/>
                    </a:cubicBezTo>
                    <a:cubicBezTo>
                      <a:pt x="4834" y="23038"/>
                      <a:pt x="4942" y="22779"/>
                      <a:pt x="5018" y="22513"/>
                    </a:cubicBezTo>
                    <a:cubicBezTo>
                      <a:pt x="5125" y="22083"/>
                      <a:pt x="5151" y="21627"/>
                      <a:pt x="5214" y="21191"/>
                    </a:cubicBezTo>
                    <a:cubicBezTo>
                      <a:pt x="5334" y="20368"/>
                      <a:pt x="5562" y="19027"/>
                      <a:pt x="5783" y="18033"/>
                    </a:cubicBezTo>
                    <a:cubicBezTo>
                      <a:pt x="5916" y="17439"/>
                      <a:pt x="6018" y="16844"/>
                      <a:pt x="6163" y="16262"/>
                    </a:cubicBezTo>
                    <a:close/>
                    <a:moveTo>
                      <a:pt x="11927" y="31271"/>
                    </a:moveTo>
                    <a:cubicBezTo>
                      <a:pt x="11927" y="32125"/>
                      <a:pt x="11965" y="32979"/>
                      <a:pt x="12029" y="33827"/>
                    </a:cubicBezTo>
                    <a:cubicBezTo>
                      <a:pt x="12054" y="34162"/>
                      <a:pt x="12054" y="34605"/>
                      <a:pt x="12181" y="34763"/>
                    </a:cubicBezTo>
                    <a:cubicBezTo>
                      <a:pt x="12320" y="35099"/>
                      <a:pt x="12402" y="35162"/>
                      <a:pt x="12408" y="35491"/>
                    </a:cubicBezTo>
                    <a:cubicBezTo>
                      <a:pt x="12412" y="35466"/>
                      <a:pt x="12413" y="35456"/>
                      <a:pt x="12414" y="35456"/>
                    </a:cubicBezTo>
                    <a:lnTo>
                      <a:pt x="12414" y="35456"/>
                    </a:lnTo>
                    <a:cubicBezTo>
                      <a:pt x="12415" y="35456"/>
                      <a:pt x="12407" y="35531"/>
                      <a:pt x="12402" y="35554"/>
                    </a:cubicBezTo>
                    <a:lnTo>
                      <a:pt x="12402" y="35573"/>
                    </a:lnTo>
                    <a:lnTo>
                      <a:pt x="12402" y="35586"/>
                    </a:lnTo>
                    <a:lnTo>
                      <a:pt x="12402" y="35599"/>
                    </a:lnTo>
                    <a:cubicBezTo>
                      <a:pt x="12155" y="35472"/>
                      <a:pt x="11598" y="35314"/>
                      <a:pt x="11105" y="35270"/>
                    </a:cubicBezTo>
                    <a:cubicBezTo>
                      <a:pt x="11006" y="35257"/>
                      <a:pt x="10907" y="35251"/>
                      <a:pt x="10808" y="35251"/>
                    </a:cubicBezTo>
                    <a:cubicBezTo>
                      <a:pt x="10563" y="35251"/>
                      <a:pt x="10318" y="35284"/>
                      <a:pt x="10080" y="35320"/>
                    </a:cubicBezTo>
                    <a:cubicBezTo>
                      <a:pt x="9795" y="35371"/>
                      <a:pt x="9510" y="35441"/>
                      <a:pt x="9270" y="35599"/>
                    </a:cubicBezTo>
                    <a:cubicBezTo>
                      <a:pt x="9194" y="35333"/>
                      <a:pt x="9181" y="35371"/>
                      <a:pt x="9308" y="35118"/>
                    </a:cubicBezTo>
                    <a:cubicBezTo>
                      <a:pt x="9396" y="34998"/>
                      <a:pt x="9460" y="34865"/>
                      <a:pt x="9453" y="34719"/>
                    </a:cubicBezTo>
                    <a:cubicBezTo>
                      <a:pt x="9352" y="33878"/>
                      <a:pt x="9181" y="33036"/>
                      <a:pt x="9055" y="32201"/>
                    </a:cubicBezTo>
                    <a:cubicBezTo>
                      <a:pt x="9048" y="32176"/>
                      <a:pt x="9048" y="32119"/>
                      <a:pt x="9042" y="32049"/>
                    </a:cubicBezTo>
                    <a:cubicBezTo>
                      <a:pt x="9542" y="31884"/>
                      <a:pt x="9909" y="31758"/>
                      <a:pt x="10346" y="31581"/>
                    </a:cubicBezTo>
                    <a:cubicBezTo>
                      <a:pt x="10573" y="31549"/>
                      <a:pt x="10807" y="31517"/>
                      <a:pt x="11035" y="31473"/>
                    </a:cubicBezTo>
                    <a:cubicBezTo>
                      <a:pt x="11345" y="31429"/>
                      <a:pt x="11636" y="31366"/>
                      <a:pt x="11927" y="31271"/>
                    </a:cubicBezTo>
                    <a:close/>
                    <a:moveTo>
                      <a:pt x="4265" y="31669"/>
                    </a:moveTo>
                    <a:cubicBezTo>
                      <a:pt x="4271" y="31669"/>
                      <a:pt x="4277" y="31669"/>
                      <a:pt x="4296" y="31676"/>
                    </a:cubicBezTo>
                    <a:cubicBezTo>
                      <a:pt x="4347" y="31682"/>
                      <a:pt x="4404" y="31682"/>
                      <a:pt x="4461" y="31695"/>
                    </a:cubicBezTo>
                    <a:cubicBezTo>
                      <a:pt x="5068" y="31884"/>
                      <a:pt x="5701" y="31986"/>
                      <a:pt x="6334" y="32112"/>
                    </a:cubicBezTo>
                    <a:cubicBezTo>
                      <a:pt x="6524" y="32138"/>
                      <a:pt x="6720" y="32201"/>
                      <a:pt x="6891" y="32220"/>
                    </a:cubicBezTo>
                    <a:cubicBezTo>
                      <a:pt x="6897" y="32599"/>
                      <a:pt x="6903" y="32979"/>
                      <a:pt x="6929" y="33352"/>
                    </a:cubicBezTo>
                    <a:cubicBezTo>
                      <a:pt x="6998" y="33985"/>
                      <a:pt x="6929" y="34396"/>
                      <a:pt x="7119" y="34941"/>
                    </a:cubicBezTo>
                    <a:cubicBezTo>
                      <a:pt x="7245" y="35238"/>
                      <a:pt x="7207" y="35111"/>
                      <a:pt x="7258" y="35320"/>
                    </a:cubicBezTo>
                    <a:lnTo>
                      <a:pt x="7258" y="35339"/>
                    </a:lnTo>
                    <a:lnTo>
                      <a:pt x="7258" y="35415"/>
                    </a:lnTo>
                    <a:cubicBezTo>
                      <a:pt x="7277" y="35415"/>
                      <a:pt x="7277" y="35428"/>
                      <a:pt x="7277" y="35428"/>
                    </a:cubicBezTo>
                    <a:cubicBezTo>
                      <a:pt x="7232" y="35605"/>
                      <a:pt x="7239" y="35573"/>
                      <a:pt x="7182" y="35681"/>
                    </a:cubicBezTo>
                    <a:cubicBezTo>
                      <a:pt x="7137" y="35744"/>
                      <a:pt x="7175" y="35732"/>
                      <a:pt x="6992" y="35827"/>
                    </a:cubicBezTo>
                    <a:cubicBezTo>
                      <a:pt x="6955" y="35835"/>
                      <a:pt x="6911" y="35838"/>
                      <a:pt x="6861" y="35838"/>
                    </a:cubicBezTo>
                    <a:cubicBezTo>
                      <a:pt x="6361" y="35838"/>
                      <a:pt x="5281" y="35454"/>
                      <a:pt x="4625" y="35086"/>
                    </a:cubicBezTo>
                    <a:cubicBezTo>
                      <a:pt x="4436" y="34972"/>
                      <a:pt x="4353" y="34865"/>
                      <a:pt x="4322" y="34833"/>
                    </a:cubicBezTo>
                    <a:cubicBezTo>
                      <a:pt x="4309" y="34801"/>
                      <a:pt x="4290" y="34801"/>
                      <a:pt x="4271" y="34719"/>
                    </a:cubicBezTo>
                    <a:lnTo>
                      <a:pt x="4271" y="34738"/>
                    </a:lnTo>
                    <a:cubicBezTo>
                      <a:pt x="4271" y="34719"/>
                      <a:pt x="4271" y="34700"/>
                      <a:pt x="4265" y="34681"/>
                    </a:cubicBezTo>
                    <a:lnTo>
                      <a:pt x="4265" y="34669"/>
                    </a:lnTo>
                    <a:cubicBezTo>
                      <a:pt x="4271" y="34656"/>
                      <a:pt x="4271" y="34650"/>
                      <a:pt x="4271" y="34643"/>
                    </a:cubicBezTo>
                    <a:cubicBezTo>
                      <a:pt x="4277" y="34624"/>
                      <a:pt x="4290" y="34618"/>
                      <a:pt x="4290" y="34605"/>
                    </a:cubicBezTo>
                    <a:cubicBezTo>
                      <a:pt x="4303" y="34586"/>
                      <a:pt x="4309" y="34574"/>
                      <a:pt x="4322" y="34561"/>
                    </a:cubicBezTo>
                    <a:cubicBezTo>
                      <a:pt x="4328" y="34555"/>
                      <a:pt x="4328" y="34548"/>
                      <a:pt x="4334" y="34542"/>
                    </a:cubicBezTo>
                    <a:cubicBezTo>
                      <a:pt x="4366" y="34517"/>
                      <a:pt x="4391" y="34485"/>
                      <a:pt x="4410" y="34453"/>
                    </a:cubicBezTo>
                    <a:cubicBezTo>
                      <a:pt x="4493" y="34365"/>
                      <a:pt x="4537" y="34245"/>
                      <a:pt x="4524" y="34131"/>
                    </a:cubicBezTo>
                    <a:cubicBezTo>
                      <a:pt x="4436" y="33055"/>
                      <a:pt x="4360" y="32410"/>
                      <a:pt x="4265" y="31669"/>
                    </a:cubicBezTo>
                    <a:close/>
                    <a:moveTo>
                      <a:pt x="3351" y="35302"/>
                    </a:moveTo>
                    <a:cubicBezTo>
                      <a:pt x="3641" y="35302"/>
                      <a:pt x="3927" y="35332"/>
                      <a:pt x="4132" y="35358"/>
                    </a:cubicBezTo>
                    <a:cubicBezTo>
                      <a:pt x="4164" y="35358"/>
                      <a:pt x="4202" y="35371"/>
                      <a:pt x="4233" y="35371"/>
                    </a:cubicBezTo>
                    <a:cubicBezTo>
                      <a:pt x="4265" y="35371"/>
                      <a:pt x="4296" y="35358"/>
                      <a:pt x="4322" y="35352"/>
                    </a:cubicBezTo>
                    <a:cubicBezTo>
                      <a:pt x="4499" y="35485"/>
                      <a:pt x="4746" y="35599"/>
                      <a:pt x="5030" y="35725"/>
                    </a:cubicBezTo>
                    <a:cubicBezTo>
                      <a:pt x="5505" y="35934"/>
                      <a:pt x="5986" y="36118"/>
                      <a:pt x="6492" y="36219"/>
                    </a:cubicBezTo>
                    <a:cubicBezTo>
                      <a:pt x="6606" y="36231"/>
                      <a:pt x="6733" y="36250"/>
                      <a:pt x="6853" y="36250"/>
                    </a:cubicBezTo>
                    <a:cubicBezTo>
                      <a:pt x="6891" y="36352"/>
                      <a:pt x="6916" y="36466"/>
                      <a:pt x="6929" y="36573"/>
                    </a:cubicBezTo>
                    <a:cubicBezTo>
                      <a:pt x="6929" y="36712"/>
                      <a:pt x="6935" y="36852"/>
                      <a:pt x="6929" y="36965"/>
                    </a:cubicBezTo>
                    <a:cubicBezTo>
                      <a:pt x="6703" y="36993"/>
                      <a:pt x="6366" y="37011"/>
                      <a:pt x="6054" y="37011"/>
                    </a:cubicBezTo>
                    <a:cubicBezTo>
                      <a:pt x="6007" y="37011"/>
                      <a:pt x="5961" y="37011"/>
                      <a:pt x="5916" y="37010"/>
                    </a:cubicBezTo>
                    <a:cubicBezTo>
                      <a:pt x="5688" y="36991"/>
                      <a:pt x="5309" y="36928"/>
                      <a:pt x="4936" y="36909"/>
                    </a:cubicBezTo>
                    <a:cubicBezTo>
                      <a:pt x="4919" y="36908"/>
                      <a:pt x="4902" y="36908"/>
                      <a:pt x="4886" y="36908"/>
                    </a:cubicBezTo>
                    <a:cubicBezTo>
                      <a:pt x="4524" y="36908"/>
                      <a:pt x="4236" y="36973"/>
                      <a:pt x="3885" y="36997"/>
                    </a:cubicBezTo>
                    <a:cubicBezTo>
                      <a:pt x="3822" y="37001"/>
                      <a:pt x="3748" y="37003"/>
                      <a:pt x="3668" y="37003"/>
                    </a:cubicBezTo>
                    <a:cubicBezTo>
                      <a:pt x="3376" y="37003"/>
                      <a:pt x="3016" y="36979"/>
                      <a:pt x="2892" y="36959"/>
                    </a:cubicBezTo>
                    <a:cubicBezTo>
                      <a:pt x="2556" y="36902"/>
                      <a:pt x="2177" y="36864"/>
                      <a:pt x="1936" y="36712"/>
                    </a:cubicBezTo>
                    <a:cubicBezTo>
                      <a:pt x="1848" y="36668"/>
                      <a:pt x="1772" y="36567"/>
                      <a:pt x="1702" y="36485"/>
                    </a:cubicBezTo>
                    <a:cubicBezTo>
                      <a:pt x="1689" y="35934"/>
                      <a:pt x="2094" y="35573"/>
                      <a:pt x="2601" y="35403"/>
                    </a:cubicBezTo>
                    <a:cubicBezTo>
                      <a:pt x="2815" y="35327"/>
                      <a:pt x="3085" y="35302"/>
                      <a:pt x="3351" y="35302"/>
                    </a:cubicBezTo>
                    <a:close/>
                    <a:moveTo>
                      <a:pt x="10864" y="35662"/>
                    </a:moveTo>
                    <a:cubicBezTo>
                      <a:pt x="10879" y="35662"/>
                      <a:pt x="10894" y="35662"/>
                      <a:pt x="10909" y="35662"/>
                    </a:cubicBezTo>
                    <a:cubicBezTo>
                      <a:pt x="11326" y="35668"/>
                      <a:pt x="11776" y="35814"/>
                      <a:pt x="12288" y="35947"/>
                    </a:cubicBezTo>
                    <a:lnTo>
                      <a:pt x="12275" y="35947"/>
                    </a:lnTo>
                    <a:cubicBezTo>
                      <a:pt x="12301" y="35953"/>
                      <a:pt x="12313" y="35953"/>
                      <a:pt x="12339" y="35959"/>
                    </a:cubicBezTo>
                    <a:cubicBezTo>
                      <a:pt x="12345" y="35959"/>
                      <a:pt x="12358" y="35972"/>
                      <a:pt x="12364" y="35972"/>
                    </a:cubicBezTo>
                    <a:cubicBezTo>
                      <a:pt x="12377" y="35978"/>
                      <a:pt x="12402" y="35985"/>
                      <a:pt x="12421" y="36004"/>
                    </a:cubicBezTo>
                    <a:cubicBezTo>
                      <a:pt x="12434" y="36029"/>
                      <a:pt x="12453" y="36067"/>
                      <a:pt x="12465" y="36092"/>
                    </a:cubicBezTo>
                    <a:cubicBezTo>
                      <a:pt x="12478" y="36130"/>
                      <a:pt x="12516" y="36162"/>
                      <a:pt x="12529" y="36200"/>
                    </a:cubicBezTo>
                    <a:cubicBezTo>
                      <a:pt x="12642" y="36377"/>
                      <a:pt x="12788" y="36833"/>
                      <a:pt x="12813" y="37219"/>
                    </a:cubicBezTo>
                    <a:cubicBezTo>
                      <a:pt x="12794" y="37212"/>
                      <a:pt x="12771" y="37209"/>
                      <a:pt x="12746" y="37209"/>
                    </a:cubicBezTo>
                    <a:cubicBezTo>
                      <a:pt x="12722" y="37209"/>
                      <a:pt x="12696" y="37212"/>
                      <a:pt x="12674" y="37219"/>
                    </a:cubicBezTo>
                    <a:cubicBezTo>
                      <a:pt x="12212" y="37345"/>
                      <a:pt x="11921" y="37427"/>
                      <a:pt x="11491" y="37427"/>
                    </a:cubicBezTo>
                    <a:cubicBezTo>
                      <a:pt x="11167" y="37430"/>
                      <a:pt x="10797" y="37438"/>
                      <a:pt x="10442" y="37438"/>
                    </a:cubicBezTo>
                    <a:cubicBezTo>
                      <a:pt x="10000" y="37438"/>
                      <a:pt x="9579" y="37426"/>
                      <a:pt x="9295" y="37377"/>
                    </a:cubicBezTo>
                    <a:cubicBezTo>
                      <a:pt x="9121" y="37347"/>
                      <a:pt x="8880" y="37271"/>
                      <a:pt x="8801" y="37237"/>
                    </a:cubicBezTo>
                    <a:lnTo>
                      <a:pt x="8801" y="37237"/>
                    </a:lnTo>
                    <a:cubicBezTo>
                      <a:pt x="8801" y="37237"/>
                      <a:pt x="8801" y="37237"/>
                      <a:pt x="8801" y="37237"/>
                    </a:cubicBezTo>
                    <a:lnTo>
                      <a:pt x="8801" y="37237"/>
                    </a:lnTo>
                    <a:cubicBezTo>
                      <a:pt x="8801" y="37237"/>
                      <a:pt x="8801" y="37237"/>
                      <a:pt x="8801" y="37237"/>
                    </a:cubicBezTo>
                    <a:lnTo>
                      <a:pt x="8801" y="37237"/>
                    </a:lnTo>
                    <a:cubicBezTo>
                      <a:pt x="8801" y="37237"/>
                      <a:pt x="8801" y="37237"/>
                      <a:pt x="8801" y="37237"/>
                    </a:cubicBezTo>
                    <a:lnTo>
                      <a:pt x="8801" y="37237"/>
                    </a:lnTo>
                    <a:cubicBezTo>
                      <a:pt x="8799" y="37235"/>
                      <a:pt x="8794" y="37231"/>
                      <a:pt x="8789" y="37231"/>
                    </a:cubicBezTo>
                    <a:lnTo>
                      <a:pt x="8789" y="37231"/>
                    </a:lnTo>
                    <a:cubicBezTo>
                      <a:pt x="8790" y="37232"/>
                      <a:pt x="8791" y="37232"/>
                      <a:pt x="8791" y="37232"/>
                    </a:cubicBezTo>
                    <a:lnTo>
                      <a:pt x="8791" y="37232"/>
                    </a:lnTo>
                    <a:cubicBezTo>
                      <a:pt x="8795" y="37234"/>
                      <a:pt x="8798" y="37235"/>
                      <a:pt x="8801" y="37237"/>
                    </a:cubicBezTo>
                    <a:lnTo>
                      <a:pt x="8801" y="37237"/>
                    </a:lnTo>
                    <a:cubicBezTo>
                      <a:pt x="8797" y="37235"/>
                      <a:pt x="8794" y="37234"/>
                      <a:pt x="8791" y="37232"/>
                    </a:cubicBezTo>
                    <a:lnTo>
                      <a:pt x="8791" y="37232"/>
                    </a:lnTo>
                    <a:cubicBezTo>
                      <a:pt x="8784" y="37230"/>
                      <a:pt x="8774" y="37227"/>
                      <a:pt x="8770" y="37219"/>
                    </a:cubicBezTo>
                    <a:cubicBezTo>
                      <a:pt x="8764" y="37219"/>
                      <a:pt x="8764" y="37212"/>
                      <a:pt x="8757" y="37212"/>
                    </a:cubicBezTo>
                    <a:lnTo>
                      <a:pt x="8757" y="37206"/>
                    </a:lnTo>
                    <a:cubicBezTo>
                      <a:pt x="8738" y="37155"/>
                      <a:pt x="8707" y="37136"/>
                      <a:pt x="8675" y="37117"/>
                    </a:cubicBezTo>
                    <a:cubicBezTo>
                      <a:pt x="8707" y="36953"/>
                      <a:pt x="8770" y="36769"/>
                      <a:pt x="8884" y="36586"/>
                    </a:cubicBezTo>
                    <a:cubicBezTo>
                      <a:pt x="9093" y="36257"/>
                      <a:pt x="9264" y="36042"/>
                      <a:pt x="9618" y="35864"/>
                    </a:cubicBezTo>
                    <a:cubicBezTo>
                      <a:pt x="9906" y="35754"/>
                      <a:pt x="10407" y="35662"/>
                      <a:pt x="10864" y="35662"/>
                    </a:cubicBezTo>
                    <a:close/>
                    <a:moveTo>
                      <a:pt x="1753" y="36852"/>
                    </a:moveTo>
                    <a:lnTo>
                      <a:pt x="1753" y="36852"/>
                    </a:lnTo>
                    <a:cubicBezTo>
                      <a:pt x="2037" y="37054"/>
                      <a:pt x="2436" y="37111"/>
                      <a:pt x="2778" y="37187"/>
                    </a:cubicBezTo>
                    <a:cubicBezTo>
                      <a:pt x="3021" y="37245"/>
                      <a:pt x="3243" y="37269"/>
                      <a:pt x="3457" y="37269"/>
                    </a:cubicBezTo>
                    <a:cubicBezTo>
                      <a:pt x="3804" y="37269"/>
                      <a:pt x="4131" y="37206"/>
                      <a:pt x="4499" y="37124"/>
                    </a:cubicBezTo>
                    <a:cubicBezTo>
                      <a:pt x="4579" y="37112"/>
                      <a:pt x="4765" y="37103"/>
                      <a:pt x="4918" y="37103"/>
                    </a:cubicBezTo>
                    <a:cubicBezTo>
                      <a:pt x="5021" y="37103"/>
                      <a:pt x="5108" y="37107"/>
                      <a:pt x="5138" y="37117"/>
                    </a:cubicBezTo>
                    <a:cubicBezTo>
                      <a:pt x="5640" y="37215"/>
                      <a:pt x="5985" y="37346"/>
                      <a:pt x="6429" y="37346"/>
                    </a:cubicBezTo>
                    <a:cubicBezTo>
                      <a:pt x="6562" y="37346"/>
                      <a:pt x="6703" y="37335"/>
                      <a:pt x="6859" y="37307"/>
                    </a:cubicBezTo>
                    <a:lnTo>
                      <a:pt x="6859" y="37307"/>
                    </a:lnTo>
                    <a:cubicBezTo>
                      <a:pt x="6840" y="37370"/>
                      <a:pt x="6802" y="37408"/>
                      <a:pt x="6745" y="37427"/>
                    </a:cubicBezTo>
                    <a:cubicBezTo>
                      <a:pt x="6714" y="37448"/>
                      <a:pt x="6213" y="37461"/>
                      <a:pt x="5827" y="37461"/>
                    </a:cubicBezTo>
                    <a:cubicBezTo>
                      <a:pt x="5747" y="37461"/>
                      <a:pt x="5671" y="37460"/>
                      <a:pt x="5606" y="37459"/>
                    </a:cubicBezTo>
                    <a:cubicBezTo>
                      <a:pt x="5458" y="37446"/>
                      <a:pt x="5299" y="37437"/>
                      <a:pt x="5159" y="37437"/>
                    </a:cubicBezTo>
                    <a:cubicBezTo>
                      <a:pt x="5019" y="37437"/>
                      <a:pt x="4898" y="37446"/>
                      <a:pt x="4822" y="37472"/>
                    </a:cubicBezTo>
                    <a:cubicBezTo>
                      <a:pt x="4362" y="37596"/>
                      <a:pt x="4031" y="37619"/>
                      <a:pt x="3518" y="37619"/>
                    </a:cubicBezTo>
                    <a:cubicBezTo>
                      <a:pt x="3431" y="37619"/>
                      <a:pt x="3339" y="37618"/>
                      <a:pt x="3240" y="37617"/>
                    </a:cubicBezTo>
                    <a:cubicBezTo>
                      <a:pt x="2923" y="37611"/>
                      <a:pt x="2664" y="37579"/>
                      <a:pt x="2398" y="37491"/>
                    </a:cubicBezTo>
                    <a:cubicBezTo>
                      <a:pt x="2037" y="37332"/>
                      <a:pt x="1848" y="37117"/>
                      <a:pt x="1753" y="36852"/>
                    </a:cubicBezTo>
                    <a:close/>
                    <a:moveTo>
                      <a:pt x="12788" y="37516"/>
                    </a:moveTo>
                    <a:cubicBezTo>
                      <a:pt x="12794" y="37567"/>
                      <a:pt x="12788" y="37611"/>
                      <a:pt x="12775" y="37649"/>
                    </a:cubicBezTo>
                    <a:cubicBezTo>
                      <a:pt x="12775" y="37655"/>
                      <a:pt x="12769" y="37662"/>
                      <a:pt x="12769" y="37674"/>
                    </a:cubicBezTo>
                    <a:cubicBezTo>
                      <a:pt x="12756" y="37687"/>
                      <a:pt x="12750" y="37699"/>
                      <a:pt x="12737" y="37725"/>
                    </a:cubicBezTo>
                    <a:lnTo>
                      <a:pt x="12680" y="37782"/>
                    </a:lnTo>
                    <a:lnTo>
                      <a:pt x="12680" y="37782"/>
                    </a:lnTo>
                    <a:lnTo>
                      <a:pt x="12680" y="37782"/>
                    </a:lnTo>
                    <a:cubicBezTo>
                      <a:pt x="12680" y="37782"/>
                      <a:pt x="12674" y="37788"/>
                      <a:pt x="12661" y="37788"/>
                    </a:cubicBezTo>
                    <a:cubicBezTo>
                      <a:pt x="12655" y="37788"/>
                      <a:pt x="12655" y="37801"/>
                      <a:pt x="12649" y="37801"/>
                    </a:cubicBezTo>
                    <a:lnTo>
                      <a:pt x="12655" y="37788"/>
                    </a:lnTo>
                    <a:lnTo>
                      <a:pt x="12655" y="37788"/>
                    </a:lnTo>
                    <a:cubicBezTo>
                      <a:pt x="12642" y="37801"/>
                      <a:pt x="12630" y="37807"/>
                      <a:pt x="12617" y="37813"/>
                    </a:cubicBezTo>
                    <a:cubicBezTo>
                      <a:pt x="12535" y="37839"/>
                      <a:pt x="12472" y="37845"/>
                      <a:pt x="12592" y="37845"/>
                    </a:cubicBezTo>
                    <a:cubicBezTo>
                      <a:pt x="12250" y="37877"/>
                      <a:pt x="11231" y="37934"/>
                      <a:pt x="10478" y="37940"/>
                    </a:cubicBezTo>
                    <a:cubicBezTo>
                      <a:pt x="10159" y="37955"/>
                      <a:pt x="9797" y="37998"/>
                      <a:pt x="9502" y="37998"/>
                    </a:cubicBezTo>
                    <a:cubicBezTo>
                      <a:pt x="9294" y="37998"/>
                      <a:pt x="9119" y="37976"/>
                      <a:pt x="9017" y="37908"/>
                    </a:cubicBezTo>
                    <a:cubicBezTo>
                      <a:pt x="8846" y="37820"/>
                      <a:pt x="8738" y="37680"/>
                      <a:pt x="8688" y="37516"/>
                    </a:cubicBezTo>
                    <a:lnTo>
                      <a:pt x="8688" y="37516"/>
                    </a:lnTo>
                    <a:cubicBezTo>
                      <a:pt x="8899" y="37621"/>
                      <a:pt x="9237" y="37645"/>
                      <a:pt x="9545" y="37645"/>
                    </a:cubicBezTo>
                    <a:cubicBezTo>
                      <a:pt x="9792" y="37645"/>
                      <a:pt x="10020" y="37630"/>
                      <a:pt x="10149" y="37630"/>
                    </a:cubicBezTo>
                    <a:cubicBezTo>
                      <a:pt x="10387" y="37630"/>
                      <a:pt x="10625" y="37632"/>
                      <a:pt x="10864" y="37632"/>
                    </a:cubicBezTo>
                    <a:cubicBezTo>
                      <a:pt x="11490" y="37632"/>
                      <a:pt x="12119" y="37619"/>
                      <a:pt x="12737" y="37522"/>
                    </a:cubicBezTo>
                    <a:cubicBezTo>
                      <a:pt x="12750" y="37522"/>
                      <a:pt x="12775" y="37516"/>
                      <a:pt x="12788" y="37516"/>
                    </a:cubicBezTo>
                    <a:close/>
                    <a:moveTo>
                      <a:pt x="8564" y="1"/>
                    </a:moveTo>
                    <a:cubicBezTo>
                      <a:pt x="7181" y="1"/>
                      <a:pt x="5803" y="403"/>
                      <a:pt x="4562" y="1019"/>
                    </a:cubicBezTo>
                    <a:cubicBezTo>
                      <a:pt x="3664" y="1474"/>
                      <a:pt x="2784" y="2025"/>
                      <a:pt x="2120" y="2803"/>
                    </a:cubicBezTo>
                    <a:cubicBezTo>
                      <a:pt x="1506" y="3467"/>
                      <a:pt x="892" y="4410"/>
                      <a:pt x="1012" y="5207"/>
                    </a:cubicBezTo>
                    <a:cubicBezTo>
                      <a:pt x="1037" y="5489"/>
                      <a:pt x="1106" y="5796"/>
                      <a:pt x="1292" y="6017"/>
                    </a:cubicBezTo>
                    <a:lnTo>
                      <a:pt x="1292" y="6017"/>
                    </a:lnTo>
                    <a:cubicBezTo>
                      <a:pt x="1292" y="6017"/>
                      <a:pt x="1291" y="6017"/>
                      <a:pt x="1291" y="6017"/>
                    </a:cubicBezTo>
                    <a:lnTo>
                      <a:pt x="1291" y="6017"/>
                    </a:lnTo>
                    <a:cubicBezTo>
                      <a:pt x="1367" y="6119"/>
                      <a:pt x="1487" y="6188"/>
                      <a:pt x="1582" y="6277"/>
                    </a:cubicBezTo>
                    <a:cubicBezTo>
                      <a:pt x="1588" y="6289"/>
                      <a:pt x="1588" y="6289"/>
                      <a:pt x="1595" y="6289"/>
                    </a:cubicBezTo>
                    <a:lnTo>
                      <a:pt x="1607" y="6296"/>
                    </a:lnTo>
                    <a:cubicBezTo>
                      <a:pt x="1658" y="6511"/>
                      <a:pt x="1626" y="6574"/>
                      <a:pt x="1626" y="6903"/>
                    </a:cubicBezTo>
                    <a:cubicBezTo>
                      <a:pt x="1626" y="7314"/>
                      <a:pt x="1639" y="7530"/>
                      <a:pt x="1734" y="7909"/>
                    </a:cubicBezTo>
                    <a:cubicBezTo>
                      <a:pt x="1841" y="8365"/>
                      <a:pt x="1968" y="8580"/>
                      <a:pt x="2221" y="9004"/>
                    </a:cubicBezTo>
                    <a:cubicBezTo>
                      <a:pt x="2246" y="9061"/>
                      <a:pt x="2322" y="9181"/>
                      <a:pt x="2385" y="9276"/>
                    </a:cubicBezTo>
                    <a:cubicBezTo>
                      <a:pt x="2417" y="9365"/>
                      <a:pt x="2449" y="9460"/>
                      <a:pt x="2499" y="9567"/>
                    </a:cubicBezTo>
                    <a:cubicBezTo>
                      <a:pt x="2512" y="9618"/>
                      <a:pt x="2575" y="9789"/>
                      <a:pt x="2594" y="9827"/>
                    </a:cubicBezTo>
                    <a:cubicBezTo>
                      <a:pt x="2620" y="9883"/>
                      <a:pt x="2601" y="9883"/>
                      <a:pt x="2632" y="9915"/>
                    </a:cubicBezTo>
                    <a:lnTo>
                      <a:pt x="2632" y="9928"/>
                    </a:lnTo>
                    <a:cubicBezTo>
                      <a:pt x="2284" y="10301"/>
                      <a:pt x="2120" y="10814"/>
                      <a:pt x="2069" y="11320"/>
                    </a:cubicBezTo>
                    <a:cubicBezTo>
                      <a:pt x="2025" y="11681"/>
                      <a:pt x="2025" y="12066"/>
                      <a:pt x="2082" y="12433"/>
                    </a:cubicBezTo>
                    <a:cubicBezTo>
                      <a:pt x="1974" y="12756"/>
                      <a:pt x="1797" y="12788"/>
                      <a:pt x="1595" y="13262"/>
                    </a:cubicBezTo>
                    <a:cubicBezTo>
                      <a:pt x="1278" y="13977"/>
                      <a:pt x="1550" y="14294"/>
                      <a:pt x="1772" y="14465"/>
                    </a:cubicBezTo>
                    <a:cubicBezTo>
                      <a:pt x="1955" y="14617"/>
                      <a:pt x="2101" y="14680"/>
                      <a:pt x="2246" y="14743"/>
                    </a:cubicBezTo>
                    <a:cubicBezTo>
                      <a:pt x="2442" y="14819"/>
                      <a:pt x="2537" y="14876"/>
                      <a:pt x="2847" y="14927"/>
                    </a:cubicBezTo>
                    <a:lnTo>
                      <a:pt x="2904" y="14927"/>
                    </a:lnTo>
                    <a:cubicBezTo>
                      <a:pt x="2904" y="14927"/>
                      <a:pt x="2911" y="14933"/>
                      <a:pt x="2917" y="14933"/>
                    </a:cubicBezTo>
                    <a:lnTo>
                      <a:pt x="2936" y="14946"/>
                    </a:lnTo>
                    <a:cubicBezTo>
                      <a:pt x="2980" y="15021"/>
                      <a:pt x="3031" y="15091"/>
                      <a:pt x="3094" y="15154"/>
                    </a:cubicBezTo>
                    <a:cubicBezTo>
                      <a:pt x="3170" y="15224"/>
                      <a:pt x="3341" y="15357"/>
                      <a:pt x="3505" y="15439"/>
                    </a:cubicBezTo>
                    <a:cubicBezTo>
                      <a:pt x="2904" y="15939"/>
                      <a:pt x="2398" y="16546"/>
                      <a:pt x="1955" y="17185"/>
                    </a:cubicBezTo>
                    <a:cubicBezTo>
                      <a:pt x="1196" y="18249"/>
                      <a:pt x="557" y="19406"/>
                      <a:pt x="165" y="20659"/>
                    </a:cubicBezTo>
                    <a:cubicBezTo>
                      <a:pt x="32" y="21210"/>
                      <a:pt x="0" y="22013"/>
                      <a:pt x="127" y="22690"/>
                    </a:cubicBezTo>
                    <a:cubicBezTo>
                      <a:pt x="272" y="23235"/>
                      <a:pt x="607" y="23754"/>
                      <a:pt x="1101" y="24045"/>
                    </a:cubicBezTo>
                    <a:cubicBezTo>
                      <a:pt x="1350" y="24181"/>
                      <a:pt x="1630" y="24296"/>
                      <a:pt x="1917" y="24296"/>
                    </a:cubicBezTo>
                    <a:cubicBezTo>
                      <a:pt x="1951" y="24296"/>
                      <a:pt x="1985" y="24295"/>
                      <a:pt x="2019" y="24291"/>
                    </a:cubicBezTo>
                    <a:cubicBezTo>
                      <a:pt x="2037" y="24291"/>
                      <a:pt x="2088" y="24279"/>
                      <a:pt x="2139" y="24272"/>
                    </a:cubicBezTo>
                    <a:lnTo>
                      <a:pt x="2139" y="24272"/>
                    </a:lnTo>
                    <a:cubicBezTo>
                      <a:pt x="2126" y="24469"/>
                      <a:pt x="2145" y="24658"/>
                      <a:pt x="2196" y="24785"/>
                    </a:cubicBezTo>
                    <a:cubicBezTo>
                      <a:pt x="2221" y="24817"/>
                      <a:pt x="2240" y="24836"/>
                      <a:pt x="2246" y="24848"/>
                    </a:cubicBezTo>
                    <a:cubicBezTo>
                      <a:pt x="2278" y="24880"/>
                      <a:pt x="2322" y="24905"/>
                      <a:pt x="2373" y="24905"/>
                    </a:cubicBezTo>
                    <a:cubicBezTo>
                      <a:pt x="2506" y="24892"/>
                      <a:pt x="2506" y="24861"/>
                      <a:pt x="2569" y="24798"/>
                    </a:cubicBezTo>
                    <a:cubicBezTo>
                      <a:pt x="2601" y="24753"/>
                      <a:pt x="2607" y="24747"/>
                      <a:pt x="2626" y="24734"/>
                    </a:cubicBezTo>
                    <a:lnTo>
                      <a:pt x="2626" y="24734"/>
                    </a:lnTo>
                    <a:cubicBezTo>
                      <a:pt x="2480" y="25721"/>
                      <a:pt x="2461" y="26715"/>
                      <a:pt x="2442" y="27715"/>
                    </a:cubicBezTo>
                    <a:cubicBezTo>
                      <a:pt x="2398" y="28600"/>
                      <a:pt x="2385" y="29486"/>
                      <a:pt x="2411" y="30372"/>
                    </a:cubicBezTo>
                    <a:cubicBezTo>
                      <a:pt x="2411" y="30600"/>
                      <a:pt x="2411" y="30828"/>
                      <a:pt x="2417" y="31062"/>
                    </a:cubicBezTo>
                    <a:lnTo>
                      <a:pt x="2417" y="31112"/>
                    </a:lnTo>
                    <a:cubicBezTo>
                      <a:pt x="2430" y="31157"/>
                      <a:pt x="2442" y="31195"/>
                      <a:pt x="2474" y="31226"/>
                    </a:cubicBezTo>
                    <a:cubicBezTo>
                      <a:pt x="2506" y="31258"/>
                      <a:pt x="2537" y="31271"/>
                      <a:pt x="2575" y="31271"/>
                    </a:cubicBezTo>
                    <a:cubicBezTo>
                      <a:pt x="3018" y="31492"/>
                      <a:pt x="3512" y="31574"/>
                      <a:pt x="3993" y="31650"/>
                    </a:cubicBezTo>
                    <a:cubicBezTo>
                      <a:pt x="4043" y="32017"/>
                      <a:pt x="4018" y="32441"/>
                      <a:pt x="4031" y="32821"/>
                    </a:cubicBezTo>
                    <a:cubicBezTo>
                      <a:pt x="4050" y="33314"/>
                      <a:pt x="4151" y="34074"/>
                      <a:pt x="4145" y="34289"/>
                    </a:cubicBezTo>
                    <a:cubicBezTo>
                      <a:pt x="4138" y="34302"/>
                      <a:pt x="4138" y="34327"/>
                      <a:pt x="4132" y="34340"/>
                    </a:cubicBezTo>
                    <a:cubicBezTo>
                      <a:pt x="4119" y="34365"/>
                      <a:pt x="4113" y="34390"/>
                      <a:pt x="4107" y="34403"/>
                    </a:cubicBezTo>
                    <a:cubicBezTo>
                      <a:pt x="4094" y="34422"/>
                      <a:pt x="4088" y="34447"/>
                      <a:pt x="4075" y="34466"/>
                    </a:cubicBezTo>
                    <a:cubicBezTo>
                      <a:pt x="4075" y="34479"/>
                      <a:pt x="4062" y="34479"/>
                      <a:pt x="4062" y="34485"/>
                    </a:cubicBezTo>
                    <a:cubicBezTo>
                      <a:pt x="4050" y="34510"/>
                      <a:pt x="4018" y="34586"/>
                      <a:pt x="4012" y="34605"/>
                    </a:cubicBezTo>
                    <a:cubicBezTo>
                      <a:pt x="3993" y="34637"/>
                      <a:pt x="3974" y="34681"/>
                      <a:pt x="3974" y="34700"/>
                    </a:cubicBezTo>
                    <a:cubicBezTo>
                      <a:pt x="3961" y="34719"/>
                      <a:pt x="3955" y="34744"/>
                      <a:pt x="3955" y="34770"/>
                    </a:cubicBezTo>
                    <a:cubicBezTo>
                      <a:pt x="3960" y="34746"/>
                      <a:pt x="3962" y="34736"/>
                      <a:pt x="3962" y="34736"/>
                    </a:cubicBezTo>
                    <a:lnTo>
                      <a:pt x="3962" y="34736"/>
                    </a:lnTo>
                    <a:cubicBezTo>
                      <a:pt x="3962" y="34736"/>
                      <a:pt x="3948" y="34816"/>
                      <a:pt x="3948" y="34839"/>
                    </a:cubicBezTo>
                    <a:cubicBezTo>
                      <a:pt x="3948" y="34877"/>
                      <a:pt x="3955" y="34922"/>
                      <a:pt x="3974" y="34960"/>
                    </a:cubicBezTo>
                    <a:cubicBezTo>
                      <a:pt x="3803" y="34941"/>
                      <a:pt x="3626" y="34934"/>
                      <a:pt x="3468" y="34928"/>
                    </a:cubicBezTo>
                    <a:cubicBezTo>
                      <a:pt x="3406" y="34924"/>
                      <a:pt x="3344" y="34921"/>
                      <a:pt x="3281" y="34921"/>
                    </a:cubicBezTo>
                    <a:cubicBezTo>
                      <a:pt x="2457" y="34921"/>
                      <a:pt x="1541" y="35309"/>
                      <a:pt x="1335" y="36162"/>
                    </a:cubicBezTo>
                    <a:cubicBezTo>
                      <a:pt x="1133" y="37022"/>
                      <a:pt x="1708" y="37839"/>
                      <a:pt x="2582" y="37965"/>
                    </a:cubicBezTo>
                    <a:cubicBezTo>
                      <a:pt x="2780" y="38001"/>
                      <a:pt x="2985" y="38015"/>
                      <a:pt x="3192" y="38015"/>
                    </a:cubicBezTo>
                    <a:cubicBezTo>
                      <a:pt x="3758" y="38015"/>
                      <a:pt x="4341" y="37912"/>
                      <a:pt x="4860" y="37870"/>
                    </a:cubicBezTo>
                    <a:cubicBezTo>
                      <a:pt x="4943" y="37861"/>
                      <a:pt x="5041" y="37857"/>
                      <a:pt x="5150" y="37857"/>
                    </a:cubicBezTo>
                    <a:cubicBezTo>
                      <a:pt x="5443" y="37857"/>
                      <a:pt x="5813" y="37883"/>
                      <a:pt x="6174" y="37883"/>
                    </a:cubicBezTo>
                    <a:cubicBezTo>
                      <a:pt x="6389" y="37883"/>
                      <a:pt x="6600" y="37874"/>
                      <a:pt x="6789" y="37845"/>
                    </a:cubicBezTo>
                    <a:cubicBezTo>
                      <a:pt x="6903" y="37820"/>
                      <a:pt x="7024" y="37769"/>
                      <a:pt x="7112" y="37680"/>
                    </a:cubicBezTo>
                    <a:cubicBezTo>
                      <a:pt x="7239" y="37535"/>
                      <a:pt x="7283" y="37358"/>
                      <a:pt x="7308" y="37174"/>
                    </a:cubicBezTo>
                    <a:cubicBezTo>
                      <a:pt x="7340" y="36890"/>
                      <a:pt x="7346" y="36598"/>
                      <a:pt x="7270" y="36320"/>
                    </a:cubicBezTo>
                    <a:cubicBezTo>
                      <a:pt x="7270" y="36314"/>
                      <a:pt x="7270" y="36314"/>
                      <a:pt x="7264" y="36301"/>
                    </a:cubicBezTo>
                    <a:cubicBezTo>
                      <a:pt x="7264" y="36301"/>
                      <a:pt x="7264" y="36295"/>
                      <a:pt x="7251" y="36282"/>
                    </a:cubicBezTo>
                    <a:cubicBezTo>
                      <a:pt x="7239" y="36257"/>
                      <a:pt x="7232" y="36219"/>
                      <a:pt x="7213" y="36187"/>
                    </a:cubicBezTo>
                    <a:cubicBezTo>
                      <a:pt x="7220" y="36175"/>
                      <a:pt x="7239" y="36175"/>
                      <a:pt x="7245" y="36168"/>
                    </a:cubicBezTo>
                    <a:cubicBezTo>
                      <a:pt x="7504" y="36035"/>
                      <a:pt x="7656" y="35744"/>
                      <a:pt x="7663" y="35460"/>
                    </a:cubicBezTo>
                    <a:cubicBezTo>
                      <a:pt x="7682" y="35346"/>
                      <a:pt x="7422" y="34707"/>
                      <a:pt x="7410" y="34434"/>
                    </a:cubicBezTo>
                    <a:cubicBezTo>
                      <a:pt x="7365" y="33992"/>
                      <a:pt x="7308" y="33890"/>
                      <a:pt x="7296" y="33194"/>
                    </a:cubicBezTo>
                    <a:cubicBezTo>
                      <a:pt x="7308" y="32808"/>
                      <a:pt x="7296" y="32422"/>
                      <a:pt x="7296" y="32024"/>
                    </a:cubicBezTo>
                    <a:cubicBezTo>
                      <a:pt x="7283" y="31960"/>
                      <a:pt x="7296" y="31884"/>
                      <a:pt x="7283" y="31809"/>
                    </a:cubicBezTo>
                    <a:cubicBezTo>
                      <a:pt x="7644" y="31802"/>
                      <a:pt x="8004" y="31790"/>
                      <a:pt x="8359" y="31771"/>
                    </a:cubicBezTo>
                    <a:cubicBezTo>
                      <a:pt x="8454" y="31771"/>
                      <a:pt x="8549" y="31764"/>
                      <a:pt x="8656" y="31758"/>
                    </a:cubicBezTo>
                    <a:cubicBezTo>
                      <a:pt x="8719" y="32802"/>
                      <a:pt x="8960" y="34112"/>
                      <a:pt x="9048" y="34770"/>
                    </a:cubicBezTo>
                    <a:cubicBezTo>
                      <a:pt x="9017" y="34941"/>
                      <a:pt x="8953" y="35111"/>
                      <a:pt x="8928" y="35289"/>
                    </a:cubicBezTo>
                    <a:cubicBezTo>
                      <a:pt x="8922" y="35497"/>
                      <a:pt x="8947" y="35630"/>
                      <a:pt x="8947" y="35656"/>
                    </a:cubicBezTo>
                    <a:cubicBezTo>
                      <a:pt x="8953" y="35719"/>
                      <a:pt x="8953" y="35789"/>
                      <a:pt x="8985" y="35852"/>
                    </a:cubicBezTo>
                    <a:cubicBezTo>
                      <a:pt x="8435" y="36377"/>
                      <a:pt x="8030" y="37219"/>
                      <a:pt x="8454" y="37915"/>
                    </a:cubicBezTo>
                    <a:cubicBezTo>
                      <a:pt x="8686" y="38284"/>
                      <a:pt x="9120" y="38424"/>
                      <a:pt x="9536" y="38424"/>
                    </a:cubicBezTo>
                    <a:cubicBezTo>
                      <a:pt x="9620" y="38424"/>
                      <a:pt x="9702" y="38419"/>
                      <a:pt x="9782" y="38408"/>
                    </a:cubicBezTo>
                    <a:cubicBezTo>
                      <a:pt x="10213" y="38370"/>
                      <a:pt x="10637" y="38351"/>
                      <a:pt x="11073" y="38345"/>
                    </a:cubicBezTo>
                    <a:cubicBezTo>
                      <a:pt x="11643" y="38320"/>
                      <a:pt x="12048" y="38345"/>
                      <a:pt x="12516" y="38212"/>
                    </a:cubicBezTo>
                    <a:lnTo>
                      <a:pt x="12516" y="38212"/>
                    </a:lnTo>
                    <a:cubicBezTo>
                      <a:pt x="12503" y="38218"/>
                      <a:pt x="12497" y="38218"/>
                      <a:pt x="12503" y="38218"/>
                    </a:cubicBezTo>
                    <a:cubicBezTo>
                      <a:pt x="12522" y="38212"/>
                      <a:pt x="12535" y="38212"/>
                      <a:pt x="12554" y="38199"/>
                    </a:cubicBezTo>
                    <a:cubicBezTo>
                      <a:pt x="12567" y="38193"/>
                      <a:pt x="12592" y="38187"/>
                      <a:pt x="12611" y="38180"/>
                    </a:cubicBezTo>
                    <a:cubicBezTo>
                      <a:pt x="12978" y="38085"/>
                      <a:pt x="13155" y="37946"/>
                      <a:pt x="13218" y="37529"/>
                    </a:cubicBezTo>
                    <a:cubicBezTo>
                      <a:pt x="13256" y="36921"/>
                      <a:pt x="13060" y="36099"/>
                      <a:pt x="12693" y="35839"/>
                    </a:cubicBezTo>
                    <a:cubicBezTo>
                      <a:pt x="12712" y="35814"/>
                      <a:pt x="12718" y="35789"/>
                      <a:pt x="12725" y="35757"/>
                    </a:cubicBezTo>
                    <a:cubicBezTo>
                      <a:pt x="12725" y="35744"/>
                      <a:pt x="12737" y="35713"/>
                      <a:pt x="12737" y="35694"/>
                    </a:cubicBezTo>
                    <a:lnTo>
                      <a:pt x="12737" y="35687"/>
                    </a:lnTo>
                    <a:cubicBezTo>
                      <a:pt x="12744" y="35662"/>
                      <a:pt x="12725" y="35542"/>
                      <a:pt x="12725" y="35497"/>
                    </a:cubicBezTo>
                    <a:cubicBezTo>
                      <a:pt x="12712" y="35339"/>
                      <a:pt x="12661" y="35187"/>
                      <a:pt x="12617" y="35036"/>
                    </a:cubicBezTo>
                    <a:cubicBezTo>
                      <a:pt x="12579" y="34909"/>
                      <a:pt x="12548" y="34763"/>
                      <a:pt x="12484" y="34548"/>
                    </a:cubicBezTo>
                    <a:cubicBezTo>
                      <a:pt x="12440" y="34333"/>
                      <a:pt x="12434" y="33751"/>
                      <a:pt x="12396" y="33359"/>
                    </a:cubicBezTo>
                    <a:cubicBezTo>
                      <a:pt x="12339" y="32625"/>
                      <a:pt x="12326" y="31897"/>
                      <a:pt x="12326" y="31163"/>
                    </a:cubicBezTo>
                    <a:cubicBezTo>
                      <a:pt x="12598" y="31049"/>
                      <a:pt x="12877" y="30923"/>
                      <a:pt x="13136" y="30777"/>
                    </a:cubicBezTo>
                    <a:cubicBezTo>
                      <a:pt x="13180" y="30752"/>
                      <a:pt x="13199" y="30726"/>
                      <a:pt x="13218" y="30689"/>
                    </a:cubicBezTo>
                    <a:cubicBezTo>
                      <a:pt x="13338" y="30689"/>
                      <a:pt x="13446" y="30587"/>
                      <a:pt x="13408" y="30429"/>
                    </a:cubicBezTo>
                    <a:cubicBezTo>
                      <a:pt x="13193" y="29353"/>
                      <a:pt x="13066" y="28252"/>
                      <a:pt x="12832" y="27177"/>
                    </a:cubicBezTo>
                    <a:cubicBezTo>
                      <a:pt x="12864" y="27170"/>
                      <a:pt x="12883" y="27170"/>
                      <a:pt x="12915" y="27158"/>
                    </a:cubicBezTo>
                    <a:cubicBezTo>
                      <a:pt x="13193" y="27113"/>
                      <a:pt x="13275" y="27120"/>
                      <a:pt x="13598" y="27063"/>
                    </a:cubicBezTo>
                    <a:cubicBezTo>
                      <a:pt x="14383" y="26936"/>
                      <a:pt x="15015" y="26348"/>
                      <a:pt x="15275" y="25601"/>
                    </a:cubicBezTo>
                    <a:cubicBezTo>
                      <a:pt x="15446" y="25095"/>
                      <a:pt x="15427" y="24544"/>
                      <a:pt x="15376" y="24019"/>
                    </a:cubicBezTo>
                    <a:cubicBezTo>
                      <a:pt x="15376" y="24013"/>
                      <a:pt x="15370" y="24013"/>
                      <a:pt x="15370" y="24007"/>
                    </a:cubicBezTo>
                    <a:cubicBezTo>
                      <a:pt x="15521" y="23754"/>
                      <a:pt x="15629" y="23475"/>
                      <a:pt x="15718" y="23197"/>
                    </a:cubicBezTo>
                    <a:cubicBezTo>
                      <a:pt x="15882" y="22596"/>
                      <a:pt x="15876" y="22248"/>
                      <a:pt x="15945" y="21760"/>
                    </a:cubicBezTo>
                    <a:cubicBezTo>
                      <a:pt x="15983" y="21514"/>
                      <a:pt x="16091" y="20830"/>
                      <a:pt x="16186" y="20375"/>
                    </a:cubicBezTo>
                    <a:cubicBezTo>
                      <a:pt x="16255" y="20065"/>
                      <a:pt x="16319" y="19906"/>
                      <a:pt x="16344" y="19653"/>
                    </a:cubicBezTo>
                    <a:cubicBezTo>
                      <a:pt x="16344" y="19590"/>
                      <a:pt x="16331" y="19514"/>
                      <a:pt x="16312" y="19438"/>
                    </a:cubicBezTo>
                    <a:cubicBezTo>
                      <a:pt x="16635" y="19261"/>
                      <a:pt x="16895" y="18957"/>
                      <a:pt x="16996" y="18597"/>
                    </a:cubicBezTo>
                    <a:cubicBezTo>
                      <a:pt x="17154" y="18141"/>
                      <a:pt x="17110" y="17540"/>
                      <a:pt x="17186" y="17179"/>
                    </a:cubicBezTo>
                    <a:cubicBezTo>
                      <a:pt x="17198" y="17173"/>
                      <a:pt x="17198" y="17160"/>
                      <a:pt x="17205" y="17160"/>
                    </a:cubicBezTo>
                    <a:cubicBezTo>
                      <a:pt x="17206" y="17159"/>
                      <a:pt x="17207" y="17158"/>
                      <a:pt x="17207" y="17158"/>
                    </a:cubicBezTo>
                    <a:lnTo>
                      <a:pt x="17207" y="17158"/>
                    </a:lnTo>
                    <a:cubicBezTo>
                      <a:pt x="17208" y="17158"/>
                      <a:pt x="17203" y="17165"/>
                      <a:pt x="17198" y="17179"/>
                    </a:cubicBezTo>
                    <a:cubicBezTo>
                      <a:pt x="17205" y="17173"/>
                      <a:pt x="17211" y="17160"/>
                      <a:pt x="17211" y="17154"/>
                    </a:cubicBezTo>
                    <a:cubicBezTo>
                      <a:pt x="17483" y="16667"/>
                      <a:pt x="17939" y="16236"/>
                      <a:pt x="17996" y="15661"/>
                    </a:cubicBezTo>
                    <a:cubicBezTo>
                      <a:pt x="18008" y="15483"/>
                      <a:pt x="18002" y="15287"/>
                      <a:pt x="17863" y="15167"/>
                    </a:cubicBezTo>
                    <a:cubicBezTo>
                      <a:pt x="17788" y="15109"/>
                      <a:pt x="17714" y="15084"/>
                      <a:pt x="17640" y="15084"/>
                    </a:cubicBezTo>
                    <a:cubicBezTo>
                      <a:pt x="17254" y="15084"/>
                      <a:pt x="16882" y="15763"/>
                      <a:pt x="16616" y="16002"/>
                    </a:cubicBezTo>
                    <a:cubicBezTo>
                      <a:pt x="16625" y="15971"/>
                      <a:pt x="16631" y="15940"/>
                      <a:pt x="16627" y="15940"/>
                    </a:cubicBezTo>
                    <a:lnTo>
                      <a:pt x="16627" y="15940"/>
                    </a:lnTo>
                    <a:cubicBezTo>
                      <a:pt x="16626" y="15940"/>
                      <a:pt x="16624" y="15942"/>
                      <a:pt x="16622" y="15946"/>
                    </a:cubicBezTo>
                    <a:lnTo>
                      <a:pt x="16622" y="15946"/>
                    </a:lnTo>
                    <a:cubicBezTo>
                      <a:pt x="16637" y="15912"/>
                      <a:pt x="16643" y="15879"/>
                      <a:pt x="16660" y="15850"/>
                    </a:cubicBezTo>
                    <a:cubicBezTo>
                      <a:pt x="16800" y="15420"/>
                      <a:pt x="16952" y="15161"/>
                      <a:pt x="16983" y="14680"/>
                    </a:cubicBezTo>
                    <a:cubicBezTo>
                      <a:pt x="17009" y="14380"/>
                      <a:pt x="16799" y="14064"/>
                      <a:pt x="16522" y="14064"/>
                    </a:cubicBezTo>
                    <a:cubicBezTo>
                      <a:pt x="16459" y="14064"/>
                      <a:pt x="16393" y="14080"/>
                      <a:pt x="16325" y="14117"/>
                    </a:cubicBezTo>
                    <a:cubicBezTo>
                      <a:pt x="16287" y="13996"/>
                      <a:pt x="16224" y="13914"/>
                      <a:pt x="16110" y="13870"/>
                    </a:cubicBezTo>
                    <a:cubicBezTo>
                      <a:pt x="16079" y="13865"/>
                      <a:pt x="16050" y="13862"/>
                      <a:pt x="16023" y="13862"/>
                    </a:cubicBezTo>
                    <a:cubicBezTo>
                      <a:pt x="15526" y="13862"/>
                      <a:pt x="15449" y="14629"/>
                      <a:pt x="15401" y="14851"/>
                    </a:cubicBezTo>
                    <a:cubicBezTo>
                      <a:pt x="15351" y="15116"/>
                      <a:pt x="15287" y="15452"/>
                      <a:pt x="15211" y="15686"/>
                    </a:cubicBezTo>
                    <a:cubicBezTo>
                      <a:pt x="15243" y="15357"/>
                      <a:pt x="15287" y="14775"/>
                      <a:pt x="15218" y="14389"/>
                    </a:cubicBezTo>
                    <a:cubicBezTo>
                      <a:pt x="15205" y="14294"/>
                      <a:pt x="15180" y="14212"/>
                      <a:pt x="15148" y="14142"/>
                    </a:cubicBezTo>
                    <a:cubicBezTo>
                      <a:pt x="15262" y="14091"/>
                      <a:pt x="15376" y="14009"/>
                      <a:pt x="15471" y="13933"/>
                    </a:cubicBezTo>
                    <a:cubicBezTo>
                      <a:pt x="15737" y="13699"/>
                      <a:pt x="15800" y="13541"/>
                      <a:pt x="15977" y="13218"/>
                    </a:cubicBezTo>
                    <a:cubicBezTo>
                      <a:pt x="15990" y="13205"/>
                      <a:pt x="16002" y="13193"/>
                      <a:pt x="16015" y="13186"/>
                    </a:cubicBezTo>
                    <a:cubicBezTo>
                      <a:pt x="16021" y="13174"/>
                      <a:pt x="16034" y="13174"/>
                      <a:pt x="16040" y="13167"/>
                    </a:cubicBezTo>
                    <a:cubicBezTo>
                      <a:pt x="16401" y="13161"/>
                      <a:pt x="16793" y="13079"/>
                      <a:pt x="17053" y="12819"/>
                    </a:cubicBezTo>
                    <a:cubicBezTo>
                      <a:pt x="17432" y="12471"/>
                      <a:pt x="17369" y="12035"/>
                      <a:pt x="17084" y="11586"/>
                    </a:cubicBezTo>
                    <a:cubicBezTo>
                      <a:pt x="16863" y="11231"/>
                      <a:pt x="16768" y="11086"/>
                      <a:pt x="16679" y="10725"/>
                    </a:cubicBezTo>
                    <a:cubicBezTo>
                      <a:pt x="16521" y="10200"/>
                      <a:pt x="16597" y="9611"/>
                      <a:pt x="16597" y="8966"/>
                    </a:cubicBezTo>
                    <a:cubicBezTo>
                      <a:pt x="16610" y="7897"/>
                      <a:pt x="16578" y="6821"/>
                      <a:pt x="16376" y="5777"/>
                    </a:cubicBezTo>
                    <a:cubicBezTo>
                      <a:pt x="16129" y="4695"/>
                      <a:pt x="15724" y="3626"/>
                      <a:pt x="15091" y="2708"/>
                    </a:cubicBezTo>
                    <a:cubicBezTo>
                      <a:pt x="14737" y="2158"/>
                      <a:pt x="13864" y="1550"/>
                      <a:pt x="13541" y="1461"/>
                    </a:cubicBezTo>
                    <a:cubicBezTo>
                      <a:pt x="13357" y="1392"/>
                      <a:pt x="13168" y="1348"/>
                      <a:pt x="12978" y="1316"/>
                    </a:cubicBezTo>
                    <a:cubicBezTo>
                      <a:pt x="12934" y="1310"/>
                      <a:pt x="12902" y="1303"/>
                      <a:pt x="12870" y="1303"/>
                    </a:cubicBezTo>
                    <a:cubicBezTo>
                      <a:pt x="12630" y="1057"/>
                      <a:pt x="12307" y="936"/>
                      <a:pt x="12010" y="803"/>
                    </a:cubicBezTo>
                    <a:cubicBezTo>
                      <a:pt x="11428" y="544"/>
                      <a:pt x="10826" y="329"/>
                      <a:pt x="10206" y="202"/>
                    </a:cubicBezTo>
                    <a:cubicBezTo>
                      <a:pt x="9663" y="64"/>
                      <a:pt x="9113" y="1"/>
                      <a:pt x="8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654933" y="2060165"/>
                <a:ext cx="382" cy="55"/>
              </a:xfrm>
              <a:custGeom>
                <a:avLst/>
                <a:gdLst/>
                <a:ahLst/>
                <a:cxnLst/>
                <a:rect l="l" t="t" r="r" b="b"/>
                <a:pathLst>
                  <a:path w="7" h="1" extrusionOk="0">
                    <a:moveTo>
                      <a:pt x="7" y="0"/>
                    </a:moveTo>
                    <a:lnTo>
                      <a:pt x="0"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669435" y="2027018"/>
                <a:ext cx="1745" cy="927"/>
              </a:xfrm>
              <a:custGeom>
                <a:avLst/>
                <a:gdLst/>
                <a:ahLst/>
                <a:cxnLst/>
                <a:rect l="l" t="t" r="r" b="b"/>
                <a:pathLst>
                  <a:path w="32" h="17" extrusionOk="0">
                    <a:moveTo>
                      <a:pt x="32" y="1"/>
                    </a:moveTo>
                    <a:cubicBezTo>
                      <a:pt x="26" y="1"/>
                      <a:pt x="7" y="7"/>
                      <a:pt x="0" y="7"/>
                    </a:cubicBezTo>
                    <a:cubicBezTo>
                      <a:pt x="0" y="13"/>
                      <a:pt x="2" y="16"/>
                      <a:pt x="5" y="16"/>
                    </a:cubicBezTo>
                    <a:cubicBezTo>
                      <a:pt x="10" y="16"/>
                      <a:pt x="18" y="11"/>
                      <a:pt x="32"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655260" y="2060165"/>
                <a:ext cx="55" cy="55"/>
              </a:xfrm>
              <a:custGeom>
                <a:avLst/>
                <a:gdLst/>
                <a:ahLst/>
                <a:cxnLst/>
                <a:rect l="l" t="t" r="r" b="b"/>
                <a:pathLst>
                  <a:path w="1" h="1" extrusionOk="0">
                    <a:moveTo>
                      <a:pt x="1"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655260" y="2060165"/>
                <a:ext cx="55" cy="55"/>
              </a:xfrm>
              <a:custGeom>
                <a:avLst/>
                <a:gdLst/>
                <a:ahLst/>
                <a:cxnLst/>
                <a:rect l="l" t="t" r="r" b="b"/>
                <a:pathLst>
                  <a:path w="1" h="1" extrusionOk="0">
                    <a:moveTo>
                      <a:pt x="1"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655260" y="2059838"/>
                <a:ext cx="436" cy="382"/>
              </a:xfrm>
              <a:custGeom>
                <a:avLst/>
                <a:gdLst/>
                <a:ahLst/>
                <a:cxnLst/>
                <a:rect l="l" t="t" r="r" b="b"/>
                <a:pathLst>
                  <a:path w="8" h="7" extrusionOk="0">
                    <a:moveTo>
                      <a:pt x="7" y="0"/>
                    </a:moveTo>
                    <a:cubicBezTo>
                      <a:pt x="1" y="0"/>
                      <a:pt x="1" y="6"/>
                      <a:pt x="1" y="6"/>
                    </a:cubicBezTo>
                    <a:cubicBezTo>
                      <a:pt x="7" y="6"/>
                      <a:pt x="7" y="0"/>
                      <a:pt x="7"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238902" y="1261195"/>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623203" y="1729673"/>
                <a:ext cx="55" cy="55"/>
              </a:xfrm>
              <a:custGeom>
                <a:avLst/>
                <a:gdLst/>
                <a:ahLst/>
                <a:cxnLst/>
                <a:rect l="l" t="t" r="r" b="b"/>
                <a:pathLst>
                  <a:path w="1" h="1" extrusionOk="0">
                    <a:moveTo>
                      <a:pt x="0" y="1"/>
                    </a:moveTo>
                    <a:lnTo>
                      <a:pt x="0" y="1"/>
                    </a:ln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32930" y="2033615"/>
                <a:ext cx="1090" cy="709"/>
              </a:xfrm>
              <a:custGeom>
                <a:avLst/>
                <a:gdLst/>
                <a:ahLst/>
                <a:cxnLst/>
                <a:rect l="l" t="t" r="r" b="b"/>
                <a:pathLst>
                  <a:path w="20" h="13" extrusionOk="0">
                    <a:moveTo>
                      <a:pt x="20" y="0"/>
                    </a:moveTo>
                    <a:cubicBezTo>
                      <a:pt x="7" y="0"/>
                      <a:pt x="7" y="7"/>
                      <a:pt x="1" y="13"/>
                    </a:cubicBezTo>
                    <a:lnTo>
                      <a:pt x="20"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02117" y="2911910"/>
                <a:ext cx="55" cy="1090"/>
              </a:xfrm>
              <a:custGeom>
                <a:avLst/>
                <a:gdLst/>
                <a:ahLst/>
                <a:cxnLst/>
                <a:rect l="l" t="t" r="r" b="b"/>
                <a:pathLst>
                  <a:path w="1" h="20" extrusionOk="0">
                    <a:moveTo>
                      <a:pt x="0" y="19"/>
                    </a:moveTo>
                    <a:lnTo>
                      <a:pt x="0" y="0"/>
                    </a:lnTo>
                    <a:lnTo>
                      <a:pt x="0" y="19"/>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499718" y="3038175"/>
                <a:ext cx="382" cy="709"/>
              </a:xfrm>
              <a:custGeom>
                <a:avLst/>
                <a:gdLst/>
                <a:ahLst/>
                <a:cxnLst/>
                <a:rect l="l" t="t" r="r" b="b"/>
                <a:pathLst>
                  <a:path w="7" h="13" extrusionOk="0">
                    <a:moveTo>
                      <a:pt x="6" y="0"/>
                    </a:moveTo>
                    <a:lnTo>
                      <a:pt x="6" y="0"/>
                    </a:lnTo>
                    <a:cubicBezTo>
                      <a:pt x="0" y="0"/>
                      <a:pt x="0" y="13"/>
                      <a:pt x="0" y="13"/>
                    </a:cubicBezTo>
                    <a:lnTo>
                      <a:pt x="6"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02608" y="3024000"/>
                <a:ext cx="1308" cy="327"/>
              </a:xfrm>
              <a:custGeom>
                <a:avLst/>
                <a:gdLst/>
                <a:ahLst/>
                <a:cxnLst/>
                <a:rect l="l" t="t" r="r" b="b"/>
                <a:pathLst>
                  <a:path w="24" h="6" extrusionOk="0">
                    <a:moveTo>
                      <a:pt x="23" y="1"/>
                    </a:moveTo>
                    <a:lnTo>
                      <a:pt x="23" y="1"/>
                    </a:lnTo>
                    <a:cubicBezTo>
                      <a:pt x="7" y="4"/>
                      <a:pt x="1" y="5"/>
                      <a:pt x="2" y="5"/>
                    </a:cubicBezTo>
                    <a:cubicBezTo>
                      <a:pt x="2" y="5"/>
                      <a:pt x="10" y="4"/>
                      <a:pt x="23"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04189" y="3024000"/>
                <a:ext cx="709" cy="55"/>
              </a:xfrm>
              <a:custGeom>
                <a:avLst/>
                <a:gdLst/>
                <a:ahLst/>
                <a:cxnLst/>
                <a:rect l="l" t="t" r="r" b="b"/>
                <a:pathLst>
                  <a:path w="13" h="1" extrusionOk="0">
                    <a:moveTo>
                      <a:pt x="13" y="1"/>
                    </a:moveTo>
                    <a:lnTo>
                      <a:pt x="0" y="1"/>
                    </a:ln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286496" y="3006772"/>
                <a:ext cx="382" cy="55"/>
              </a:xfrm>
              <a:custGeom>
                <a:avLst/>
                <a:gdLst/>
                <a:ahLst/>
                <a:cxnLst/>
                <a:rect l="l" t="t" r="r" b="b"/>
                <a:pathLst>
                  <a:path w="7" h="1" extrusionOk="0">
                    <a:moveTo>
                      <a:pt x="1" y="0"/>
                    </a:moveTo>
                    <a:cubicBezTo>
                      <a:pt x="1" y="0"/>
                      <a:pt x="7" y="0"/>
                      <a:pt x="1" y="0"/>
                    </a:cubicBezTo>
                    <a:cubicBezTo>
                      <a:pt x="7" y="0"/>
                      <a:pt x="7" y="0"/>
                      <a:pt x="1" y="0"/>
                    </a:cubicBezTo>
                    <a:cubicBezTo>
                      <a:pt x="7" y="0"/>
                      <a:pt x="7" y="0"/>
                      <a:pt x="1" y="0"/>
                    </a:cubicBezTo>
                    <a:cubicBezTo>
                      <a:pt x="7" y="0"/>
                      <a:pt x="7" y="0"/>
                      <a:pt x="1" y="0"/>
                    </a:cubicBezTo>
                    <a:cubicBezTo>
                      <a:pt x="7" y="0"/>
                      <a:pt x="7" y="0"/>
                      <a:pt x="1"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286823" y="3006772"/>
                <a:ext cx="55" cy="55"/>
              </a:xfrm>
              <a:custGeom>
                <a:avLst/>
                <a:gdLst/>
                <a:ahLst/>
                <a:cxnLst/>
                <a:rect l="l" t="t" r="r" b="b"/>
                <a:pathLst>
                  <a:path w="1" h="1" extrusionOk="0">
                    <a:moveTo>
                      <a:pt x="1" y="0"/>
                    </a:moveTo>
                    <a:lnTo>
                      <a:pt x="1"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36036" y="1788990"/>
                <a:ext cx="1090" cy="218"/>
              </a:xfrm>
              <a:custGeom>
                <a:avLst/>
                <a:gdLst/>
                <a:ahLst/>
                <a:cxnLst/>
                <a:rect l="l" t="t" r="r" b="b"/>
                <a:pathLst>
                  <a:path w="20" h="4" extrusionOk="0">
                    <a:moveTo>
                      <a:pt x="0" y="1"/>
                    </a:moveTo>
                    <a:cubicBezTo>
                      <a:pt x="5" y="1"/>
                      <a:pt x="6" y="4"/>
                      <a:pt x="10" y="4"/>
                    </a:cubicBezTo>
                    <a:cubicBezTo>
                      <a:pt x="12" y="4"/>
                      <a:pt x="15" y="3"/>
                      <a:pt x="19"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36036" y="1788990"/>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68474" y="1779340"/>
                <a:ext cx="1417" cy="763"/>
              </a:xfrm>
              <a:custGeom>
                <a:avLst/>
                <a:gdLst/>
                <a:ahLst/>
                <a:cxnLst/>
                <a:rect l="l" t="t" r="r" b="b"/>
                <a:pathLst>
                  <a:path w="26" h="14" extrusionOk="0">
                    <a:moveTo>
                      <a:pt x="1" y="1"/>
                    </a:moveTo>
                    <a:cubicBezTo>
                      <a:pt x="26" y="13"/>
                      <a:pt x="26" y="13"/>
                      <a:pt x="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347557" y="2848777"/>
                <a:ext cx="91862" cy="35273"/>
              </a:xfrm>
              <a:custGeom>
                <a:avLst/>
                <a:gdLst/>
                <a:ahLst/>
                <a:cxnLst/>
                <a:rect l="l" t="t" r="r" b="b"/>
                <a:pathLst>
                  <a:path w="1685" h="647" extrusionOk="0">
                    <a:moveTo>
                      <a:pt x="140" y="0"/>
                    </a:moveTo>
                    <a:cubicBezTo>
                      <a:pt x="130" y="0"/>
                      <a:pt x="119" y="2"/>
                      <a:pt x="108" y="7"/>
                    </a:cubicBezTo>
                    <a:cubicBezTo>
                      <a:pt x="20" y="26"/>
                      <a:pt x="1" y="152"/>
                      <a:pt x="83" y="203"/>
                    </a:cubicBezTo>
                    <a:cubicBezTo>
                      <a:pt x="374" y="355"/>
                      <a:pt x="1171" y="620"/>
                      <a:pt x="1374" y="639"/>
                    </a:cubicBezTo>
                    <a:cubicBezTo>
                      <a:pt x="1391" y="644"/>
                      <a:pt x="1407" y="646"/>
                      <a:pt x="1423" y="646"/>
                    </a:cubicBezTo>
                    <a:cubicBezTo>
                      <a:pt x="1581" y="646"/>
                      <a:pt x="1684" y="437"/>
                      <a:pt x="1564" y="310"/>
                    </a:cubicBezTo>
                    <a:cubicBezTo>
                      <a:pt x="1399" y="196"/>
                      <a:pt x="1038" y="209"/>
                      <a:pt x="969" y="184"/>
                    </a:cubicBezTo>
                    <a:cubicBezTo>
                      <a:pt x="779" y="184"/>
                      <a:pt x="418" y="114"/>
                      <a:pt x="273" y="51"/>
                    </a:cubicBezTo>
                    <a:cubicBezTo>
                      <a:pt x="226" y="40"/>
                      <a:pt x="188"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69185" y="2838691"/>
                <a:ext cx="60187" cy="31184"/>
              </a:xfrm>
              <a:custGeom>
                <a:avLst/>
                <a:gdLst/>
                <a:ahLst/>
                <a:cxnLst/>
                <a:rect l="l" t="t" r="r" b="b"/>
                <a:pathLst>
                  <a:path w="1104" h="572" extrusionOk="0">
                    <a:moveTo>
                      <a:pt x="210" y="0"/>
                    </a:moveTo>
                    <a:cubicBezTo>
                      <a:pt x="204" y="0"/>
                      <a:pt x="197" y="1"/>
                      <a:pt x="190" y="2"/>
                    </a:cubicBezTo>
                    <a:cubicBezTo>
                      <a:pt x="38" y="8"/>
                      <a:pt x="0" y="230"/>
                      <a:pt x="127" y="299"/>
                    </a:cubicBezTo>
                    <a:cubicBezTo>
                      <a:pt x="336" y="400"/>
                      <a:pt x="544" y="521"/>
                      <a:pt x="785" y="559"/>
                    </a:cubicBezTo>
                    <a:cubicBezTo>
                      <a:pt x="812" y="567"/>
                      <a:pt x="836" y="571"/>
                      <a:pt x="859" y="571"/>
                    </a:cubicBezTo>
                    <a:cubicBezTo>
                      <a:pt x="1049" y="571"/>
                      <a:pt x="1103" y="298"/>
                      <a:pt x="911" y="236"/>
                    </a:cubicBezTo>
                    <a:cubicBezTo>
                      <a:pt x="779" y="179"/>
                      <a:pt x="633" y="141"/>
                      <a:pt x="500" y="103"/>
                    </a:cubicBezTo>
                    <a:cubicBezTo>
                      <a:pt x="406" y="79"/>
                      <a:pt x="306"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476603" y="1128387"/>
                <a:ext cx="173965" cy="145071"/>
              </a:xfrm>
              <a:custGeom>
                <a:avLst/>
                <a:gdLst/>
                <a:ahLst/>
                <a:cxnLst/>
                <a:rect l="l" t="t" r="r" b="b"/>
                <a:pathLst>
                  <a:path w="3191" h="2661" extrusionOk="0">
                    <a:moveTo>
                      <a:pt x="813" y="271"/>
                    </a:moveTo>
                    <a:cubicBezTo>
                      <a:pt x="840" y="271"/>
                      <a:pt x="867" y="276"/>
                      <a:pt x="911" y="279"/>
                    </a:cubicBezTo>
                    <a:cubicBezTo>
                      <a:pt x="1202" y="336"/>
                      <a:pt x="1418" y="507"/>
                      <a:pt x="1664" y="671"/>
                    </a:cubicBezTo>
                    <a:cubicBezTo>
                      <a:pt x="1791" y="766"/>
                      <a:pt x="2310" y="1209"/>
                      <a:pt x="2430" y="1393"/>
                    </a:cubicBezTo>
                    <a:cubicBezTo>
                      <a:pt x="2778" y="1861"/>
                      <a:pt x="2835" y="2272"/>
                      <a:pt x="2721" y="2279"/>
                    </a:cubicBezTo>
                    <a:cubicBezTo>
                      <a:pt x="2667" y="2292"/>
                      <a:pt x="2652" y="2298"/>
                      <a:pt x="2618" y="2298"/>
                    </a:cubicBezTo>
                    <a:cubicBezTo>
                      <a:pt x="2588" y="2298"/>
                      <a:pt x="2542" y="2294"/>
                      <a:pt x="2443" y="2285"/>
                    </a:cubicBezTo>
                    <a:lnTo>
                      <a:pt x="2417" y="2285"/>
                    </a:lnTo>
                    <a:cubicBezTo>
                      <a:pt x="2373" y="2279"/>
                      <a:pt x="2354" y="2272"/>
                      <a:pt x="2341" y="2272"/>
                    </a:cubicBezTo>
                    <a:cubicBezTo>
                      <a:pt x="2335" y="2266"/>
                      <a:pt x="2329" y="2266"/>
                      <a:pt x="2322" y="2266"/>
                    </a:cubicBezTo>
                    <a:cubicBezTo>
                      <a:pt x="1690" y="2108"/>
                      <a:pt x="791" y="1861"/>
                      <a:pt x="506" y="1646"/>
                    </a:cubicBezTo>
                    <a:cubicBezTo>
                      <a:pt x="456" y="1608"/>
                      <a:pt x="462" y="1608"/>
                      <a:pt x="443" y="1589"/>
                    </a:cubicBezTo>
                    <a:lnTo>
                      <a:pt x="405" y="1551"/>
                    </a:lnTo>
                    <a:cubicBezTo>
                      <a:pt x="391" y="1525"/>
                      <a:pt x="384" y="1515"/>
                      <a:pt x="383" y="1515"/>
                    </a:cubicBezTo>
                    <a:lnTo>
                      <a:pt x="383" y="1515"/>
                    </a:lnTo>
                    <a:cubicBezTo>
                      <a:pt x="382" y="1515"/>
                      <a:pt x="388" y="1530"/>
                      <a:pt x="399" y="1551"/>
                    </a:cubicBezTo>
                    <a:cubicBezTo>
                      <a:pt x="380" y="1519"/>
                      <a:pt x="373" y="1494"/>
                      <a:pt x="354" y="1462"/>
                    </a:cubicBezTo>
                    <a:cubicBezTo>
                      <a:pt x="354" y="1456"/>
                      <a:pt x="348" y="1443"/>
                      <a:pt x="342" y="1399"/>
                    </a:cubicBezTo>
                    <a:cubicBezTo>
                      <a:pt x="317" y="1336"/>
                      <a:pt x="342" y="1336"/>
                      <a:pt x="317" y="1291"/>
                    </a:cubicBezTo>
                    <a:cubicBezTo>
                      <a:pt x="304" y="887"/>
                      <a:pt x="399" y="817"/>
                      <a:pt x="519" y="538"/>
                    </a:cubicBezTo>
                    <a:cubicBezTo>
                      <a:pt x="652" y="336"/>
                      <a:pt x="563" y="444"/>
                      <a:pt x="690" y="317"/>
                    </a:cubicBezTo>
                    <a:lnTo>
                      <a:pt x="715" y="292"/>
                    </a:lnTo>
                    <a:cubicBezTo>
                      <a:pt x="759" y="276"/>
                      <a:pt x="786" y="271"/>
                      <a:pt x="813" y="271"/>
                    </a:cubicBezTo>
                    <a:close/>
                    <a:moveTo>
                      <a:pt x="753" y="1"/>
                    </a:moveTo>
                    <a:cubicBezTo>
                      <a:pt x="530" y="1"/>
                      <a:pt x="333" y="98"/>
                      <a:pt x="184" y="355"/>
                    </a:cubicBezTo>
                    <a:cubicBezTo>
                      <a:pt x="95" y="564"/>
                      <a:pt x="108" y="538"/>
                      <a:pt x="63" y="722"/>
                    </a:cubicBezTo>
                    <a:lnTo>
                      <a:pt x="63" y="703"/>
                    </a:lnTo>
                    <a:cubicBezTo>
                      <a:pt x="38" y="817"/>
                      <a:pt x="25" y="937"/>
                      <a:pt x="25" y="1051"/>
                    </a:cubicBezTo>
                    <a:cubicBezTo>
                      <a:pt x="25" y="1083"/>
                      <a:pt x="25" y="1178"/>
                      <a:pt x="32" y="1298"/>
                    </a:cubicBezTo>
                    <a:cubicBezTo>
                      <a:pt x="0" y="1361"/>
                      <a:pt x="19" y="1412"/>
                      <a:pt x="32" y="1526"/>
                    </a:cubicBezTo>
                    <a:cubicBezTo>
                      <a:pt x="32" y="1545"/>
                      <a:pt x="32" y="1570"/>
                      <a:pt x="38" y="1589"/>
                    </a:cubicBezTo>
                    <a:cubicBezTo>
                      <a:pt x="95" y="2108"/>
                      <a:pt x="918" y="2285"/>
                      <a:pt x="1671" y="2519"/>
                    </a:cubicBezTo>
                    <a:cubicBezTo>
                      <a:pt x="1938" y="2607"/>
                      <a:pt x="2199" y="2661"/>
                      <a:pt x="2422" y="2661"/>
                    </a:cubicBezTo>
                    <a:cubicBezTo>
                      <a:pt x="2892" y="2661"/>
                      <a:pt x="3190" y="2421"/>
                      <a:pt x="3006" y="1747"/>
                    </a:cubicBezTo>
                    <a:cubicBezTo>
                      <a:pt x="2803" y="1102"/>
                      <a:pt x="2240" y="665"/>
                      <a:pt x="1734" y="374"/>
                    </a:cubicBezTo>
                    <a:cubicBezTo>
                      <a:pt x="1397" y="175"/>
                      <a:pt x="1052" y="1"/>
                      <a:pt x="753"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17273" y="1172656"/>
                <a:ext cx="71145" cy="52010"/>
              </a:xfrm>
              <a:custGeom>
                <a:avLst/>
                <a:gdLst/>
                <a:ahLst/>
                <a:cxnLst/>
                <a:rect l="l" t="t" r="r" b="b"/>
                <a:pathLst>
                  <a:path w="1305" h="954" extrusionOk="0">
                    <a:moveTo>
                      <a:pt x="324" y="195"/>
                    </a:moveTo>
                    <a:cubicBezTo>
                      <a:pt x="469" y="201"/>
                      <a:pt x="760" y="429"/>
                      <a:pt x="963" y="669"/>
                    </a:cubicBezTo>
                    <a:cubicBezTo>
                      <a:pt x="988" y="695"/>
                      <a:pt x="1007" y="714"/>
                      <a:pt x="1026" y="739"/>
                    </a:cubicBezTo>
                    <a:cubicBezTo>
                      <a:pt x="804" y="682"/>
                      <a:pt x="634" y="574"/>
                      <a:pt x="393" y="429"/>
                    </a:cubicBezTo>
                    <a:cubicBezTo>
                      <a:pt x="342" y="410"/>
                      <a:pt x="286" y="353"/>
                      <a:pt x="229" y="328"/>
                    </a:cubicBezTo>
                    <a:cubicBezTo>
                      <a:pt x="254" y="239"/>
                      <a:pt x="267" y="207"/>
                      <a:pt x="324" y="195"/>
                    </a:cubicBezTo>
                    <a:close/>
                    <a:moveTo>
                      <a:pt x="321" y="0"/>
                    </a:moveTo>
                    <a:cubicBezTo>
                      <a:pt x="137" y="0"/>
                      <a:pt x="36" y="194"/>
                      <a:pt x="13" y="378"/>
                    </a:cubicBezTo>
                    <a:lnTo>
                      <a:pt x="13" y="385"/>
                    </a:lnTo>
                    <a:cubicBezTo>
                      <a:pt x="1" y="423"/>
                      <a:pt x="1" y="473"/>
                      <a:pt x="20" y="511"/>
                    </a:cubicBezTo>
                    <a:cubicBezTo>
                      <a:pt x="58" y="568"/>
                      <a:pt x="108" y="587"/>
                      <a:pt x="159" y="631"/>
                    </a:cubicBezTo>
                    <a:cubicBezTo>
                      <a:pt x="320" y="732"/>
                      <a:pt x="750" y="953"/>
                      <a:pt x="1025" y="953"/>
                    </a:cubicBezTo>
                    <a:cubicBezTo>
                      <a:pt x="1129" y="953"/>
                      <a:pt x="1211" y="922"/>
                      <a:pt x="1247" y="840"/>
                    </a:cubicBezTo>
                    <a:cubicBezTo>
                      <a:pt x="1304" y="650"/>
                      <a:pt x="1102" y="511"/>
                      <a:pt x="982" y="391"/>
                    </a:cubicBezTo>
                    <a:cubicBezTo>
                      <a:pt x="804" y="239"/>
                      <a:pt x="627" y="81"/>
                      <a:pt x="399" y="11"/>
                    </a:cubicBezTo>
                    <a:cubicBezTo>
                      <a:pt x="372" y="4"/>
                      <a:pt x="345" y="0"/>
                      <a:pt x="321"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32276" y="1334686"/>
                <a:ext cx="62477" cy="59969"/>
              </a:xfrm>
              <a:custGeom>
                <a:avLst/>
                <a:gdLst/>
                <a:ahLst/>
                <a:cxnLst/>
                <a:rect l="l" t="t" r="r" b="b"/>
                <a:pathLst>
                  <a:path w="1146" h="1100" extrusionOk="0">
                    <a:moveTo>
                      <a:pt x="886" y="1"/>
                    </a:moveTo>
                    <a:cubicBezTo>
                      <a:pt x="772" y="7"/>
                      <a:pt x="684" y="89"/>
                      <a:pt x="589" y="146"/>
                    </a:cubicBezTo>
                    <a:cubicBezTo>
                      <a:pt x="367" y="304"/>
                      <a:pt x="177" y="519"/>
                      <a:pt x="83" y="779"/>
                    </a:cubicBezTo>
                    <a:cubicBezTo>
                      <a:pt x="45" y="899"/>
                      <a:pt x="45" y="861"/>
                      <a:pt x="13" y="962"/>
                    </a:cubicBezTo>
                    <a:cubicBezTo>
                      <a:pt x="1" y="1044"/>
                      <a:pt x="81" y="1099"/>
                      <a:pt x="154" y="1099"/>
                    </a:cubicBezTo>
                    <a:cubicBezTo>
                      <a:pt x="195" y="1099"/>
                      <a:pt x="233" y="1083"/>
                      <a:pt x="253" y="1045"/>
                    </a:cubicBezTo>
                    <a:cubicBezTo>
                      <a:pt x="304" y="956"/>
                      <a:pt x="519" y="741"/>
                      <a:pt x="665" y="602"/>
                    </a:cubicBezTo>
                    <a:cubicBezTo>
                      <a:pt x="798" y="462"/>
                      <a:pt x="854" y="481"/>
                      <a:pt x="1044" y="323"/>
                    </a:cubicBezTo>
                    <a:cubicBezTo>
                      <a:pt x="1146" y="203"/>
                      <a:pt x="1044" y="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323078" y="1324654"/>
                <a:ext cx="82485" cy="58061"/>
              </a:xfrm>
              <a:custGeom>
                <a:avLst/>
                <a:gdLst/>
                <a:ahLst/>
                <a:cxnLst/>
                <a:rect l="l" t="t" r="r" b="b"/>
                <a:pathLst>
                  <a:path w="1513" h="1065" extrusionOk="0">
                    <a:moveTo>
                      <a:pt x="248" y="0"/>
                    </a:moveTo>
                    <a:cubicBezTo>
                      <a:pt x="232" y="0"/>
                      <a:pt x="214" y="2"/>
                      <a:pt x="197" y="7"/>
                    </a:cubicBezTo>
                    <a:cubicBezTo>
                      <a:pt x="32" y="39"/>
                      <a:pt x="0" y="279"/>
                      <a:pt x="152" y="362"/>
                    </a:cubicBezTo>
                    <a:cubicBezTo>
                      <a:pt x="551" y="539"/>
                      <a:pt x="855" y="735"/>
                      <a:pt x="1032" y="868"/>
                    </a:cubicBezTo>
                    <a:cubicBezTo>
                      <a:pt x="1057" y="887"/>
                      <a:pt x="1101" y="925"/>
                      <a:pt x="1114" y="938"/>
                    </a:cubicBezTo>
                    <a:cubicBezTo>
                      <a:pt x="1184" y="988"/>
                      <a:pt x="1222" y="1064"/>
                      <a:pt x="1304" y="1064"/>
                    </a:cubicBezTo>
                    <a:cubicBezTo>
                      <a:pt x="1513" y="1039"/>
                      <a:pt x="1424" y="855"/>
                      <a:pt x="1354" y="792"/>
                    </a:cubicBezTo>
                    <a:cubicBezTo>
                      <a:pt x="1222" y="608"/>
                      <a:pt x="1171" y="545"/>
                      <a:pt x="1063" y="444"/>
                    </a:cubicBezTo>
                    <a:cubicBezTo>
                      <a:pt x="975" y="349"/>
                      <a:pt x="741" y="197"/>
                      <a:pt x="500" y="96"/>
                    </a:cubicBezTo>
                    <a:cubicBezTo>
                      <a:pt x="420" y="64"/>
                      <a:pt x="340"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64878" y="1453209"/>
                <a:ext cx="52282" cy="94642"/>
              </a:xfrm>
              <a:custGeom>
                <a:avLst/>
                <a:gdLst/>
                <a:ahLst/>
                <a:cxnLst/>
                <a:rect l="l" t="t" r="r" b="b"/>
                <a:pathLst>
                  <a:path w="959" h="1736" extrusionOk="0">
                    <a:moveTo>
                      <a:pt x="129" y="1"/>
                    </a:moveTo>
                    <a:cubicBezTo>
                      <a:pt x="61" y="1"/>
                      <a:pt x="1" y="85"/>
                      <a:pt x="41" y="149"/>
                    </a:cubicBezTo>
                    <a:cubicBezTo>
                      <a:pt x="124" y="307"/>
                      <a:pt x="231" y="471"/>
                      <a:pt x="389" y="566"/>
                    </a:cubicBezTo>
                    <a:cubicBezTo>
                      <a:pt x="307" y="813"/>
                      <a:pt x="313" y="889"/>
                      <a:pt x="307" y="1161"/>
                    </a:cubicBezTo>
                    <a:cubicBezTo>
                      <a:pt x="313" y="1313"/>
                      <a:pt x="313" y="1471"/>
                      <a:pt x="402" y="1598"/>
                    </a:cubicBezTo>
                    <a:cubicBezTo>
                      <a:pt x="440" y="1674"/>
                      <a:pt x="530" y="1735"/>
                      <a:pt x="625" y="1735"/>
                    </a:cubicBezTo>
                    <a:cubicBezTo>
                      <a:pt x="703" y="1735"/>
                      <a:pt x="785" y="1694"/>
                      <a:pt x="845" y="1585"/>
                    </a:cubicBezTo>
                    <a:cubicBezTo>
                      <a:pt x="946" y="1345"/>
                      <a:pt x="915" y="1294"/>
                      <a:pt x="940" y="1092"/>
                    </a:cubicBezTo>
                    <a:cubicBezTo>
                      <a:pt x="946" y="870"/>
                      <a:pt x="959" y="604"/>
                      <a:pt x="813" y="427"/>
                    </a:cubicBezTo>
                    <a:cubicBezTo>
                      <a:pt x="755" y="372"/>
                      <a:pt x="691" y="344"/>
                      <a:pt x="630" y="344"/>
                    </a:cubicBezTo>
                    <a:cubicBezTo>
                      <a:pt x="593" y="344"/>
                      <a:pt x="556" y="355"/>
                      <a:pt x="522" y="377"/>
                    </a:cubicBezTo>
                    <a:cubicBezTo>
                      <a:pt x="516" y="377"/>
                      <a:pt x="503" y="383"/>
                      <a:pt x="497" y="396"/>
                    </a:cubicBezTo>
                    <a:cubicBezTo>
                      <a:pt x="465" y="377"/>
                      <a:pt x="434" y="364"/>
                      <a:pt x="408" y="339"/>
                    </a:cubicBezTo>
                    <a:cubicBezTo>
                      <a:pt x="370" y="313"/>
                      <a:pt x="370" y="313"/>
                      <a:pt x="332" y="263"/>
                    </a:cubicBezTo>
                    <a:cubicBezTo>
                      <a:pt x="263" y="180"/>
                      <a:pt x="244" y="54"/>
                      <a:pt x="149" y="3"/>
                    </a:cubicBezTo>
                    <a:cubicBezTo>
                      <a:pt x="142" y="2"/>
                      <a:pt x="136"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320843" y="1453209"/>
                <a:ext cx="52282" cy="94642"/>
              </a:xfrm>
              <a:custGeom>
                <a:avLst/>
                <a:gdLst/>
                <a:ahLst/>
                <a:cxnLst/>
                <a:rect l="l" t="t" r="r" b="b"/>
                <a:pathLst>
                  <a:path w="959" h="1736" extrusionOk="0">
                    <a:moveTo>
                      <a:pt x="123" y="1"/>
                    </a:moveTo>
                    <a:cubicBezTo>
                      <a:pt x="55" y="1"/>
                      <a:pt x="0" y="85"/>
                      <a:pt x="35" y="149"/>
                    </a:cubicBezTo>
                    <a:cubicBezTo>
                      <a:pt x="130" y="307"/>
                      <a:pt x="231" y="471"/>
                      <a:pt x="389" y="566"/>
                    </a:cubicBezTo>
                    <a:cubicBezTo>
                      <a:pt x="313" y="813"/>
                      <a:pt x="320" y="895"/>
                      <a:pt x="313" y="1161"/>
                    </a:cubicBezTo>
                    <a:cubicBezTo>
                      <a:pt x="320" y="1313"/>
                      <a:pt x="320" y="1471"/>
                      <a:pt x="408" y="1598"/>
                    </a:cubicBezTo>
                    <a:cubicBezTo>
                      <a:pt x="447" y="1674"/>
                      <a:pt x="534" y="1735"/>
                      <a:pt x="628" y="1735"/>
                    </a:cubicBezTo>
                    <a:cubicBezTo>
                      <a:pt x="706" y="1735"/>
                      <a:pt x="788" y="1694"/>
                      <a:pt x="851" y="1585"/>
                    </a:cubicBezTo>
                    <a:cubicBezTo>
                      <a:pt x="953" y="1345"/>
                      <a:pt x="921" y="1294"/>
                      <a:pt x="946" y="1092"/>
                    </a:cubicBezTo>
                    <a:cubicBezTo>
                      <a:pt x="953" y="870"/>
                      <a:pt x="959" y="604"/>
                      <a:pt x="820" y="427"/>
                    </a:cubicBezTo>
                    <a:cubicBezTo>
                      <a:pt x="761" y="373"/>
                      <a:pt x="696" y="347"/>
                      <a:pt x="633" y="347"/>
                    </a:cubicBezTo>
                    <a:cubicBezTo>
                      <a:pt x="594" y="347"/>
                      <a:pt x="556" y="357"/>
                      <a:pt x="522" y="377"/>
                    </a:cubicBezTo>
                    <a:cubicBezTo>
                      <a:pt x="516" y="377"/>
                      <a:pt x="510" y="389"/>
                      <a:pt x="503" y="396"/>
                    </a:cubicBezTo>
                    <a:cubicBezTo>
                      <a:pt x="472" y="377"/>
                      <a:pt x="440" y="364"/>
                      <a:pt x="415" y="339"/>
                    </a:cubicBezTo>
                    <a:cubicBezTo>
                      <a:pt x="377" y="313"/>
                      <a:pt x="377" y="313"/>
                      <a:pt x="326" y="263"/>
                    </a:cubicBezTo>
                    <a:cubicBezTo>
                      <a:pt x="263" y="180"/>
                      <a:pt x="238" y="54"/>
                      <a:pt x="143" y="3"/>
                    </a:cubicBezTo>
                    <a:cubicBezTo>
                      <a:pt x="136" y="2"/>
                      <a:pt x="129"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179585" y="1579638"/>
                <a:ext cx="382" cy="382"/>
              </a:xfrm>
              <a:custGeom>
                <a:avLst/>
                <a:gdLst/>
                <a:ahLst/>
                <a:cxnLst/>
                <a:rect l="l" t="t" r="r" b="b"/>
                <a:pathLst>
                  <a:path w="7" h="7" extrusionOk="0">
                    <a:moveTo>
                      <a:pt x="0" y="0"/>
                    </a:moveTo>
                    <a:lnTo>
                      <a:pt x="0" y="6"/>
                    </a:lnTo>
                    <a:cubicBezTo>
                      <a:pt x="6" y="6"/>
                      <a:pt x="0" y="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154016" y="1553687"/>
                <a:ext cx="50102" cy="49393"/>
              </a:xfrm>
              <a:custGeom>
                <a:avLst/>
                <a:gdLst/>
                <a:ahLst/>
                <a:cxnLst/>
                <a:rect l="l" t="t" r="r" b="b"/>
                <a:pathLst>
                  <a:path w="919" h="906" extrusionOk="0">
                    <a:moveTo>
                      <a:pt x="533" y="894"/>
                    </a:moveTo>
                    <a:lnTo>
                      <a:pt x="533" y="894"/>
                    </a:lnTo>
                    <a:cubicBezTo>
                      <a:pt x="535" y="896"/>
                      <a:pt x="541" y="900"/>
                      <a:pt x="551" y="900"/>
                    </a:cubicBezTo>
                    <a:cubicBezTo>
                      <a:pt x="545" y="898"/>
                      <a:pt x="539" y="896"/>
                      <a:pt x="533" y="894"/>
                    </a:cubicBezTo>
                    <a:close/>
                    <a:moveTo>
                      <a:pt x="493" y="0"/>
                    </a:moveTo>
                    <a:cubicBezTo>
                      <a:pt x="409" y="0"/>
                      <a:pt x="328" y="20"/>
                      <a:pt x="241" y="84"/>
                    </a:cubicBezTo>
                    <a:cubicBezTo>
                      <a:pt x="1" y="305"/>
                      <a:pt x="64" y="672"/>
                      <a:pt x="349" y="818"/>
                    </a:cubicBezTo>
                    <a:cubicBezTo>
                      <a:pt x="480" y="878"/>
                      <a:pt x="437" y="864"/>
                      <a:pt x="533" y="894"/>
                    </a:cubicBezTo>
                    <a:lnTo>
                      <a:pt x="533" y="894"/>
                    </a:lnTo>
                    <a:cubicBezTo>
                      <a:pt x="533" y="894"/>
                      <a:pt x="532" y="894"/>
                      <a:pt x="532" y="894"/>
                    </a:cubicBezTo>
                    <a:lnTo>
                      <a:pt x="532" y="894"/>
                    </a:lnTo>
                    <a:cubicBezTo>
                      <a:pt x="550" y="898"/>
                      <a:pt x="576" y="905"/>
                      <a:pt x="599" y="905"/>
                    </a:cubicBezTo>
                    <a:cubicBezTo>
                      <a:pt x="610" y="905"/>
                      <a:pt x="619" y="904"/>
                      <a:pt x="627" y="900"/>
                    </a:cubicBezTo>
                    <a:cubicBezTo>
                      <a:pt x="760" y="868"/>
                      <a:pt x="773" y="679"/>
                      <a:pt x="646" y="622"/>
                    </a:cubicBezTo>
                    <a:cubicBezTo>
                      <a:pt x="570" y="565"/>
                      <a:pt x="570" y="590"/>
                      <a:pt x="488" y="495"/>
                    </a:cubicBezTo>
                    <a:cubicBezTo>
                      <a:pt x="474" y="481"/>
                      <a:pt x="471" y="471"/>
                      <a:pt x="470" y="471"/>
                    </a:cubicBezTo>
                    <a:cubicBezTo>
                      <a:pt x="469" y="471"/>
                      <a:pt x="469" y="473"/>
                      <a:pt x="469" y="476"/>
                    </a:cubicBezTo>
                    <a:lnTo>
                      <a:pt x="469" y="463"/>
                    </a:lnTo>
                    <a:cubicBezTo>
                      <a:pt x="469" y="463"/>
                      <a:pt x="469" y="457"/>
                      <a:pt x="463" y="444"/>
                    </a:cubicBezTo>
                    <a:cubicBezTo>
                      <a:pt x="463" y="432"/>
                      <a:pt x="456" y="419"/>
                      <a:pt x="456" y="400"/>
                    </a:cubicBezTo>
                    <a:lnTo>
                      <a:pt x="456" y="337"/>
                    </a:lnTo>
                    <a:cubicBezTo>
                      <a:pt x="456" y="331"/>
                      <a:pt x="456" y="331"/>
                      <a:pt x="463" y="324"/>
                    </a:cubicBezTo>
                    <a:cubicBezTo>
                      <a:pt x="469" y="305"/>
                      <a:pt x="475" y="299"/>
                      <a:pt x="488" y="286"/>
                    </a:cubicBezTo>
                    <a:lnTo>
                      <a:pt x="494" y="274"/>
                    </a:lnTo>
                    <a:cubicBezTo>
                      <a:pt x="494" y="274"/>
                      <a:pt x="501" y="274"/>
                      <a:pt x="501" y="267"/>
                    </a:cubicBezTo>
                    <a:cubicBezTo>
                      <a:pt x="596" y="242"/>
                      <a:pt x="532" y="248"/>
                      <a:pt x="621" y="242"/>
                    </a:cubicBezTo>
                    <a:lnTo>
                      <a:pt x="659" y="242"/>
                    </a:lnTo>
                    <a:cubicBezTo>
                      <a:pt x="698" y="251"/>
                      <a:pt x="740" y="268"/>
                      <a:pt x="781" y="268"/>
                    </a:cubicBezTo>
                    <a:cubicBezTo>
                      <a:pt x="800" y="268"/>
                      <a:pt x="818" y="265"/>
                      <a:pt x="836" y="255"/>
                    </a:cubicBezTo>
                    <a:cubicBezTo>
                      <a:pt x="918" y="204"/>
                      <a:pt x="899" y="71"/>
                      <a:pt x="811" y="46"/>
                    </a:cubicBezTo>
                    <a:cubicBezTo>
                      <a:pt x="694" y="29"/>
                      <a:pt x="592"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276138" y="1607552"/>
                <a:ext cx="436" cy="55"/>
              </a:xfrm>
              <a:custGeom>
                <a:avLst/>
                <a:gdLst/>
                <a:ahLst/>
                <a:cxnLst/>
                <a:rect l="l" t="t" r="r" b="b"/>
                <a:pathLst>
                  <a:path w="8" h="1" extrusionOk="0">
                    <a:moveTo>
                      <a:pt x="7" y="1"/>
                    </a:moveTo>
                    <a:lnTo>
                      <a:pt x="7" y="1"/>
                    </a:lnTo>
                    <a:cubicBezTo>
                      <a:pt x="1" y="1"/>
                      <a:pt x="1" y="1"/>
                      <a:pt x="7"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166119" y="1591796"/>
                <a:ext cx="152540" cy="155157"/>
              </a:xfrm>
              <a:custGeom>
                <a:avLst/>
                <a:gdLst/>
                <a:ahLst/>
                <a:cxnLst/>
                <a:rect l="l" t="t" r="r" b="b"/>
                <a:pathLst>
                  <a:path w="2798" h="2846" extrusionOk="0">
                    <a:moveTo>
                      <a:pt x="2557" y="378"/>
                    </a:moveTo>
                    <a:lnTo>
                      <a:pt x="2557" y="378"/>
                    </a:lnTo>
                    <a:cubicBezTo>
                      <a:pt x="2544" y="568"/>
                      <a:pt x="2481" y="796"/>
                      <a:pt x="2411" y="1030"/>
                    </a:cubicBezTo>
                    <a:lnTo>
                      <a:pt x="2411" y="1043"/>
                    </a:lnTo>
                    <a:cubicBezTo>
                      <a:pt x="2380" y="1026"/>
                      <a:pt x="2345" y="1020"/>
                      <a:pt x="2309" y="1020"/>
                    </a:cubicBezTo>
                    <a:cubicBezTo>
                      <a:pt x="2247" y="1020"/>
                      <a:pt x="2180" y="1037"/>
                      <a:pt x="2120" y="1049"/>
                    </a:cubicBezTo>
                    <a:cubicBezTo>
                      <a:pt x="1823" y="1119"/>
                      <a:pt x="1551" y="1264"/>
                      <a:pt x="1304" y="1441"/>
                    </a:cubicBezTo>
                    <a:cubicBezTo>
                      <a:pt x="1215" y="1517"/>
                      <a:pt x="1127" y="1593"/>
                      <a:pt x="1057" y="1688"/>
                    </a:cubicBezTo>
                    <a:cubicBezTo>
                      <a:pt x="968" y="1410"/>
                      <a:pt x="874" y="1125"/>
                      <a:pt x="779" y="935"/>
                    </a:cubicBezTo>
                    <a:cubicBezTo>
                      <a:pt x="918" y="935"/>
                      <a:pt x="1070" y="922"/>
                      <a:pt x="1215" y="903"/>
                    </a:cubicBezTo>
                    <a:cubicBezTo>
                      <a:pt x="1690" y="859"/>
                      <a:pt x="2164" y="714"/>
                      <a:pt x="2525" y="397"/>
                    </a:cubicBezTo>
                    <a:cubicBezTo>
                      <a:pt x="2531" y="391"/>
                      <a:pt x="2538" y="385"/>
                      <a:pt x="2557" y="378"/>
                    </a:cubicBezTo>
                    <a:close/>
                    <a:moveTo>
                      <a:pt x="2237" y="1282"/>
                    </a:moveTo>
                    <a:cubicBezTo>
                      <a:pt x="2267" y="1282"/>
                      <a:pt x="2291" y="1283"/>
                      <a:pt x="2304" y="1283"/>
                    </a:cubicBezTo>
                    <a:cubicBezTo>
                      <a:pt x="2310" y="1283"/>
                      <a:pt x="2316" y="1283"/>
                      <a:pt x="2329" y="1296"/>
                    </a:cubicBezTo>
                    <a:cubicBezTo>
                      <a:pt x="2171" y="1770"/>
                      <a:pt x="1899" y="2295"/>
                      <a:pt x="1728" y="2454"/>
                    </a:cubicBezTo>
                    <a:cubicBezTo>
                      <a:pt x="1646" y="2511"/>
                      <a:pt x="1690" y="2511"/>
                      <a:pt x="1576" y="2536"/>
                    </a:cubicBezTo>
                    <a:cubicBezTo>
                      <a:pt x="1392" y="2492"/>
                      <a:pt x="1190" y="2175"/>
                      <a:pt x="1146" y="1998"/>
                    </a:cubicBezTo>
                    <a:lnTo>
                      <a:pt x="1127" y="1928"/>
                    </a:lnTo>
                    <a:cubicBezTo>
                      <a:pt x="1323" y="1587"/>
                      <a:pt x="1797" y="1340"/>
                      <a:pt x="2076" y="1296"/>
                    </a:cubicBezTo>
                    <a:cubicBezTo>
                      <a:pt x="2133" y="1284"/>
                      <a:pt x="2192" y="1282"/>
                      <a:pt x="2237" y="1282"/>
                    </a:cubicBezTo>
                    <a:close/>
                    <a:moveTo>
                      <a:pt x="2648" y="0"/>
                    </a:moveTo>
                    <a:cubicBezTo>
                      <a:pt x="2625" y="0"/>
                      <a:pt x="2602" y="6"/>
                      <a:pt x="2582" y="18"/>
                    </a:cubicBezTo>
                    <a:cubicBezTo>
                      <a:pt x="2506" y="74"/>
                      <a:pt x="2487" y="93"/>
                      <a:pt x="2361" y="157"/>
                    </a:cubicBezTo>
                    <a:cubicBezTo>
                      <a:pt x="2348" y="157"/>
                      <a:pt x="2342" y="163"/>
                      <a:pt x="2335" y="163"/>
                    </a:cubicBezTo>
                    <a:cubicBezTo>
                      <a:pt x="2284" y="183"/>
                      <a:pt x="2234" y="200"/>
                      <a:pt x="2183" y="222"/>
                    </a:cubicBezTo>
                    <a:lnTo>
                      <a:pt x="2183" y="222"/>
                    </a:lnTo>
                    <a:cubicBezTo>
                      <a:pt x="2181" y="222"/>
                      <a:pt x="2174" y="225"/>
                      <a:pt x="2158" y="233"/>
                    </a:cubicBezTo>
                    <a:cubicBezTo>
                      <a:pt x="2139" y="239"/>
                      <a:pt x="2082" y="264"/>
                      <a:pt x="2057" y="271"/>
                    </a:cubicBezTo>
                    <a:cubicBezTo>
                      <a:pt x="2050" y="271"/>
                      <a:pt x="2044" y="283"/>
                      <a:pt x="2032" y="283"/>
                    </a:cubicBezTo>
                    <a:cubicBezTo>
                      <a:pt x="2044" y="283"/>
                      <a:pt x="2050" y="271"/>
                      <a:pt x="2050" y="271"/>
                    </a:cubicBezTo>
                    <a:lnTo>
                      <a:pt x="2050" y="271"/>
                    </a:lnTo>
                    <a:cubicBezTo>
                      <a:pt x="2044" y="271"/>
                      <a:pt x="2032" y="283"/>
                      <a:pt x="2019" y="283"/>
                    </a:cubicBezTo>
                    <a:lnTo>
                      <a:pt x="2013" y="283"/>
                    </a:lnTo>
                    <a:cubicBezTo>
                      <a:pt x="1671" y="441"/>
                      <a:pt x="943" y="644"/>
                      <a:pt x="564" y="682"/>
                    </a:cubicBezTo>
                    <a:cubicBezTo>
                      <a:pt x="502" y="696"/>
                      <a:pt x="450" y="701"/>
                      <a:pt x="403" y="701"/>
                    </a:cubicBezTo>
                    <a:cubicBezTo>
                      <a:pt x="306" y="701"/>
                      <a:pt x="229" y="680"/>
                      <a:pt x="127" y="676"/>
                    </a:cubicBezTo>
                    <a:cubicBezTo>
                      <a:pt x="19" y="682"/>
                      <a:pt x="0" y="865"/>
                      <a:pt x="114" y="891"/>
                    </a:cubicBezTo>
                    <a:cubicBezTo>
                      <a:pt x="203" y="903"/>
                      <a:pt x="285" y="922"/>
                      <a:pt x="367" y="929"/>
                    </a:cubicBezTo>
                    <a:cubicBezTo>
                      <a:pt x="367" y="948"/>
                      <a:pt x="374" y="954"/>
                      <a:pt x="374" y="960"/>
                    </a:cubicBezTo>
                    <a:cubicBezTo>
                      <a:pt x="374" y="979"/>
                      <a:pt x="380" y="992"/>
                      <a:pt x="386" y="1011"/>
                    </a:cubicBezTo>
                    <a:lnTo>
                      <a:pt x="386" y="1024"/>
                    </a:lnTo>
                    <a:cubicBezTo>
                      <a:pt x="431" y="1157"/>
                      <a:pt x="526" y="1372"/>
                      <a:pt x="595" y="1549"/>
                    </a:cubicBezTo>
                    <a:cubicBezTo>
                      <a:pt x="696" y="1777"/>
                      <a:pt x="975" y="2606"/>
                      <a:pt x="1519" y="2821"/>
                    </a:cubicBezTo>
                    <a:cubicBezTo>
                      <a:pt x="1574" y="2838"/>
                      <a:pt x="1627" y="2846"/>
                      <a:pt x="1677" y="2846"/>
                    </a:cubicBezTo>
                    <a:cubicBezTo>
                      <a:pt x="2223" y="2846"/>
                      <a:pt x="2501" y="1894"/>
                      <a:pt x="2652" y="1106"/>
                    </a:cubicBezTo>
                    <a:cubicBezTo>
                      <a:pt x="2709" y="745"/>
                      <a:pt x="2797" y="517"/>
                      <a:pt x="2759" y="195"/>
                    </a:cubicBezTo>
                    <a:cubicBezTo>
                      <a:pt x="2772" y="169"/>
                      <a:pt x="2778" y="144"/>
                      <a:pt x="2778" y="112"/>
                    </a:cubicBezTo>
                    <a:cubicBezTo>
                      <a:pt x="2774" y="43"/>
                      <a:pt x="2711" y="0"/>
                      <a:pt x="2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277719" y="1606189"/>
                <a:ext cx="1963" cy="600"/>
              </a:xfrm>
              <a:custGeom>
                <a:avLst/>
                <a:gdLst/>
                <a:ahLst/>
                <a:cxnLst/>
                <a:rect l="l" t="t" r="r" b="b"/>
                <a:pathLst>
                  <a:path w="36" h="11" extrusionOk="0">
                    <a:moveTo>
                      <a:pt x="35" y="0"/>
                    </a:moveTo>
                    <a:lnTo>
                      <a:pt x="35" y="0"/>
                    </a:lnTo>
                    <a:cubicBezTo>
                      <a:pt x="33" y="0"/>
                      <a:pt x="32" y="1"/>
                      <a:pt x="31" y="1"/>
                    </a:cubicBezTo>
                    <a:lnTo>
                      <a:pt x="31" y="1"/>
                    </a:lnTo>
                    <a:cubicBezTo>
                      <a:pt x="32" y="1"/>
                      <a:pt x="34" y="1"/>
                      <a:pt x="35" y="0"/>
                    </a:cubicBezTo>
                    <a:close/>
                    <a:moveTo>
                      <a:pt x="31" y="1"/>
                    </a:moveTo>
                    <a:cubicBezTo>
                      <a:pt x="8" y="8"/>
                      <a:pt x="1" y="11"/>
                      <a:pt x="3" y="11"/>
                    </a:cubicBezTo>
                    <a:cubicBezTo>
                      <a:pt x="5" y="11"/>
                      <a:pt x="12" y="9"/>
                      <a:pt x="22" y="7"/>
                    </a:cubicBezTo>
                    <a:cubicBezTo>
                      <a:pt x="27" y="7"/>
                      <a:pt x="28" y="3"/>
                      <a:pt x="3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278918" y="1606516"/>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367565" y="2175745"/>
                <a:ext cx="25950" cy="76979"/>
              </a:xfrm>
              <a:custGeom>
                <a:avLst/>
                <a:gdLst/>
                <a:ahLst/>
                <a:cxnLst/>
                <a:rect l="l" t="t" r="r" b="b"/>
                <a:pathLst>
                  <a:path w="476" h="1412" extrusionOk="0">
                    <a:moveTo>
                      <a:pt x="1" y="0"/>
                    </a:moveTo>
                    <a:cubicBezTo>
                      <a:pt x="13" y="456"/>
                      <a:pt x="39" y="892"/>
                      <a:pt x="70" y="1348"/>
                    </a:cubicBezTo>
                    <a:cubicBezTo>
                      <a:pt x="96" y="1348"/>
                      <a:pt x="108" y="1354"/>
                      <a:pt x="134" y="1354"/>
                    </a:cubicBezTo>
                    <a:lnTo>
                      <a:pt x="134" y="1361"/>
                    </a:lnTo>
                    <a:cubicBezTo>
                      <a:pt x="247" y="1380"/>
                      <a:pt x="355" y="1392"/>
                      <a:pt x="475" y="1411"/>
                    </a:cubicBezTo>
                    <a:cubicBezTo>
                      <a:pt x="418" y="1285"/>
                      <a:pt x="368" y="1139"/>
                      <a:pt x="298" y="981"/>
                    </a:cubicBezTo>
                    <a:cubicBezTo>
                      <a:pt x="184" y="658"/>
                      <a:pt x="89" y="335"/>
                      <a:pt x="1" y="0"/>
                    </a:cubicBezTo>
                    <a:close/>
                  </a:path>
                </a:pathLst>
              </a:custGeom>
              <a:solidFill>
                <a:srgbClr val="373935">
                  <a:alpha val="3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412053" y="3023673"/>
                <a:ext cx="95297" cy="22461"/>
              </a:xfrm>
              <a:custGeom>
                <a:avLst/>
                <a:gdLst/>
                <a:ahLst/>
                <a:cxnLst/>
                <a:rect l="l" t="t" r="r" b="b"/>
                <a:pathLst>
                  <a:path w="1748" h="412" extrusionOk="0">
                    <a:moveTo>
                      <a:pt x="1747" y="0"/>
                    </a:moveTo>
                    <a:cubicBezTo>
                      <a:pt x="1735" y="0"/>
                      <a:pt x="1716" y="7"/>
                      <a:pt x="1703" y="7"/>
                    </a:cubicBezTo>
                    <a:lnTo>
                      <a:pt x="1671" y="7"/>
                    </a:lnTo>
                    <a:cubicBezTo>
                      <a:pt x="1165" y="89"/>
                      <a:pt x="646" y="102"/>
                      <a:pt x="134" y="108"/>
                    </a:cubicBezTo>
                    <a:cubicBezTo>
                      <a:pt x="96" y="215"/>
                      <a:pt x="45" y="317"/>
                      <a:pt x="1" y="412"/>
                    </a:cubicBezTo>
                    <a:cubicBezTo>
                      <a:pt x="634" y="386"/>
                      <a:pt x="1292" y="348"/>
                      <a:pt x="1545" y="323"/>
                    </a:cubicBezTo>
                    <a:lnTo>
                      <a:pt x="1545" y="323"/>
                    </a:lnTo>
                    <a:cubicBezTo>
                      <a:pt x="1516" y="324"/>
                      <a:pt x="1498" y="325"/>
                      <a:pt x="1488" y="325"/>
                    </a:cubicBezTo>
                    <a:cubicBezTo>
                      <a:pt x="1455" y="325"/>
                      <a:pt x="1506" y="317"/>
                      <a:pt x="1564" y="298"/>
                    </a:cubicBezTo>
                    <a:cubicBezTo>
                      <a:pt x="1583" y="291"/>
                      <a:pt x="1589" y="285"/>
                      <a:pt x="1608" y="279"/>
                    </a:cubicBezTo>
                    <a:cubicBezTo>
                      <a:pt x="1608" y="279"/>
                      <a:pt x="1608" y="266"/>
                      <a:pt x="1614" y="266"/>
                    </a:cubicBezTo>
                    <a:lnTo>
                      <a:pt x="1621" y="260"/>
                    </a:lnTo>
                    <a:lnTo>
                      <a:pt x="1678" y="203"/>
                    </a:lnTo>
                    <a:cubicBezTo>
                      <a:pt x="1690" y="190"/>
                      <a:pt x="1703" y="165"/>
                      <a:pt x="1709" y="152"/>
                    </a:cubicBezTo>
                    <a:cubicBezTo>
                      <a:pt x="1709" y="140"/>
                      <a:pt x="1716" y="133"/>
                      <a:pt x="1716" y="127"/>
                    </a:cubicBezTo>
                    <a:cubicBezTo>
                      <a:pt x="1735" y="89"/>
                      <a:pt x="1741" y="45"/>
                      <a:pt x="1747" y="0"/>
                    </a:cubicBezTo>
                    <a:close/>
                  </a:path>
                </a:pathLst>
              </a:custGeom>
              <a:solidFill>
                <a:srgbClr val="CB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86413" y="3004319"/>
                <a:ext cx="96660" cy="15865"/>
              </a:xfrm>
              <a:custGeom>
                <a:avLst/>
                <a:gdLst/>
                <a:ahLst/>
                <a:cxnLst/>
                <a:rect l="l" t="t" r="r" b="b"/>
                <a:pathLst>
                  <a:path w="1773" h="291" extrusionOk="0">
                    <a:moveTo>
                      <a:pt x="292" y="1"/>
                    </a:moveTo>
                    <a:cubicBezTo>
                      <a:pt x="203" y="83"/>
                      <a:pt x="102" y="178"/>
                      <a:pt x="1" y="260"/>
                    </a:cubicBezTo>
                    <a:cubicBezTo>
                      <a:pt x="159" y="260"/>
                      <a:pt x="342" y="267"/>
                      <a:pt x="513" y="286"/>
                    </a:cubicBezTo>
                    <a:cubicBezTo>
                      <a:pt x="615" y="289"/>
                      <a:pt x="741" y="291"/>
                      <a:pt x="872" y="291"/>
                    </a:cubicBezTo>
                    <a:cubicBezTo>
                      <a:pt x="1230" y="291"/>
                      <a:pt x="1624" y="279"/>
                      <a:pt x="1652" y="260"/>
                    </a:cubicBezTo>
                    <a:cubicBezTo>
                      <a:pt x="1703" y="241"/>
                      <a:pt x="1741" y="203"/>
                      <a:pt x="1772" y="140"/>
                    </a:cubicBezTo>
                    <a:lnTo>
                      <a:pt x="1772" y="140"/>
                    </a:lnTo>
                    <a:cubicBezTo>
                      <a:pt x="1625" y="164"/>
                      <a:pt x="1490" y="174"/>
                      <a:pt x="1364" y="174"/>
                    </a:cubicBezTo>
                    <a:cubicBezTo>
                      <a:pt x="991" y="174"/>
                      <a:pt x="684" y="86"/>
                      <a:pt x="292" y="1"/>
                    </a:cubicBezTo>
                    <a:close/>
                  </a:path>
                </a:pathLst>
              </a:custGeom>
              <a:solidFill>
                <a:srgbClr val="CB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40"/>
            <p:cNvSpPr/>
            <p:nvPr/>
          </p:nvSpPr>
          <p:spPr>
            <a:xfrm>
              <a:off x="1682946" y="1285873"/>
              <a:ext cx="571" cy="71"/>
            </a:xfrm>
            <a:custGeom>
              <a:avLst/>
              <a:gdLst/>
              <a:ahLst/>
              <a:cxnLst/>
              <a:rect l="l" t="t" r="r" b="b"/>
              <a:pathLst>
                <a:path w="8" h="1" extrusionOk="0">
                  <a:moveTo>
                    <a:pt x="1" y="0"/>
                  </a:moveTo>
                  <a:cubicBezTo>
                    <a:pt x="7" y="0"/>
                    <a:pt x="7" y="0"/>
                    <a:pt x="1" y="0"/>
                  </a:cubicBezTo>
                  <a:cubicBezTo>
                    <a:pt x="7" y="0"/>
                    <a:pt x="7" y="0"/>
                    <a:pt x="1"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810139" y="877888"/>
              <a:ext cx="999" cy="713"/>
            </a:xfrm>
            <a:custGeom>
              <a:avLst/>
              <a:gdLst/>
              <a:ahLst/>
              <a:cxnLst/>
              <a:rect l="l" t="t" r="r" b="b"/>
              <a:pathLst>
                <a:path w="14" h="10" extrusionOk="0">
                  <a:moveTo>
                    <a:pt x="0" y="0"/>
                  </a:moveTo>
                  <a:cubicBezTo>
                    <a:pt x="7" y="7"/>
                    <a:pt x="12" y="10"/>
                    <a:pt x="12" y="10"/>
                  </a:cubicBezTo>
                  <a:cubicBezTo>
                    <a:pt x="13" y="10"/>
                    <a:pt x="10" y="7"/>
                    <a:pt x="0"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901721" y="1148214"/>
              <a:ext cx="499" cy="785"/>
            </a:xfrm>
            <a:custGeom>
              <a:avLst/>
              <a:gdLst/>
              <a:ahLst/>
              <a:cxnLst/>
              <a:rect l="l" t="t" r="r" b="b"/>
              <a:pathLst>
                <a:path w="7" h="11" extrusionOk="0">
                  <a:moveTo>
                    <a:pt x="1" y="0"/>
                  </a:moveTo>
                  <a:lnTo>
                    <a:pt x="1" y="7"/>
                  </a:lnTo>
                  <a:cubicBezTo>
                    <a:pt x="4" y="9"/>
                    <a:pt x="5" y="11"/>
                    <a:pt x="6" y="11"/>
                  </a:cubicBezTo>
                  <a:cubicBezTo>
                    <a:pt x="6" y="11"/>
                    <a:pt x="5" y="8"/>
                    <a:pt x="1"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877399" y="1498425"/>
              <a:ext cx="499" cy="499"/>
            </a:xfrm>
            <a:custGeom>
              <a:avLst/>
              <a:gdLst/>
              <a:ahLst/>
              <a:cxnLst/>
              <a:rect l="l" t="t" r="r" b="b"/>
              <a:pathLst>
                <a:path w="7" h="7" extrusionOk="0">
                  <a:moveTo>
                    <a:pt x="0" y="1"/>
                  </a:moveTo>
                  <a:lnTo>
                    <a:pt x="0" y="1"/>
                  </a:lnTo>
                  <a:cubicBezTo>
                    <a:pt x="0" y="1"/>
                    <a:pt x="7" y="1"/>
                    <a:pt x="0" y="1"/>
                  </a:cubicBezTo>
                  <a:cubicBezTo>
                    <a:pt x="7" y="7"/>
                    <a:pt x="0" y="1"/>
                    <a:pt x="0"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1624317" y="2980582"/>
              <a:ext cx="71" cy="999"/>
            </a:xfrm>
            <a:custGeom>
              <a:avLst/>
              <a:gdLst/>
              <a:ahLst/>
              <a:cxnLst/>
              <a:rect l="l" t="t" r="r" b="b"/>
              <a:pathLst>
                <a:path w="1" h="14" extrusionOk="0">
                  <a:moveTo>
                    <a:pt x="0" y="13"/>
                  </a:moveTo>
                  <a:lnTo>
                    <a:pt x="0" y="0"/>
                  </a:lnTo>
                  <a:lnTo>
                    <a:pt x="0" y="13"/>
                  </a:ln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1624959" y="3127229"/>
              <a:ext cx="1712" cy="428"/>
            </a:xfrm>
            <a:custGeom>
              <a:avLst/>
              <a:gdLst/>
              <a:ahLst/>
              <a:cxnLst/>
              <a:rect l="l" t="t" r="r" b="b"/>
              <a:pathLst>
                <a:path w="24" h="6" extrusionOk="0">
                  <a:moveTo>
                    <a:pt x="23" y="1"/>
                  </a:moveTo>
                  <a:lnTo>
                    <a:pt x="23" y="1"/>
                  </a:lnTo>
                  <a:cubicBezTo>
                    <a:pt x="7" y="4"/>
                    <a:pt x="1" y="6"/>
                    <a:pt x="2" y="6"/>
                  </a:cubicBezTo>
                  <a:cubicBezTo>
                    <a:pt x="2" y="6"/>
                    <a:pt x="10" y="4"/>
                    <a:pt x="23"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1627027" y="3127229"/>
              <a:ext cx="927" cy="71"/>
            </a:xfrm>
            <a:custGeom>
              <a:avLst/>
              <a:gdLst/>
              <a:ahLst/>
              <a:cxnLst/>
              <a:rect l="l" t="t" r="r" b="b"/>
              <a:pathLst>
                <a:path w="13" h="1" extrusionOk="0">
                  <a:moveTo>
                    <a:pt x="13" y="1"/>
                  </a:moveTo>
                  <a:lnTo>
                    <a:pt x="0" y="1"/>
                  </a:lnTo>
                  <a:lnTo>
                    <a:pt x="0" y="1"/>
                  </a:ln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877827" y="1498853"/>
              <a:ext cx="1854" cy="571"/>
            </a:xfrm>
            <a:custGeom>
              <a:avLst/>
              <a:gdLst/>
              <a:ahLst/>
              <a:cxnLst/>
              <a:rect l="l" t="t" r="r" b="b"/>
              <a:pathLst>
                <a:path w="26" h="8" extrusionOk="0">
                  <a:moveTo>
                    <a:pt x="1" y="1"/>
                  </a:moveTo>
                  <a:cubicBezTo>
                    <a:pt x="26" y="7"/>
                    <a:pt x="26" y="7"/>
                    <a:pt x="1"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40"/>
          <p:cNvGrpSpPr/>
          <p:nvPr/>
        </p:nvGrpSpPr>
        <p:grpSpPr>
          <a:xfrm rot="-777719">
            <a:off x="7410964" y="3103179"/>
            <a:ext cx="1290275" cy="1227276"/>
            <a:chOff x="7436550" y="3364063"/>
            <a:chExt cx="1290300" cy="1227300"/>
          </a:xfrm>
        </p:grpSpPr>
        <p:sp>
          <p:nvSpPr>
            <p:cNvPr id="297" name="Google Shape;297;p40"/>
            <p:cNvSpPr/>
            <p:nvPr/>
          </p:nvSpPr>
          <p:spPr>
            <a:xfrm>
              <a:off x="7436550" y="3364063"/>
              <a:ext cx="1290300" cy="1227300"/>
            </a:xfrm>
            <a:prstGeom prst="roundRect">
              <a:avLst>
                <a:gd name="adj" fmla="val 5316"/>
              </a:avLst>
            </a:prstGeom>
            <a:solidFill>
              <a:schemeClr val="lt1"/>
            </a:solidFill>
            <a:ln>
              <a:noFill/>
            </a:ln>
            <a:effectLst>
              <a:outerShdw dist="5715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7503049" y="3433813"/>
              <a:ext cx="1156500" cy="1087800"/>
            </a:xfrm>
            <a:prstGeom prst="rect">
              <a:avLst/>
            </a:prstGeom>
            <a:solidFill>
              <a:srgbClr val="71BBDF">
                <a:alpha val="59069"/>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rot="-1128382">
              <a:off x="7872874" y="3590294"/>
              <a:ext cx="417649" cy="775694"/>
              <a:chOff x="1129143" y="3327485"/>
              <a:chExt cx="450595" cy="836884"/>
            </a:xfrm>
          </p:grpSpPr>
          <p:sp>
            <p:nvSpPr>
              <p:cNvPr id="300" name="Google Shape;300;p40"/>
              <p:cNvSpPr/>
              <p:nvPr/>
            </p:nvSpPr>
            <p:spPr>
              <a:xfrm>
                <a:off x="1129658" y="3337351"/>
                <a:ext cx="450081" cy="824876"/>
              </a:xfrm>
              <a:custGeom>
                <a:avLst/>
                <a:gdLst/>
                <a:ahLst/>
                <a:cxnLst/>
                <a:rect l="l" t="t" r="r" b="b"/>
                <a:pathLst>
                  <a:path w="10492" h="19229" extrusionOk="0">
                    <a:moveTo>
                      <a:pt x="8114" y="8800"/>
                    </a:moveTo>
                    <a:cubicBezTo>
                      <a:pt x="8107" y="8823"/>
                      <a:pt x="8095" y="8866"/>
                      <a:pt x="8075" y="8927"/>
                    </a:cubicBezTo>
                    <a:cubicBezTo>
                      <a:pt x="8075" y="8939"/>
                      <a:pt x="8068" y="8946"/>
                      <a:pt x="8068" y="8946"/>
                    </a:cubicBezTo>
                    <a:lnTo>
                      <a:pt x="8068" y="8927"/>
                    </a:lnTo>
                    <a:lnTo>
                      <a:pt x="8075" y="8927"/>
                    </a:lnTo>
                    <a:cubicBezTo>
                      <a:pt x="8082" y="8903"/>
                      <a:pt x="8095" y="8860"/>
                      <a:pt x="8114" y="8800"/>
                    </a:cubicBezTo>
                    <a:close/>
                    <a:moveTo>
                      <a:pt x="1732" y="0"/>
                    </a:moveTo>
                    <a:cubicBezTo>
                      <a:pt x="1513" y="0"/>
                      <a:pt x="1317" y="85"/>
                      <a:pt x="1222" y="157"/>
                    </a:cubicBezTo>
                    <a:cubicBezTo>
                      <a:pt x="874" y="423"/>
                      <a:pt x="906" y="891"/>
                      <a:pt x="874" y="1302"/>
                    </a:cubicBezTo>
                    <a:cubicBezTo>
                      <a:pt x="792" y="2574"/>
                      <a:pt x="887" y="3915"/>
                      <a:pt x="969" y="5187"/>
                    </a:cubicBezTo>
                    <a:cubicBezTo>
                      <a:pt x="1045" y="6257"/>
                      <a:pt x="1114" y="7339"/>
                      <a:pt x="1222" y="8395"/>
                    </a:cubicBezTo>
                    <a:lnTo>
                      <a:pt x="1254" y="8395"/>
                    </a:lnTo>
                    <a:cubicBezTo>
                      <a:pt x="1121" y="8566"/>
                      <a:pt x="1013" y="8756"/>
                      <a:pt x="918" y="8933"/>
                    </a:cubicBezTo>
                    <a:cubicBezTo>
                      <a:pt x="735" y="9281"/>
                      <a:pt x="513" y="9629"/>
                      <a:pt x="361" y="9996"/>
                    </a:cubicBezTo>
                    <a:cubicBezTo>
                      <a:pt x="159" y="10483"/>
                      <a:pt x="13" y="10939"/>
                      <a:pt x="7" y="11477"/>
                    </a:cubicBezTo>
                    <a:cubicBezTo>
                      <a:pt x="1" y="12363"/>
                      <a:pt x="127" y="13192"/>
                      <a:pt x="361" y="14052"/>
                    </a:cubicBezTo>
                    <a:cubicBezTo>
                      <a:pt x="589" y="14875"/>
                      <a:pt x="962" y="15634"/>
                      <a:pt x="1456" y="16336"/>
                    </a:cubicBezTo>
                    <a:cubicBezTo>
                      <a:pt x="1570" y="16514"/>
                      <a:pt x="1855" y="16956"/>
                      <a:pt x="2013" y="16994"/>
                    </a:cubicBezTo>
                    <a:lnTo>
                      <a:pt x="1779" y="19228"/>
                    </a:lnTo>
                    <a:lnTo>
                      <a:pt x="6752" y="19228"/>
                    </a:lnTo>
                    <a:lnTo>
                      <a:pt x="6632" y="17115"/>
                    </a:lnTo>
                    <a:cubicBezTo>
                      <a:pt x="6815" y="16868"/>
                      <a:pt x="7126" y="16678"/>
                      <a:pt x="7347" y="16457"/>
                    </a:cubicBezTo>
                    <a:cubicBezTo>
                      <a:pt x="7663" y="16128"/>
                      <a:pt x="7942" y="15634"/>
                      <a:pt x="8144" y="15223"/>
                    </a:cubicBezTo>
                    <a:cubicBezTo>
                      <a:pt x="8562" y="14368"/>
                      <a:pt x="8815" y="13457"/>
                      <a:pt x="8866" y="12508"/>
                    </a:cubicBezTo>
                    <a:cubicBezTo>
                      <a:pt x="8872" y="12363"/>
                      <a:pt x="8904" y="11926"/>
                      <a:pt x="8904" y="11705"/>
                    </a:cubicBezTo>
                    <a:cubicBezTo>
                      <a:pt x="8967" y="11610"/>
                      <a:pt x="9024" y="11515"/>
                      <a:pt x="9062" y="11432"/>
                    </a:cubicBezTo>
                    <a:cubicBezTo>
                      <a:pt x="9403" y="10857"/>
                      <a:pt x="9650" y="10123"/>
                      <a:pt x="9726" y="9458"/>
                    </a:cubicBezTo>
                    <a:cubicBezTo>
                      <a:pt x="9783" y="8946"/>
                      <a:pt x="9713" y="8199"/>
                      <a:pt x="9093" y="8104"/>
                    </a:cubicBezTo>
                    <a:cubicBezTo>
                      <a:pt x="9043" y="8096"/>
                      <a:pt x="8993" y="8093"/>
                      <a:pt x="8946" y="8093"/>
                    </a:cubicBezTo>
                    <a:cubicBezTo>
                      <a:pt x="8559" y="8093"/>
                      <a:pt x="8280" y="8339"/>
                      <a:pt x="8150" y="8687"/>
                    </a:cubicBezTo>
                    <a:lnTo>
                      <a:pt x="8150" y="8687"/>
                    </a:lnTo>
                    <a:cubicBezTo>
                      <a:pt x="8421" y="7841"/>
                      <a:pt x="9297" y="5179"/>
                      <a:pt x="9574" y="4263"/>
                    </a:cubicBezTo>
                    <a:cubicBezTo>
                      <a:pt x="9783" y="3599"/>
                      <a:pt x="10492" y="1966"/>
                      <a:pt x="9524" y="1612"/>
                    </a:cubicBezTo>
                    <a:cubicBezTo>
                      <a:pt x="9448" y="1584"/>
                      <a:pt x="9375" y="1572"/>
                      <a:pt x="9303" y="1572"/>
                    </a:cubicBezTo>
                    <a:cubicBezTo>
                      <a:pt x="8690" y="1572"/>
                      <a:pt x="8244" y="2517"/>
                      <a:pt x="8018" y="3004"/>
                    </a:cubicBezTo>
                    <a:cubicBezTo>
                      <a:pt x="7613" y="3884"/>
                      <a:pt x="7201" y="4795"/>
                      <a:pt x="6898" y="5700"/>
                    </a:cubicBezTo>
                    <a:cubicBezTo>
                      <a:pt x="6746" y="6130"/>
                      <a:pt x="6062" y="7598"/>
                      <a:pt x="5828" y="8199"/>
                    </a:cubicBezTo>
                    <a:lnTo>
                      <a:pt x="5778" y="8199"/>
                    </a:lnTo>
                    <a:cubicBezTo>
                      <a:pt x="5917" y="6959"/>
                      <a:pt x="6025" y="5630"/>
                      <a:pt x="6126" y="4497"/>
                    </a:cubicBezTo>
                    <a:cubicBezTo>
                      <a:pt x="6183" y="3896"/>
                      <a:pt x="6885" y="448"/>
                      <a:pt x="6050" y="157"/>
                    </a:cubicBezTo>
                    <a:cubicBezTo>
                      <a:pt x="5916" y="111"/>
                      <a:pt x="5773" y="84"/>
                      <a:pt x="5635" y="84"/>
                    </a:cubicBezTo>
                    <a:cubicBezTo>
                      <a:pt x="5377" y="84"/>
                      <a:pt x="5136" y="177"/>
                      <a:pt x="4999" y="404"/>
                    </a:cubicBezTo>
                    <a:cubicBezTo>
                      <a:pt x="4778" y="758"/>
                      <a:pt x="4689" y="1277"/>
                      <a:pt x="4607" y="1682"/>
                    </a:cubicBezTo>
                    <a:cubicBezTo>
                      <a:pt x="4348" y="2966"/>
                      <a:pt x="4133" y="4251"/>
                      <a:pt x="4031" y="5561"/>
                    </a:cubicBezTo>
                    <a:cubicBezTo>
                      <a:pt x="3987" y="6111"/>
                      <a:pt x="3905" y="6655"/>
                      <a:pt x="3842" y="7212"/>
                    </a:cubicBezTo>
                    <a:cubicBezTo>
                      <a:pt x="3810" y="7541"/>
                      <a:pt x="3804" y="7889"/>
                      <a:pt x="3778" y="8193"/>
                    </a:cubicBezTo>
                    <a:lnTo>
                      <a:pt x="3829" y="8199"/>
                    </a:lnTo>
                    <a:lnTo>
                      <a:pt x="3620" y="8199"/>
                    </a:lnTo>
                    <a:cubicBezTo>
                      <a:pt x="3607" y="7933"/>
                      <a:pt x="3531" y="7668"/>
                      <a:pt x="3519" y="7554"/>
                    </a:cubicBezTo>
                    <a:cubicBezTo>
                      <a:pt x="3468" y="7250"/>
                      <a:pt x="3437" y="6959"/>
                      <a:pt x="3399" y="6655"/>
                    </a:cubicBezTo>
                    <a:cubicBezTo>
                      <a:pt x="3266" y="5434"/>
                      <a:pt x="3152" y="4187"/>
                      <a:pt x="2962" y="2973"/>
                    </a:cubicBezTo>
                    <a:cubicBezTo>
                      <a:pt x="2861" y="2302"/>
                      <a:pt x="2728" y="1612"/>
                      <a:pt x="2601" y="948"/>
                    </a:cubicBezTo>
                    <a:cubicBezTo>
                      <a:pt x="2456" y="200"/>
                      <a:pt x="2068" y="0"/>
                      <a:pt x="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1210262" y="3782409"/>
                <a:ext cx="45643" cy="55424"/>
              </a:xfrm>
              <a:custGeom>
                <a:avLst/>
                <a:gdLst/>
                <a:ahLst/>
                <a:cxnLst/>
                <a:rect l="l" t="t" r="r" b="b"/>
                <a:pathLst>
                  <a:path w="1064" h="1292" fill="none" extrusionOk="0">
                    <a:moveTo>
                      <a:pt x="1" y="1292"/>
                    </a:moveTo>
                    <a:cubicBezTo>
                      <a:pt x="305" y="1260"/>
                      <a:pt x="608" y="855"/>
                      <a:pt x="754" y="627"/>
                    </a:cubicBezTo>
                    <a:cubicBezTo>
                      <a:pt x="906" y="380"/>
                      <a:pt x="969" y="273"/>
                      <a:pt x="106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1129143" y="3668946"/>
                <a:ext cx="382217" cy="495423"/>
              </a:xfrm>
              <a:custGeom>
                <a:avLst/>
                <a:gdLst/>
                <a:ahLst/>
                <a:cxnLst/>
                <a:rect l="l" t="t" r="r" b="b"/>
                <a:pathLst>
                  <a:path w="8910" h="11549" fill="none" extrusionOk="0">
                    <a:moveTo>
                      <a:pt x="2360" y="2076"/>
                    </a:moveTo>
                    <a:cubicBezTo>
                      <a:pt x="2544" y="2355"/>
                      <a:pt x="2797" y="2538"/>
                      <a:pt x="2955" y="2646"/>
                    </a:cubicBezTo>
                    <a:cubicBezTo>
                      <a:pt x="3176" y="2804"/>
                      <a:pt x="3449" y="2886"/>
                      <a:pt x="3708" y="2950"/>
                    </a:cubicBezTo>
                    <a:cubicBezTo>
                      <a:pt x="4227" y="3076"/>
                      <a:pt x="5391" y="3013"/>
                      <a:pt x="5568" y="2361"/>
                    </a:cubicBezTo>
                    <a:cubicBezTo>
                      <a:pt x="5670" y="1981"/>
                      <a:pt x="5391" y="1545"/>
                      <a:pt x="5087" y="1342"/>
                    </a:cubicBezTo>
                    <a:cubicBezTo>
                      <a:pt x="4480" y="918"/>
                      <a:pt x="3790" y="691"/>
                      <a:pt x="3120" y="399"/>
                    </a:cubicBezTo>
                    <a:cubicBezTo>
                      <a:pt x="2620" y="184"/>
                      <a:pt x="2050" y="1"/>
                      <a:pt x="1595" y="387"/>
                    </a:cubicBezTo>
                    <a:cubicBezTo>
                      <a:pt x="1297" y="621"/>
                      <a:pt x="1095" y="937"/>
                      <a:pt x="918" y="1260"/>
                    </a:cubicBezTo>
                    <a:cubicBezTo>
                      <a:pt x="740" y="1608"/>
                      <a:pt x="519" y="1956"/>
                      <a:pt x="367" y="2323"/>
                    </a:cubicBezTo>
                    <a:cubicBezTo>
                      <a:pt x="158" y="2810"/>
                      <a:pt x="19" y="3266"/>
                      <a:pt x="13" y="3797"/>
                    </a:cubicBezTo>
                    <a:cubicBezTo>
                      <a:pt x="0" y="4683"/>
                      <a:pt x="127" y="5518"/>
                      <a:pt x="367" y="6379"/>
                    </a:cubicBezTo>
                    <a:cubicBezTo>
                      <a:pt x="595" y="7202"/>
                      <a:pt x="968" y="7961"/>
                      <a:pt x="1455" y="8663"/>
                    </a:cubicBezTo>
                    <a:cubicBezTo>
                      <a:pt x="1576" y="8840"/>
                      <a:pt x="1860" y="9283"/>
                      <a:pt x="2019" y="9321"/>
                    </a:cubicBezTo>
                    <a:lnTo>
                      <a:pt x="1778" y="11549"/>
                    </a:lnTo>
                    <a:lnTo>
                      <a:pt x="6758" y="11549"/>
                    </a:lnTo>
                    <a:lnTo>
                      <a:pt x="6638" y="9442"/>
                    </a:lnTo>
                    <a:cubicBezTo>
                      <a:pt x="6821" y="9195"/>
                      <a:pt x="7131" y="9005"/>
                      <a:pt x="7346" y="8784"/>
                    </a:cubicBezTo>
                    <a:cubicBezTo>
                      <a:pt x="7663" y="8454"/>
                      <a:pt x="7941" y="7961"/>
                      <a:pt x="8150" y="7550"/>
                    </a:cubicBezTo>
                    <a:cubicBezTo>
                      <a:pt x="8568" y="6695"/>
                      <a:pt x="8821" y="5784"/>
                      <a:pt x="8865" y="4835"/>
                    </a:cubicBezTo>
                    <a:cubicBezTo>
                      <a:pt x="8878" y="4683"/>
                      <a:pt x="8909" y="4253"/>
                      <a:pt x="8909" y="40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1163590" y="3327485"/>
                <a:ext cx="121657" cy="372479"/>
              </a:xfrm>
              <a:custGeom>
                <a:avLst/>
                <a:gdLst/>
                <a:ahLst/>
                <a:cxnLst/>
                <a:rect l="l" t="t" r="r" b="b"/>
                <a:pathLst>
                  <a:path w="2836" h="8683" fill="none" extrusionOk="0">
                    <a:moveTo>
                      <a:pt x="431" y="8682"/>
                    </a:moveTo>
                    <a:cubicBezTo>
                      <a:pt x="323" y="7632"/>
                      <a:pt x="254" y="6550"/>
                      <a:pt x="178" y="5474"/>
                    </a:cubicBezTo>
                    <a:cubicBezTo>
                      <a:pt x="96" y="4202"/>
                      <a:pt x="1" y="2861"/>
                      <a:pt x="83" y="1589"/>
                    </a:cubicBezTo>
                    <a:cubicBezTo>
                      <a:pt x="115" y="1171"/>
                      <a:pt x="83" y="709"/>
                      <a:pt x="431" y="444"/>
                    </a:cubicBezTo>
                    <a:cubicBezTo>
                      <a:pt x="665" y="260"/>
                      <a:pt x="1564" y="1"/>
                      <a:pt x="1810" y="1235"/>
                    </a:cubicBezTo>
                    <a:cubicBezTo>
                      <a:pt x="1937" y="1899"/>
                      <a:pt x="2070" y="2589"/>
                      <a:pt x="2171" y="3259"/>
                    </a:cubicBezTo>
                    <a:cubicBezTo>
                      <a:pt x="2361" y="4474"/>
                      <a:pt x="2475" y="5721"/>
                      <a:pt x="2608" y="6942"/>
                    </a:cubicBezTo>
                    <a:cubicBezTo>
                      <a:pt x="2639" y="7246"/>
                      <a:pt x="2677" y="7543"/>
                      <a:pt x="2728" y="7841"/>
                    </a:cubicBezTo>
                    <a:cubicBezTo>
                      <a:pt x="2753" y="7974"/>
                      <a:pt x="2835" y="8284"/>
                      <a:pt x="2835" y="857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1434485" y="3684432"/>
                <a:ext cx="114880" cy="194669"/>
              </a:xfrm>
              <a:custGeom>
                <a:avLst/>
                <a:gdLst/>
                <a:ahLst/>
                <a:cxnLst/>
                <a:rect l="l" t="t" r="r" b="b"/>
                <a:pathLst>
                  <a:path w="2678" h="4538" fill="none" extrusionOk="0">
                    <a:moveTo>
                      <a:pt x="1013" y="747"/>
                    </a:moveTo>
                    <a:cubicBezTo>
                      <a:pt x="1139" y="311"/>
                      <a:pt x="1488" y="1"/>
                      <a:pt x="1987" y="76"/>
                    </a:cubicBezTo>
                    <a:cubicBezTo>
                      <a:pt x="2601" y="171"/>
                      <a:pt x="2677" y="918"/>
                      <a:pt x="2614" y="1418"/>
                    </a:cubicBezTo>
                    <a:cubicBezTo>
                      <a:pt x="2532" y="2070"/>
                      <a:pt x="2278" y="2816"/>
                      <a:pt x="1949" y="3392"/>
                    </a:cubicBezTo>
                    <a:cubicBezTo>
                      <a:pt x="1715" y="3778"/>
                      <a:pt x="1298" y="4537"/>
                      <a:pt x="754" y="4430"/>
                    </a:cubicBezTo>
                    <a:cubicBezTo>
                      <a:pt x="456" y="4367"/>
                      <a:pt x="1" y="3993"/>
                      <a:pt x="76" y="3664"/>
                    </a:cubicBezTo>
                    <a:cubicBezTo>
                      <a:pt x="203" y="3114"/>
                      <a:pt x="1013" y="747"/>
                      <a:pt x="1013" y="74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1322909" y="3842422"/>
                <a:ext cx="48388" cy="155546"/>
              </a:xfrm>
              <a:custGeom>
                <a:avLst/>
                <a:gdLst/>
                <a:ahLst/>
                <a:cxnLst/>
                <a:rect l="l" t="t" r="r" b="b"/>
                <a:pathLst>
                  <a:path w="1128" h="3626" fill="none" extrusionOk="0">
                    <a:moveTo>
                      <a:pt x="1" y="0"/>
                    </a:moveTo>
                    <a:cubicBezTo>
                      <a:pt x="374" y="627"/>
                      <a:pt x="792" y="1120"/>
                      <a:pt x="975" y="1829"/>
                    </a:cubicBezTo>
                    <a:cubicBezTo>
                      <a:pt x="1127" y="2430"/>
                      <a:pt x="1077" y="3006"/>
                      <a:pt x="1083" y="362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1291423" y="3340526"/>
                <a:ext cx="288314" cy="381959"/>
              </a:xfrm>
              <a:custGeom>
                <a:avLst/>
                <a:gdLst/>
                <a:ahLst/>
                <a:cxnLst/>
                <a:rect l="l" t="t" r="r" b="b"/>
                <a:pathLst>
                  <a:path w="6721" h="8904" fill="none" extrusionOk="0">
                    <a:moveTo>
                      <a:pt x="1" y="8176"/>
                    </a:moveTo>
                    <a:cubicBezTo>
                      <a:pt x="14" y="7872"/>
                      <a:pt x="26" y="7518"/>
                      <a:pt x="64" y="7195"/>
                    </a:cubicBezTo>
                    <a:cubicBezTo>
                      <a:pt x="127" y="6638"/>
                      <a:pt x="203" y="6094"/>
                      <a:pt x="254" y="5537"/>
                    </a:cubicBezTo>
                    <a:cubicBezTo>
                      <a:pt x="355" y="4234"/>
                      <a:pt x="577" y="2943"/>
                      <a:pt x="830" y="1665"/>
                    </a:cubicBezTo>
                    <a:cubicBezTo>
                      <a:pt x="912" y="1260"/>
                      <a:pt x="1007" y="741"/>
                      <a:pt x="1216" y="380"/>
                    </a:cubicBezTo>
                    <a:cubicBezTo>
                      <a:pt x="1431" y="45"/>
                      <a:pt x="1874" y="1"/>
                      <a:pt x="2272" y="140"/>
                    </a:cubicBezTo>
                    <a:cubicBezTo>
                      <a:pt x="3108" y="431"/>
                      <a:pt x="2405" y="3879"/>
                      <a:pt x="2348" y="4480"/>
                    </a:cubicBezTo>
                    <a:cubicBezTo>
                      <a:pt x="2241" y="5664"/>
                      <a:pt x="2127" y="7075"/>
                      <a:pt x="1988" y="8372"/>
                    </a:cubicBezTo>
                    <a:cubicBezTo>
                      <a:pt x="2095" y="7986"/>
                      <a:pt x="2950" y="6164"/>
                      <a:pt x="3127" y="5676"/>
                    </a:cubicBezTo>
                    <a:cubicBezTo>
                      <a:pt x="3443" y="4765"/>
                      <a:pt x="3854" y="3854"/>
                      <a:pt x="4247" y="2974"/>
                    </a:cubicBezTo>
                    <a:cubicBezTo>
                      <a:pt x="4500" y="2430"/>
                      <a:pt x="5025" y="1317"/>
                      <a:pt x="5753" y="1582"/>
                    </a:cubicBezTo>
                    <a:cubicBezTo>
                      <a:pt x="6721" y="1949"/>
                      <a:pt x="6006" y="3569"/>
                      <a:pt x="5803" y="4234"/>
                    </a:cubicBezTo>
                    <a:cubicBezTo>
                      <a:pt x="5487" y="5284"/>
                      <a:pt x="4392" y="8600"/>
                      <a:pt x="4304" y="890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 name="Google Shape;307;p40"/>
          <p:cNvGrpSpPr/>
          <p:nvPr/>
        </p:nvGrpSpPr>
        <p:grpSpPr>
          <a:xfrm>
            <a:off x="7410950" y="1965475"/>
            <a:ext cx="1290300" cy="1227300"/>
            <a:chOff x="7495500" y="2091388"/>
            <a:chExt cx="1290300" cy="1227300"/>
          </a:xfrm>
        </p:grpSpPr>
        <p:sp>
          <p:nvSpPr>
            <p:cNvPr id="308" name="Google Shape;308;p40"/>
            <p:cNvSpPr/>
            <p:nvPr/>
          </p:nvSpPr>
          <p:spPr>
            <a:xfrm>
              <a:off x="7495500" y="2091388"/>
              <a:ext cx="1290300" cy="1227300"/>
            </a:xfrm>
            <a:prstGeom prst="roundRect">
              <a:avLst>
                <a:gd name="adj" fmla="val 5316"/>
              </a:avLst>
            </a:prstGeom>
            <a:solidFill>
              <a:schemeClr val="lt1"/>
            </a:solidFill>
            <a:ln>
              <a:noFill/>
            </a:ln>
            <a:effectLst>
              <a:outerShdw dist="5715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7562576" y="2160265"/>
              <a:ext cx="1156500" cy="1087800"/>
            </a:xfrm>
            <a:prstGeom prst="rect">
              <a:avLst/>
            </a:prstGeom>
            <a:solidFill>
              <a:srgbClr val="E9DE72">
                <a:alpha val="5070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40"/>
            <p:cNvGrpSpPr/>
            <p:nvPr/>
          </p:nvGrpSpPr>
          <p:grpSpPr>
            <a:xfrm rot="1368004">
              <a:off x="7945129" y="2315790"/>
              <a:ext cx="391028" cy="778475"/>
              <a:chOff x="1143250" y="2152689"/>
              <a:chExt cx="421854" cy="839844"/>
            </a:xfrm>
          </p:grpSpPr>
          <p:sp>
            <p:nvSpPr>
              <p:cNvPr id="311" name="Google Shape;311;p40"/>
              <p:cNvSpPr/>
              <p:nvPr/>
            </p:nvSpPr>
            <p:spPr>
              <a:xfrm>
                <a:off x="1144322" y="2161997"/>
                <a:ext cx="420782" cy="827536"/>
              </a:xfrm>
              <a:custGeom>
                <a:avLst/>
                <a:gdLst/>
                <a:ahLst/>
                <a:cxnLst/>
                <a:rect l="l" t="t" r="r" b="b"/>
                <a:pathLst>
                  <a:path w="9809" h="19291" extrusionOk="0">
                    <a:moveTo>
                      <a:pt x="8072" y="1"/>
                    </a:moveTo>
                    <a:cubicBezTo>
                      <a:pt x="7735" y="1"/>
                      <a:pt x="7343" y="201"/>
                      <a:pt x="7201" y="954"/>
                    </a:cubicBezTo>
                    <a:cubicBezTo>
                      <a:pt x="7075" y="1618"/>
                      <a:pt x="6936" y="2308"/>
                      <a:pt x="6834" y="2985"/>
                    </a:cubicBezTo>
                    <a:cubicBezTo>
                      <a:pt x="6645" y="4212"/>
                      <a:pt x="6537" y="5453"/>
                      <a:pt x="6398" y="6686"/>
                    </a:cubicBezTo>
                    <a:cubicBezTo>
                      <a:pt x="6366" y="6990"/>
                      <a:pt x="6328" y="7288"/>
                      <a:pt x="6284" y="7591"/>
                    </a:cubicBezTo>
                    <a:cubicBezTo>
                      <a:pt x="6265" y="7718"/>
                      <a:pt x="6189" y="8003"/>
                      <a:pt x="6176" y="8281"/>
                    </a:cubicBezTo>
                    <a:lnTo>
                      <a:pt x="5974" y="8281"/>
                    </a:lnTo>
                    <a:lnTo>
                      <a:pt x="6031" y="8230"/>
                    </a:lnTo>
                    <a:cubicBezTo>
                      <a:pt x="6012" y="7927"/>
                      <a:pt x="6005" y="7572"/>
                      <a:pt x="5967" y="7243"/>
                    </a:cubicBezTo>
                    <a:cubicBezTo>
                      <a:pt x="5904" y="6686"/>
                      <a:pt x="5822" y="6142"/>
                      <a:pt x="5778" y="5579"/>
                    </a:cubicBezTo>
                    <a:cubicBezTo>
                      <a:pt x="5670" y="4269"/>
                      <a:pt x="5449" y="2972"/>
                      <a:pt x="5189" y="1688"/>
                    </a:cubicBezTo>
                    <a:cubicBezTo>
                      <a:pt x="5113" y="1289"/>
                      <a:pt x="5018" y="764"/>
                      <a:pt x="4797" y="410"/>
                    </a:cubicBezTo>
                    <a:cubicBezTo>
                      <a:pt x="4678" y="217"/>
                      <a:pt x="4510" y="133"/>
                      <a:pt x="4324" y="133"/>
                    </a:cubicBezTo>
                    <a:cubicBezTo>
                      <a:pt x="4174" y="133"/>
                      <a:pt x="4012" y="187"/>
                      <a:pt x="3854" y="283"/>
                    </a:cubicBezTo>
                    <a:cubicBezTo>
                      <a:pt x="3190" y="669"/>
                      <a:pt x="3607" y="3921"/>
                      <a:pt x="3664" y="4529"/>
                    </a:cubicBezTo>
                    <a:cubicBezTo>
                      <a:pt x="3759" y="5620"/>
                      <a:pt x="3860" y="6894"/>
                      <a:pt x="3992" y="8093"/>
                    </a:cubicBezTo>
                    <a:lnTo>
                      <a:pt x="3992" y="8093"/>
                    </a:lnTo>
                    <a:cubicBezTo>
                      <a:pt x="3909" y="7771"/>
                      <a:pt x="3752" y="7382"/>
                      <a:pt x="3626" y="7212"/>
                    </a:cubicBezTo>
                    <a:cubicBezTo>
                      <a:pt x="3424" y="6952"/>
                      <a:pt x="3247" y="6655"/>
                      <a:pt x="2937" y="6509"/>
                    </a:cubicBezTo>
                    <a:cubicBezTo>
                      <a:pt x="2788" y="6437"/>
                      <a:pt x="2650" y="6405"/>
                      <a:pt x="2523" y="6405"/>
                    </a:cubicBezTo>
                    <a:cubicBezTo>
                      <a:pt x="2038" y="6405"/>
                      <a:pt x="1718" y="6876"/>
                      <a:pt x="1633" y="7383"/>
                    </a:cubicBezTo>
                    <a:cubicBezTo>
                      <a:pt x="1545" y="7889"/>
                      <a:pt x="1589" y="8414"/>
                      <a:pt x="1696" y="8926"/>
                    </a:cubicBezTo>
                    <a:lnTo>
                      <a:pt x="1658" y="8832"/>
                    </a:lnTo>
                    <a:cubicBezTo>
                      <a:pt x="1551" y="8429"/>
                      <a:pt x="1255" y="8143"/>
                      <a:pt x="839" y="8143"/>
                    </a:cubicBezTo>
                    <a:cubicBezTo>
                      <a:pt x="791" y="8143"/>
                      <a:pt x="741" y="8147"/>
                      <a:pt x="690" y="8154"/>
                    </a:cubicBezTo>
                    <a:cubicBezTo>
                      <a:pt x="70" y="8249"/>
                      <a:pt x="1" y="8996"/>
                      <a:pt x="58" y="9490"/>
                    </a:cubicBezTo>
                    <a:cubicBezTo>
                      <a:pt x="133" y="10154"/>
                      <a:pt x="387" y="10888"/>
                      <a:pt x="728" y="11476"/>
                    </a:cubicBezTo>
                    <a:cubicBezTo>
                      <a:pt x="773" y="11559"/>
                      <a:pt x="842" y="11666"/>
                      <a:pt x="912" y="11774"/>
                    </a:cubicBezTo>
                    <a:cubicBezTo>
                      <a:pt x="912" y="11970"/>
                      <a:pt x="918" y="12400"/>
                      <a:pt x="924" y="12552"/>
                    </a:cubicBezTo>
                    <a:cubicBezTo>
                      <a:pt x="975" y="13508"/>
                      <a:pt x="1228" y="14419"/>
                      <a:pt x="1646" y="15279"/>
                    </a:cubicBezTo>
                    <a:cubicBezTo>
                      <a:pt x="1848" y="15691"/>
                      <a:pt x="2120" y="16178"/>
                      <a:pt x="2443" y="16513"/>
                    </a:cubicBezTo>
                    <a:cubicBezTo>
                      <a:pt x="2664" y="16741"/>
                      <a:pt x="2981" y="16924"/>
                      <a:pt x="3158" y="17171"/>
                    </a:cubicBezTo>
                    <a:lnTo>
                      <a:pt x="3038" y="19291"/>
                    </a:lnTo>
                    <a:lnTo>
                      <a:pt x="8030" y="19291"/>
                    </a:lnTo>
                    <a:lnTo>
                      <a:pt x="7783" y="17051"/>
                    </a:lnTo>
                    <a:cubicBezTo>
                      <a:pt x="7942" y="17013"/>
                      <a:pt x="8226" y="16570"/>
                      <a:pt x="8353" y="16393"/>
                    </a:cubicBezTo>
                    <a:cubicBezTo>
                      <a:pt x="8840" y="15691"/>
                      <a:pt x="9213" y="14931"/>
                      <a:pt x="9441" y="14102"/>
                    </a:cubicBezTo>
                    <a:cubicBezTo>
                      <a:pt x="9682" y="13236"/>
                      <a:pt x="9808" y="12407"/>
                      <a:pt x="9802" y="11514"/>
                    </a:cubicBezTo>
                    <a:cubicBezTo>
                      <a:pt x="9796" y="10983"/>
                      <a:pt x="9656" y="10534"/>
                      <a:pt x="9448" y="10040"/>
                    </a:cubicBezTo>
                    <a:cubicBezTo>
                      <a:pt x="9289" y="9679"/>
                      <a:pt x="9074" y="9331"/>
                      <a:pt x="8884" y="8977"/>
                    </a:cubicBezTo>
                    <a:cubicBezTo>
                      <a:pt x="8783" y="8787"/>
                      <a:pt x="8669" y="8604"/>
                      <a:pt x="8543" y="8427"/>
                    </a:cubicBezTo>
                    <a:lnTo>
                      <a:pt x="8574" y="8427"/>
                    </a:lnTo>
                    <a:cubicBezTo>
                      <a:pt x="8688" y="7370"/>
                      <a:pt x="8758" y="6288"/>
                      <a:pt x="8828" y="5212"/>
                    </a:cubicBezTo>
                    <a:cubicBezTo>
                      <a:pt x="8916" y="3928"/>
                      <a:pt x="9011" y="2593"/>
                      <a:pt x="8922" y="1308"/>
                    </a:cubicBezTo>
                    <a:cubicBezTo>
                      <a:pt x="8891" y="890"/>
                      <a:pt x="8922" y="435"/>
                      <a:pt x="8574" y="156"/>
                    </a:cubicBezTo>
                    <a:cubicBezTo>
                      <a:pt x="8485" y="84"/>
                      <a:pt x="8290" y="1"/>
                      <a:pt x="8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1437738" y="2609243"/>
                <a:ext cx="45943" cy="55681"/>
              </a:xfrm>
              <a:custGeom>
                <a:avLst/>
                <a:gdLst/>
                <a:ahLst/>
                <a:cxnLst/>
                <a:rect l="l" t="t" r="r" b="b"/>
                <a:pathLst>
                  <a:path w="1071" h="1298" fill="none" extrusionOk="0">
                    <a:moveTo>
                      <a:pt x="1070" y="1297"/>
                    </a:moveTo>
                    <a:cubicBezTo>
                      <a:pt x="773" y="1266"/>
                      <a:pt x="463" y="867"/>
                      <a:pt x="311" y="626"/>
                    </a:cubicBezTo>
                    <a:cubicBezTo>
                      <a:pt x="159" y="386"/>
                      <a:pt x="89" y="266"/>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1408954" y="2152689"/>
                <a:ext cx="121915" cy="374066"/>
              </a:xfrm>
              <a:custGeom>
                <a:avLst/>
                <a:gdLst/>
                <a:ahLst/>
                <a:cxnLst/>
                <a:rect l="l" t="t" r="r" b="b"/>
                <a:pathLst>
                  <a:path w="2842" h="8720" fill="none" extrusionOk="0">
                    <a:moveTo>
                      <a:pt x="2405" y="8719"/>
                    </a:moveTo>
                    <a:cubicBezTo>
                      <a:pt x="2519" y="7656"/>
                      <a:pt x="2589" y="6574"/>
                      <a:pt x="2659" y="5499"/>
                    </a:cubicBezTo>
                    <a:cubicBezTo>
                      <a:pt x="2747" y="4214"/>
                      <a:pt x="2842" y="2879"/>
                      <a:pt x="2753" y="1601"/>
                    </a:cubicBezTo>
                    <a:cubicBezTo>
                      <a:pt x="2722" y="1177"/>
                      <a:pt x="2753" y="721"/>
                      <a:pt x="2405" y="443"/>
                    </a:cubicBezTo>
                    <a:cubicBezTo>
                      <a:pt x="2178" y="260"/>
                      <a:pt x="1266" y="0"/>
                      <a:pt x="1026" y="1240"/>
                    </a:cubicBezTo>
                    <a:cubicBezTo>
                      <a:pt x="906" y="1905"/>
                      <a:pt x="767" y="2594"/>
                      <a:pt x="665" y="3278"/>
                    </a:cubicBezTo>
                    <a:cubicBezTo>
                      <a:pt x="476" y="4499"/>
                      <a:pt x="368" y="5739"/>
                      <a:pt x="229" y="6979"/>
                    </a:cubicBezTo>
                    <a:cubicBezTo>
                      <a:pt x="197" y="7277"/>
                      <a:pt x="159" y="7581"/>
                      <a:pt x="115" y="7878"/>
                    </a:cubicBezTo>
                    <a:cubicBezTo>
                      <a:pt x="90" y="8011"/>
                      <a:pt x="1" y="8321"/>
                      <a:pt x="1" y="861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1207552" y="2428989"/>
                <a:ext cx="124360" cy="252752"/>
              </a:xfrm>
              <a:custGeom>
                <a:avLst/>
                <a:gdLst/>
                <a:ahLst/>
                <a:cxnLst/>
                <a:rect l="l" t="t" r="r" b="b"/>
                <a:pathLst>
                  <a:path w="2899" h="5892" fill="none" extrusionOk="0">
                    <a:moveTo>
                      <a:pt x="2507" y="1937"/>
                    </a:moveTo>
                    <a:cubicBezTo>
                      <a:pt x="2418" y="1614"/>
                      <a:pt x="2260" y="1222"/>
                      <a:pt x="2133" y="1051"/>
                    </a:cubicBezTo>
                    <a:cubicBezTo>
                      <a:pt x="1937" y="792"/>
                      <a:pt x="1754" y="494"/>
                      <a:pt x="1444" y="349"/>
                    </a:cubicBezTo>
                    <a:cubicBezTo>
                      <a:pt x="735" y="1"/>
                      <a:pt x="254" y="583"/>
                      <a:pt x="140" y="1222"/>
                    </a:cubicBezTo>
                    <a:cubicBezTo>
                      <a:pt x="1" y="2070"/>
                      <a:pt x="222" y="2937"/>
                      <a:pt x="431" y="3753"/>
                    </a:cubicBezTo>
                    <a:cubicBezTo>
                      <a:pt x="577" y="4316"/>
                      <a:pt x="672" y="5442"/>
                      <a:pt x="1304" y="5708"/>
                    </a:cubicBezTo>
                    <a:cubicBezTo>
                      <a:pt x="1747" y="5892"/>
                      <a:pt x="2545" y="5740"/>
                      <a:pt x="2677" y="5227"/>
                    </a:cubicBezTo>
                    <a:cubicBezTo>
                      <a:pt x="2785" y="4847"/>
                      <a:pt x="2899" y="4594"/>
                      <a:pt x="2791" y="404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1143250" y="2510965"/>
                <a:ext cx="116209" cy="195484"/>
              </a:xfrm>
              <a:custGeom>
                <a:avLst/>
                <a:gdLst/>
                <a:ahLst/>
                <a:cxnLst/>
                <a:rect l="l" t="t" r="r" b="b"/>
                <a:pathLst>
                  <a:path w="2709" h="4557" fill="none" extrusionOk="0">
                    <a:moveTo>
                      <a:pt x="2620" y="3664"/>
                    </a:moveTo>
                    <a:cubicBezTo>
                      <a:pt x="2708" y="3993"/>
                      <a:pt x="2240" y="4373"/>
                      <a:pt x="1943" y="4436"/>
                    </a:cubicBezTo>
                    <a:cubicBezTo>
                      <a:pt x="1392" y="4556"/>
                      <a:pt x="968" y="3791"/>
                      <a:pt x="741" y="3405"/>
                    </a:cubicBezTo>
                    <a:cubicBezTo>
                      <a:pt x="399" y="2823"/>
                      <a:pt x="152" y="2082"/>
                      <a:pt x="64" y="1418"/>
                    </a:cubicBezTo>
                    <a:cubicBezTo>
                      <a:pt x="0" y="924"/>
                      <a:pt x="76" y="178"/>
                      <a:pt x="696" y="83"/>
                    </a:cubicBezTo>
                    <a:cubicBezTo>
                      <a:pt x="1196" y="0"/>
                      <a:pt x="1551" y="311"/>
                      <a:pt x="1671" y="76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1182586" y="2495780"/>
                <a:ext cx="381702" cy="496753"/>
              </a:xfrm>
              <a:custGeom>
                <a:avLst/>
                <a:gdLst/>
                <a:ahLst/>
                <a:cxnLst/>
                <a:rect l="l" t="t" r="r" b="b"/>
                <a:pathLst>
                  <a:path w="8898" h="11580" fill="none" extrusionOk="0">
                    <a:moveTo>
                      <a:pt x="1" y="4056"/>
                    </a:moveTo>
                    <a:cubicBezTo>
                      <a:pt x="1" y="4252"/>
                      <a:pt x="13" y="4683"/>
                      <a:pt x="20" y="4841"/>
                    </a:cubicBezTo>
                    <a:cubicBezTo>
                      <a:pt x="64" y="5796"/>
                      <a:pt x="317" y="6707"/>
                      <a:pt x="741" y="7568"/>
                    </a:cubicBezTo>
                    <a:cubicBezTo>
                      <a:pt x="944" y="7979"/>
                      <a:pt x="1216" y="8473"/>
                      <a:pt x="1538" y="8802"/>
                    </a:cubicBezTo>
                    <a:cubicBezTo>
                      <a:pt x="1760" y="9030"/>
                      <a:pt x="2076" y="9213"/>
                      <a:pt x="2247" y="9460"/>
                    </a:cubicBezTo>
                    <a:lnTo>
                      <a:pt x="2133" y="11580"/>
                    </a:lnTo>
                    <a:lnTo>
                      <a:pt x="7119" y="11580"/>
                    </a:lnTo>
                    <a:lnTo>
                      <a:pt x="6879" y="9340"/>
                    </a:lnTo>
                    <a:cubicBezTo>
                      <a:pt x="7037" y="9302"/>
                      <a:pt x="7315" y="8859"/>
                      <a:pt x="7448" y="8682"/>
                    </a:cubicBezTo>
                    <a:cubicBezTo>
                      <a:pt x="7936" y="7979"/>
                      <a:pt x="8309" y="7220"/>
                      <a:pt x="8537" y="6391"/>
                    </a:cubicBezTo>
                    <a:cubicBezTo>
                      <a:pt x="8777" y="5524"/>
                      <a:pt x="8897" y="4695"/>
                      <a:pt x="8891" y="3803"/>
                    </a:cubicBezTo>
                    <a:cubicBezTo>
                      <a:pt x="8885" y="3265"/>
                      <a:pt x="8752" y="2816"/>
                      <a:pt x="8537" y="2316"/>
                    </a:cubicBezTo>
                    <a:cubicBezTo>
                      <a:pt x="8378" y="1955"/>
                      <a:pt x="8163" y="1607"/>
                      <a:pt x="7973" y="1247"/>
                    </a:cubicBezTo>
                    <a:cubicBezTo>
                      <a:pt x="7803" y="924"/>
                      <a:pt x="7594" y="608"/>
                      <a:pt x="7303" y="373"/>
                    </a:cubicBezTo>
                    <a:cubicBezTo>
                      <a:pt x="6835" y="0"/>
                      <a:pt x="6265" y="171"/>
                      <a:pt x="5771" y="386"/>
                    </a:cubicBezTo>
                    <a:cubicBezTo>
                      <a:pt x="5094" y="671"/>
                      <a:pt x="4405" y="905"/>
                      <a:pt x="3791" y="1329"/>
                    </a:cubicBezTo>
                    <a:cubicBezTo>
                      <a:pt x="3481" y="1531"/>
                      <a:pt x="3196" y="1968"/>
                      <a:pt x="3297" y="2354"/>
                    </a:cubicBezTo>
                    <a:cubicBezTo>
                      <a:pt x="3475" y="3006"/>
                      <a:pt x="4645" y="3069"/>
                      <a:pt x="5164" y="2942"/>
                    </a:cubicBezTo>
                    <a:cubicBezTo>
                      <a:pt x="5430" y="2879"/>
                      <a:pt x="5715" y="2797"/>
                      <a:pt x="5936" y="2639"/>
                    </a:cubicBezTo>
                    <a:cubicBezTo>
                      <a:pt x="6094" y="2531"/>
                      <a:pt x="6354" y="2348"/>
                      <a:pt x="6524" y="206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1322946" y="2669771"/>
                <a:ext cx="48088" cy="155847"/>
              </a:xfrm>
              <a:custGeom>
                <a:avLst/>
                <a:gdLst/>
                <a:ahLst/>
                <a:cxnLst/>
                <a:rect l="l" t="t" r="r" b="b"/>
                <a:pathLst>
                  <a:path w="1121" h="3633" fill="none" extrusionOk="0">
                    <a:moveTo>
                      <a:pt x="1120" y="0"/>
                    </a:moveTo>
                    <a:cubicBezTo>
                      <a:pt x="747" y="627"/>
                      <a:pt x="329" y="1114"/>
                      <a:pt x="146" y="1835"/>
                    </a:cubicBezTo>
                    <a:cubicBezTo>
                      <a:pt x="0" y="2436"/>
                      <a:pt x="44" y="3018"/>
                      <a:pt x="38" y="36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1280306" y="2167617"/>
                <a:ext cx="121915" cy="416406"/>
              </a:xfrm>
              <a:custGeom>
                <a:avLst/>
                <a:gdLst/>
                <a:ahLst/>
                <a:cxnLst/>
                <a:rect l="l" t="t" r="r" b="b"/>
                <a:pathLst>
                  <a:path w="2842" h="9707" fill="none" extrusionOk="0">
                    <a:moveTo>
                      <a:pt x="2842" y="8169"/>
                    </a:moveTo>
                    <a:cubicBezTo>
                      <a:pt x="2829" y="7872"/>
                      <a:pt x="2816" y="7517"/>
                      <a:pt x="2778" y="7182"/>
                    </a:cubicBezTo>
                    <a:cubicBezTo>
                      <a:pt x="2715" y="6631"/>
                      <a:pt x="2639" y="6081"/>
                      <a:pt x="2589" y="5524"/>
                    </a:cubicBezTo>
                    <a:cubicBezTo>
                      <a:pt x="2487" y="4208"/>
                      <a:pt x="2266" y="2911"/>
                      <a:pt x="2007" y="1633"/>
                    </a:cubicBezTo>
                    <a:cubicBezTo>
                      <a:pt x="1924" y="1228"/>
                      <a:pt x="1829" y="702"/>
                      <a:pt x="1608" y="348"/>
                    </a:cubicBezTo>
                    <a:cubicBezTo>
                      <a:pt x="1393" y="0"/>
                      <a:pt x="1019" y="6"/>
                      <a:pt x="665" y="222"/>
                    </a:cubicBezTo>
                    <a:cubicBezTo>
                      <a:pt x="1" y="608"/>
                      <a:pt x="425" y="3860"/>
                      <a:pt x="475" y="4467"/>
                    </a:cubicBezTo>
                    <a:cubicBezTo>
                      <a:pt x="621" y="6081"/>
                      <a:pt x="779" y="8118"/>
                      <a:pt x="1019" y="9707"/>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 name="Google Shape;319;p40"/>
          <p:cNvGrpSpPr/>
          <p:nvPr/>
        </p:nvGrpSpPr>
        <p:grpSpPr>
          <a:xfrm rot="515569">
            <a:off x="7264152" y="773471"/>
            <a:ext cx="1290202" cy="1227207"/>
            <a:chOff x="7047500" y="577525"/>
            <a:chExt cx="1290300" cy="1227300"/>
          </a:xfrm>
        </p:grpSpPr>
        <p:sp>
          <p:nvSpPr>
            <p:cNvPr id="320" name="Google Shape;320;p40"/>
            <p:cNvSpPr/>
            <p:nvPr/>
          </p:nvSpPr>
          <p:spPr>
            <a:xfrm>
              <a:off x="7047500" y="577525"/>
              <a:ext cx="1290300" cy="1227300"/>
            </a:xfrm>
            <a:prstGeom prst="roundRect">
              <a:avLst>
                <a:gd name="adj" fmla="val 5316"/>
              </a:avLst>
            </a:prstGeom>
            <a:solidFill>
              <a:schemeClr val="lt1"/>
            </a:solidFill>
            <a:ln>
              <a:noFill/>
            </a:ln>
            <a:effectLst>
              <a:outerShdw dist="5715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7114400" y="647275"/>
              <a:ext cx="1156500" cy="1087800"/>
            </a:xfrm>
            <a:prstGeom prst="rect">
              <a:avLst/>
            </a:prstGeom>
            <a:solidFill>
              <a:srgbClr val="D56942">
                <a:alpha val="6372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40"/>
            <p:cNvGrpSpPr/>
            <p:nvPr/>
          </p:nvGrpSpPr>
          <p:grpSpPr>
            <a:xfrm rot="-773895">
              <a:off x="7483566" y="781774"/>
              <a:ext cx="418168" cy="818802"/>
              <a:chOff x="1128591" y="956454"/>
              <a:chExt cx="451154" cy="883389"/>
            </a:xfrm>
          </p:grpSpPr>
          <p:sp>
            <p:nvSpPr>
              <p:cNvPr id="323" name="Google Shape;323;p40"/>
              <p:cNvSpPr/>
              <p:nvPr/>
            </p:nvSpPr>
            <p:spPr>
              <a:xfrm>
                <a:off x="1129179" y="958218"/>
                <a:ext cx="450566" cy="879055"/>
              </a:xfrm>
              <a:custGeom>
                <a:avLst/>
                <a:gdLst/>
                <a:ahLst/>
                <a:cxnLst/>
                <a:rect l="l" t="t" r="r" b="b"/>
                <a:pathLst>
                  <a:path w="9960" h="19432" extrusionOk="0">
                    <a:moveTo>
                      <a:pt x="6290" y="8131"/>
                    </a:moveTo>
                    <a:cubicBezTo>
                      <a:pt x="6290" y="8162"/>
                      <a:pt x="6277" y="8188"/>
                      <a:pt x="6271" y="8200"/>
                    </a:cubicBezTo>
                    <a:cubicBezTo>
                      <a:pt x="6277" y="8175"/>
                      <a:pt x="6277" y="8156"/>
                      <a:pt x="6290" y="8131"/>
                    </a:cubicBezTo>
                    <a:close/>
                    <a:moveTo>
                      <a:pt x="6265" y="8226"/>
                    </a:moveTo>
                    <a:lnTo>
                      <a:pt x="6397" y="8232"/>
                    </a:lnTo>
                    <a:cubicBezTo>
                      <a:pt x="6341" y="8257"/>
                      <a:pt x="6296" y="8283"/>
                      <a:pt x="6239" y="8295"/>
                    </a:cubicBezTo>
                    <a:lnTo>
                      <a:pt x="6265" y="8226"/>
                    </a:lnTo>
                    <a:close/>
                    <a:moveTo>
                      <a:pt x="7570" y="0"/>
                    </a:moveTo>
                    <a:cubicBezTo>
                      <a:pt x="7205" y="0"/>
                      <a:pt x="6640" y="250"/>
                      <a:pt x="6518" y="1006"/>
                    </a:cubicBezTo>
                    <a:cubicBezTo>
                      <a:pt x="6404" y="1683"/>
                      <a:pt x="6397" y="2398"/>
                      <a:pt x="6366" y="3094"/>
                    </a:cubicBezTo>
                    <a:cubicBezTo>
                      <a:pt x="6309" y="4341"/>
                      <a:pt x="6328" y="5619"/>
                      <a:pt x="6328" y="6872"/>
                    </a:cubicBezTo>
                    <a:lnTo>
                      <a:pt x="6328" y="6922"/>
                    </a:lnTo>
                    <a:cubicBezTo>
                      <a:pt x="6328" y="6555"/>
                      <a:pt x="6296" y="6195"/>
                      <a:pt x="6087" y="5878"/>
                    </a:cubicBezTo>
                    <a:cubicBezTo>
                      <a:pt x="5889" y="5574"/>
                      <a:pt x="5590" y="5440"/>
                      <a:pt x="5278" y="5440"/>
                    </a:cubicBezTo>
                    <a:cubicBezTo>
                      <a:pt x="4974" y="5440"/>
                      <a:pt x="4658" y="5568"/>
                      <a:pt x="4411" y="5790"/>
                    </a:cubicBezTo>
                    <a:cubicBezTo>
                      <a:pt x="4145" y="6036"/>
                      <a:pt x="4056" y="6391"/>
                      <a:pt x="3999" y="6745"/>
                    </a:cubicBezTo>
                    <a:cubicBezTo>
                      <a:pt x="3930" y="7188"/>
                      <a:pt x="3892" y="7650"/>
                      <a:pt x="3873" y="8099"/>
                    </a:cubicBezTo>
                    <a:lnTo>
                      <a:pt x="3866" y="8061"/>
                    </a:lnTo>
                    <a:cubicBezTo>
                      <a:pt x="3866" y="7789"/>
                      <a:pt x="3772" y="7492"/>
                      <a:pt x="3651" y="7251"/>
                    </a:cubicBezTo>
                    <a:cubicBezTo>
                      <a:pt x="3512" y="6954"/>
                      <a:pt x="3284" y="6599"/>
                      <a:pt x="2974" y="6441"/>
                    </a:cubicBezTo>
                    <a:cubicBezTo>
                      <a:pt x="2823" y="6366"/>
                      <a:pt x="2683" y="6332"/>
                      <a:pt x="2554" y="6332"/>
                    </a:cubicBezTo>
                    <a:cubicBezTo>
                      <a:pt x="2065" y="6332"/>
                      <a:pt x="1742" y="6813"/>
                      <a:pt x="1652" y="7333"/>
                    </a:cubicBezTo>
                    <a:cubicBezTo>
                      <a:pt x="1563" y="7846"/>
                      <a:pt x="1614" y="8378"/>
                      <a:pt x="1715" y="8896"/>
                    </a:cubicBezTo>
                    <a:lnTo>
                      <a:pt x="1683" y="8801"/>
                    </a:lnTo>
                    <a:cubicBezTo>
                      <a:pt x="1570" y="8400"/>
                      <a:pt x="1276" y="8105"/>
                      <a:pt x="853" y="8105"/>
                    </a:cubicBezTo>
                    <a:cubicBezTo>
                      <a:pt x="803" y="8105"/>
                      <a:pt x="750" y="8109"/>
                      <a:pt x="696" y="8118"/>
                    </a:cubicBezTo>
                    <a:cubicBezTo>
                      <a:pt x="70" y="8213"/>
                      <a:pt x="0" y="8972"/>
                      <a:pt x="57" y="9479"/>
                    </a:cubicBezTo>
                    <a:cubicBezTo>
                      <a:pt x="133" y="10149"/>
                      <a:pt x="386" y="10902"/>
                      <a:pt x="734" y="11484"/>
                    </a:cubicBezTo>
                    <a:cubicBezTo>
                      <a:pt x="779" y="11567"/>
                      <a:pt x="836" y="11668"/>
                      <a:pt x="899" y="11769"/>
                    </a:cubicBezTo>
                    <a:cubicBezTo>
                      <a:pt x="899" y="11927"/>
                      <a:pt x="924" y="12427"/>
                      <a:pt x="930" y="12585"/>
                    </a:cubicBezTo>
                    <a:cubicBezTo>
                      <a:pt x="981" y="13560"/>
                      <a:pt x="1240" y="14477"/>
                      <a:pt x="1671" y="15351"/>
                    </a:cubicBezTo>
                    <a:cubicBezTo>
                      <a:pt x="1873" y="15774"/>
                      <a:pt x="2152" y="16268"/>
                      <a:pt x="2474" y="16610"/>
                    </a:cubicBezTo>
                    <a:cubicBezTo>
                      <a:pt x="2696" y="16837"/>
                      <a:pt x="3019" y="17027"/>
                      <a:pt x="3202" y="17280"/>
                    </a:cubicBezTo>
                    <a:lnTo>
                      <a:pt x="3082" y="19432"/>
                    </a:lnTo>
                    <a:lnTo>
                      <a:pt x="8144" y="19432"/>
                    </a:lnTo>
                    <a:lnTo>
                      <a:pt x="7903" y="17167"/>
                    </a:lnTo>
                    <a:cubicBezTo>
                      <a:pt x="8062" y="17122"/>
                      <a:pt x="8353" y="16673"/>
                      <a:pt x="8479" y="16502"/>
                    </a:cubicBezTo>
                    <a:cubicBezTo>
                      <a:pt x="8979" y="15787"/>
                      <a:pt x="9359" y="15015"/>
                      <a:pt x="9587" y="14174"/>
                    </a:cubicBezTo>
                    <a:cubicBezTo>
                      <a:pt x="9833" y="13307"/>
                      <a:pt x="9960" y="12459"/>
                      <a:pt x="9947" y="11554"/>
                    </a:cubicBezTo>
                    <a:cubicBezTo>
                      <a:pt x="9941" y="11010"/>
                      <a:pt x="9808" y="10554"/>
                      <a:pt x="9593" y="10054"/>
                    </a:cubicBezTo>
                    <a:cubicBezTo>
                      <a:pt x="9435" y="9649"/>
                      <a:pt x="9213" y="9295"/>
                      <a:pt x="9030" y="8947"/>
                    </a:cubicBezTo>
                    <a:cubicBezTo>
                      <a:pt x="8928" y="8757"/>
                      <a:pt x="8821" y="8567"/>
                      <a:pt x="8682" y="8390"/>
                    </a:cubicBezTo>
                    <a:lnTo>
                      <a:pt x="8713" y="8390"/>
                    </a:lnTo>
                    <a:cubicBezTo>
                      <a:pt x="8707" y="7315"/>
                      <a:pt x="8669" y="6207"/>
                      <a:pt x="8618" y="5119"/>
                    </a:cubicBezTo>
                    <a:cubicBezTo>
                      <a:pt x="8568" y="3822"/>
                      <a:pt x="8524" y="2455"/>
                      <a:pt x="8296" y="1177"/>
                    </a:cubicBezTo>
                    <a:cubicBezTo>
                      <a:pt x="8226" y="759"/>
                      <a:pt x="8194" y="291"/>
                      <a:pt x="7821" y="57"/>
                    </a:cubicBezTo>
                    <a:cubicBezTo>
                      <a:pt x="7764" y="21"/>
                      <a:pt x="7676" y="0"/>
                      <a:pt x="75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1444024" y="1429356"/>
                <a:ext cx="48992" cy="59578"/>
              </a:xfrm>
              <a:custGeom>
                <a:avLst/>
                <a:gdLst/>
                <a:ahLst/>
                <a:cxnLst/>
                <a:rect l="l" t="t" r="r" b="b"/>
                <a:pathLst>
                  <a:path w="1083" h="1317" fill="none" extrusionOk="0">
                    <a:moveTo>
                      <a:pt x="1083" y="1316"/>
                    </a:moveTo>
                    <a:cubicBezTo>
                      <a:pt x="773" y="1285"/>
                      <a:pt x="469" y="873"/>
                      <a:pt x="317" y="633"/>
                    </a:cubicBezTo>
                    <a:cubicBezTo>
                      <a:pt x="159" y="392"/>
                      <a:pt x="96" y="272"/>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1412540" y="956454"/>
                <a:ext cx="110515" cy="384202"/>
              </a:xfrm>
              <a:custGeom>
                <a:avLst/>
                <a:gdLst/>
                <a:ahLst/>
                <a:cxnLst/>
                <a:rect l="l" t="t" r="r" b="b"/>
                <a:pathLst>
                  <a:path w="2443" h="8493" fill="none" extrusionOk="0">
                    <a:moveTo>
                      <a:pt x="2443" y="8492"/>
                    </a:moveTo>
                    <a:cubicBezTo>
                      <a:pt x="2437" y="7417"/>
                      <a:pt x="2399" y="6309"/>
                      <a:pt x="2348" y="5221"/>
                    </a:cubicBezTo>
                    <a:cubicBezTo>
                      <a:pt x="2291" y="3924"/>
                      <a:pt x="2253" y="2557"/>
                      <a:pt x="2025" y="1279"/>
                    </a:cubicBezTo>
                    <a:cubicBezTo>
                      <a:pt x="1956" y="861"/>
                      <a:pt x="1924" y="393"/>
                      <a:pt x="1551" y="159"/>
                    </a:cubicBezTo>
                    <a:cubicBezTo>
                      <a:pt x="1298" y="1"/>
                      <a:pt x="406" y="134"/>
                      <a:pt x="247" y="1108"/>
                    </a:cubicBezTo>
                    <a:cubicBezTo>
                      <a:pt x="133" y="1785"/>
                      <a:pt x="127" y="2500"/>
                      <a:pt x="95" y="3196"/>
                    </a:cubicBezTo>
                    <a:cubicBezTo>
                      <a:pt x="39" y="4443"/>
                      <a:pt x="58" y="5715"/>
                      <a:pt x="58" y="6974"/>
                    </a:cubicBezTo>
                    <a:cubicBezTo>
                      <a:pt x="58" y="7284"/>
                      <a:pt x="45" y="7594"/>
                      <a:pt x="39" y="7891"/>
                    </a:cubicBezTo>
                    <a:cubicBezTo>
                      <a:pt x="32" y="8037"/>
                      <a:pt x="45" y="8265"/>
                      <a:pt x="1" y="83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1304063" y="1199781"/>
                <a:ext cx="113410" cy="300875"/>
              </a:xfrm>
              <a:custGeom>
                <a:avLst/>
                <a:gdLst/>
                <a:ahLst/>
                <a:cxnLst/>
                <a:rect l="l" t="t" r="r" b="b"/>
                <a:pathLst>
                  <a:path w="2507" h="6651" fill="none" extrusionOk="0">
                    <a:moveTo>
                      <a:pt x="2373" y="3019"/>
                    </a:moveTo>
                    <a:cubicBezTo>
                      <a:pt x="2506" y="2696"/>
                      <a:pt x="2456" y="2095"/>
                      <a:pt x="2456" y="1753"/>
                    </a:cubicBezTo>
                    <a:cubicBezTo>
                      <a:pt x="2456" y="1361"/>
                      <a:pt x="2443" y="949"/>
                      <a:pt x="2215" y="601"/>
                    </a:cubicBezTo>
                    <a:cubicBezTo>
                      <a:pt x="1823" y="0"/>
                      <a:pt x="1038" y="64"/>
                      <a:pt x="538" y="513"/>
                    </a:cubicBezTo>
                    <a:cubicBezTo>
                      <a:pt x="266" y="760"/>
                      <a:pt x="184" y="1114"/>
                      <a:pt x="127" y="1468"/>
                    </a:cubicBezTo>
                    <a:cubicBezTo>
                      <a:pt x="45" y="2006"/>
                      <a:pt x="0" y="2557"/>
                      <a:pt x="0" y="3107"/>
                    </a:cubicBezTo>
                    <a:cubicBezTo>
                      <a:pt x="0" y="3746"/>
                      <a:pt x="19" y="4398"/>
                      <a:pt x="83" y="5031"/>
                    </a:cubicBezTo>
                    <a:cubicBezTo>
                      <a:pt x="127" y="5531"/>
                      <a:pt x="260" y="6113"/>
                      <a:pt x="734" y="6372"/>
                    </a:cubicBezTo>
                    <a:cubicBezTo>
                      <a:pt x="1127" y="6587"/>
                      <a:pt x="1671" y="6651"/>
                      <a:pt x="1924" y="6233"/>
                    </a:cubicBezTo>
                    <a:cubicBezTo>
                      <a:pt x="2089" y="5955"/>
                      <a:pt x="2076" y="5796"/>
                      <a:pt x="2044" y="547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1197577" y="1236694"/>
                <a:ext cx="123136" cy="269977"/>
              </a:xfrm>
              <a:custGeom>
                <a:avLst/>
                <a:gdLst/>
                <a:ahLst/>
                <a:cxnLst/>
                <a:rect l="l" t="t" r="r" b="b"/>
                <a:pathLst>
                  <a:path w="2722" h="5968" fill="none" extrusionOk="0">
                    <a:moveTo>
                      <a:pt x="2721" y="5290"/>
                    </a:moveTo>
                    <a:cubicBezTo>
                      <a:pt x="2582" y="5809"/>
                      <a:pt x="1772" y="5967"/>
                      <a:pt x="1317" y="5778"/>
                    </a:cubicBezTo>
                    <a:cubicBezTo>
                      <a:pt x="678" y="5512"/>
                      <a:pt x="583" y="4373"/>
                      <a:pt x="444" y="3803"/>
                    </a:cubicBezTo>
                    <a:cubicBezTo>
                      <a:pt x="228" y="2968"/>
                      <a:pt x="1" y="2095"/>
                      <a:pt x="146" y="1241"/>
                    </a:cubicBezTo>
                    <a:cubicBezTo>
                      <a:pt x="260" y="589"/>
                      <a:pt x="747" y="1"/>
                      <a:pt x="1469" y="342"/>
                    </a:cubicBezTo>
                    <a:cubicBezTo>
                      <a:pt x="1779" y="494"/>
                      <a:pt x="2006" y="861"/>
                      <a:pt x="2152" y="1159"/>
                    </a:cubicBezTo>
                    <a:cubicBezTo>
                      <a:pt x="2260" y="1399"/>
                      <a:pt x="2361" y="1696"/>
                      <a:pt x="2361" y="19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1128591" y="1324271"/>
                <a:ext cx="123996" cy="208997"/>
              </a:xfrm>
              <a:custGeom>
                <a:avLst/>
                <a:gdLst/>
                <a:ahLst/>
                <a:cxnLst/>
                <a:rect l="l" t="t" r="r" b="b"/>
                <a:pathLst>
                  <a:path w="2741" h="4620" fill="none" extrusionOk="0">
                    <a:moveTo>
                      <a:pt x="2652" y="3715"/>
                    </a:moveTo>
                    <a:cubicBezTo>
                      <a:pt x="2740" y="4057"/>
                      <a:pt x="2266" y="4436"/>
                      <a:pt x="1969" y="4500"/>
                    </a:cubicBezTo>
                    <a:cubicBezTo>
                      <a:pt x="1412" y="4620"/>
                      <a:pt x="975" y="3842"/>
                      <a:pt x="747" y="3449"/>
                    </a:cubicBezTo>
                    <a:cubicBezTo>
                      <a:pt x="406" y="2861"/>
                      <a:pt x="153" y="2108"/>
                      <a:pt x="64" y="1437"/>
                    </a:cubicBezTo>
                    <a:cubicBezTo>
                      <a:pt x="1" y="937"/>
                      <a:pt x="77" y="172"/>
                      <a:pt x="709" y="77"/>
                    </a:cubicBezTo>
                    <a:cubicBezTo>
                      <a:pt x="1216" y="1"/>
                      <a:pt x="1570" y="317"/>
                      <a:pt x="1696" y="76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1169801" y="1308846"/>
                <a:ext cx="409942" cy="530998"/>
              </a:xfrm>
              <a:custGeom>
                <a:avLst/>
                <a:gdLst/>
                <a:ahLst/>
                <a:cxnLst/>
                <a:rect l="l" t="t" r="r" b="b"/>
                <a:pathLst>
                  <a:path w="9062" h="11738" fill="none" extrusionOk="0">
                    <a:moveTo>
                      <a:pt x="1" y="4075"/>
                    </a:moveTo>
                    <a:cubicBezTo>
                      <a:pt x="1" y="4233"/>
                      <a:pt x="26" y="4733"/>
                      <a:pt x="32" y="4891"/>
                    </a:cubicBezTo>
                    <a:cubicBezTo>
                      <a:pt x="83" y="5859"/>
                      <a:pt x="342" y="6777"/>
                      <a:pt x="773" y="7656"/>
                    </a:cubicBezTo>
                    <a:cubicBezTo>
                      <a:pt x="975" y="8074"/>
                      <a:pt x="1254" y="8574"/>
                      <a:pt x="1576" y="8916"/>
                    </a:cubicBezTo>
                    <a:cubicBezTo>
                      <a:pt x="1798" y="9143"/>
                      <a:pt x="2121" y="9333"/>
                      <a:pt x="2304" y="9586"/>
                    </a:cubicBezTo>
                    <a:lnTo>
                      <a:pt x="2184" y="11738"/>
                    </a:lnTo>
                    <a:lnTo>
                      <a:pt x="7246" y="11738"/>
                    </a:lnTo>
                    <a:lnTo>
                      <a:pt x="7005" y="9466"/>
                    </a:lnTo>
                    <a:cubicBezTo>
                      <a:pt x="7164" y="9428"/>
                      <a:pt x="7455" y="8979"/>
                      <a:pt x="7581" y="8802"/>
                    </a:cubicBezTo>
                    <a:cubicBezTo>
                      <a:pt x="8081" y="8093"/>
                      <a:pt x="8461" y="7315"/>
                      <a:pt x="8689" y="6480"/>
                    </a:cubicBezTo>
                    <a:cubicBezTo>
                      <a:pt x="8935" y="5606"/>
                      <a:pt x="9062" y="4765"/>
                      <a:pt x="9049" y="3860"/>
                    </a:cubicBezTo>
                    <a:cubicBezTo>
                      <a:pt x="9043" y="3316"/>
                      <a:pt x="8910" y="2854"/>
                      <a:pt x="8695" y="2360"/>
                    </a:cubicBezTo>
                    <a:cubicBezTo>
                      <a:pt x="8537" y="1987"/>
                      <a:pt x="8315" y="1633"/>
                      <a:pt x="8125" y="1272"/>
                    </a:cubicBezTo>
                    <a:cubicBezTo>
                      <a:pt x="7955" y="943"/>
                      <a:pt x="7739" y="620"/>
                      <a:pt x="7448" y="380"/>
                    </a:cubicBezTo>
                    <a:cubicBezTo>
                      <a:pt x="6974" y="0"/>
                      <a:pt x="6392" y="184"/>
                      <a:pt x="5885" y="399"/>
                    </a:cubicBezTo>
                    <a:cubicBezTo>
                      <a:pt x="5202" y="690"/>
                      <a:pt x="4506" y="924"/>
                      <a:pt x="3886" y="1354"/>
                    </a:cubicBezTo>
                    <a:cubicBezTo>
                      <a:pt x="3576" y="1569"/>
                      <a:pt x="3285" y="2012"/>
                      <a:pt x="3399" y="2398"/>
                    </a:cubicBezTo>
                    <a:cubicBezTo>
                      <a:pt x="3576" y="3056"/>
                      <a:pt x="4765" y="3113"/>
                      <a:pt x="5284" y="2993"/>
                    </a:cubicBezTo>
                    <a:cubicBezTo>
                      <a:pt x="5556" y="2923"/>
                      <a:pt x="5841" y="2848"/>
                      <a:pt x="6063" y="2689"/>
                    </a:cubicBezTo>
                    <a:cubicBezTo>
                      <a:pt x="6221" y="2575"/>
                      <a:pt x="6676" y="2322"/>
                      <a:pt x="6664" y="210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1320393" y="1495763"/>
                <a:ext cx="46414" cy="165162"/>
              </a:xfrm>
              <a:custGeom>
                <a:avLst/>
                <a:gdLst/>
                <a:ahLst/>
                <a:cxnLst/>
                <a:rect l="l" t="t" r="r" b="b"/>
                <a:pathLst>
                  <a:path w="1026" h="3651" fill="none" extrusionOk="0">
                    <a:moveTo>
                      <a:pt x="1025" y="0"/>
                    </a:moveTo>
                    <a:cubicBezTo>
                      <a:pt x="652" y="633"/>
                      <a:pt x="342" y="1095"/>
                      <a:pt x="152" y="1822"/>
                    </a:cubicBezTo>
                    <a:cubicBezTo>
                      <a:pt x="0" y="2430"/>
                      <a:pt x="51" y="3025"/>
                      <a:pt x="44" y="365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1" name="Google Shape;331;p40"/>
          <p:cNvSpPr/>
          <p:nvPr/>
        </p:nvSpPr>
        <p:spPr>
          <a:xfrm>
            <a:off x="4891275" y="3269175"/>
            <a:ext cx="1842675" cy="326275"/>
          </a:xfrm>
          <a:custGeom>
            <a:avLst/>
            <a:gdLst/>
            <a:ahLst/>
            <a:cxnLst/>
            <a:rect l="l" t="t" r="r" b="b"/>
            <a:pathLst>
              <a:path w="73707" h="13051" extrusionOk="0">
                <a:moveTo>
                  <a:pt x="0" y="7105"/>
                </a:moveTo>
                <a:cubicBezTo>
                  <a:pt x="4057" y="5922"/>
                  <a:pt x="18314" y="174"/>
                  <a:pt x="24343" y="5"/>
                </a:cubicBezTo>
                <a:cubicBezTo>
                  <a:pt x="30373" y="-164"/>
                  <a:pt x="32345" y="4006"/>
                  <a:pt x="36177" y="6091"/>
                </a:cubicBezTo>
                <a:cubicBezTo>
                  <a:pt x="40009" y="8176"/>
                  <a:pt x="42826" y="11614"/>
                  <a:pt x="47334" y="12515"/>
                </a:cubicBezTo>
                <a:cubicBezTo>
                  <a:pt x="51842" y="13417"/>
                  <a:pt x="58830" y="13247"/>
                  <a:pt x="63225" y="11500"/>
                </a:cubicBezTo>
                <a:cubicBezTo>
                  <a:pt x="67621" y="9753"/>
                  <a:pt x="71960" y="3612"/>
                  <a:pt x="73707" y="2034"/>
                </a:cubicBezTo>
              </a:path>
            </a:pathLst>
          </a:custGeom>
          <a:noFill/>
          <a:ln w="19050" cap="flat" cmpd="sng">
            <a:solidFill>
              <a:schemeClr val="dk1"/>
            </a:solidFill>
            <a:prstDash val="dash"/>
            <a:round/>
            <a:headEnd type="none" w="med" len="med"/>
            <a:tailEnd type="none" w="med" len="med"/>
          </a:ln>
        </p:spPr>
      </p:sp>
      <p:grpSp>
        <p:nvGrpSpPr>
          <p:cNvPr id="332" name="Google Shape;332;p40"/>
          <p:cNvGrpSpPr/>
          <p:nvPr/>
        </p:nvGrpSpPr>
        <p:grpSpPr>
          <a:xfrm rot="-7617900" flipH="1">
            <a:off x="6546250" y="2871125"/>
            <a:ext cx="305531" cy="777908"/>
            <a:chOff x="5488695" y="2974095"/>
            <a:chExt cx="305494" cy="777813"/>
          </a:xfrm>
        </p:grpSpPr>
        <p:sp>
          <p:nvSpPr>
            <p:cNvPr id="333" name="Google Shape;333;p40"/>
            <p:cNvSpPr/>
            <p:nvPr/>
          </p:nvSpPr>
          <p:spPr>
            <a:xfrm>
              <a:off x="5488700" y="2974095"/>
              <a:ext cx="305490" cy="777813"/>
            </a:xfrm>
            <a:custGeom>
              <a:avLst/>
              <a:gdLst/>
              <a:ahLst/>
              <a:cxnLst/>
              <a:rect l="l" t="t" r="r" b="b"/>
              <a:pathLst>
                <a:path w="4443" h="11312" extrusionOk="0">
                  <a:moveTo>
                    <a:pt x="3569" y="0"/>
                  </a:moveTo>
                  <a:cubicBezTo>
                    <a:pt x="3345" y="0"/>
                    <a:pt x="3120" y="272"/>
                    <a:pt x="2981" y="448"/>
                  </a:cubicBezTo>
                  <a:cubicBezTo>
                    <a:pt x="2816"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3" y="11248"/>
                    <a:pt x="1442" y="11312"/>
                    <a:pt x="1713" y="11312"/>
                  </a:cubicBezTo>
                  <a:cubicBezTo>
                    <a:pt x="2079" y="11312"/>
                    <a:pt x="2430" y="11195"/>
                    <a:pt x="2703" y="10889"/>
                  </a:cubicBezTo>
                  <a:cubicBezTo>
                    <a:pt x="2753" y="10851"/>
                    <a:pt x="2772" y="10800"/>
                    <a:pt x="2791" y="10750"/>
                  </a:cubicBezTo>
                  <a:cubicBezTo>
                    <a:pt x="2848" y="10737"/>
                    <a:pt x="2892" y="10693"/>
                    <a:pt x="2911"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lt1"/>
            </a:solidFill>
            <a:ln w="38100" cap="flat" cmpd="sng">
              <a:solidFill>
                <a:schemeClr val="lt1"/>
              </a:solidFill>
              <a:prstDash val="solid"/>
              <a:round/>
              <a:headEnd type="none" w="sm" len="sm"/>
              <a:tailEnd type="none" w="sm" len="sm"/>
            </a:ln>
            <a:effectLst>
              <a:outerShdw dist="2857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5515718" y="3141943"/>
              <a:ext cx="249796" cy="583154"/>
            </a:xfrm>
            <a:custGeom>
              <a:avLst/>
              <a:gdLst/>
              <a:ahLst/>
              <a:cxnLst/>
              <a:rect l="l" t="t" r="r" b="b"/>
              <a:pathLst>
                <a:path w="3633" h="8481" extrusionOk="0">
                  <a:moveTo>
                    <a:pt x="1506" y="1"/>
                  </a:moveTo>
                  <a:cubicBezTo>
                    <a:pt x="1411" y="488"/>
                    <a:pt x="1335" y="981"/>
                    <a:pt x="1240" y="1469"/>
                  </a:cubicBezTo>
                  <a:cubicBezTo>
                    <a:pt x="1000" y="2734"/>
                    <a:pt x="829" y="4025"/>
                    <a:pt x="525" y="5284"/>
                  </a:cubicBezTo>
                  <a:cubicBezTo>
                    <a:pt x="323" y="6113"/>
                    <a:pt x="158" y="6942"/>
                    <a:pt x="0" y="7783"/>
                  </a:cubicBezTo>
                  <a:lnTo>
                    <a:pt x="0" y="7790"/>
                  </a:lnTo>
                  <a:lnTo>
                    <a:pt x="0" y="7809"/>
                  </a:lnTo>
                  <a:cubicBezTo>
                    <a:pt x="32" y="7910"/>
                    <a:pt x="25" y="7872"/>
                    <a:pt x="70" y="7948"/>
                  </a:cubicBezTo>
                  <a:cubicBezTo>
                    <a:pt x="310" y="8239"/>
                    <a:pt x="671" y="8385"/>
                    <a:pt x="1038" y="8448"/>
                  </a:cubicBezTo>
                  <a:cubicBezTo>
                    <a:pt x="1126" y="8461"/>
                    <a:pt x="1221" y="8473"/>
                    <a:pt x="1304" y="8479"/>
                  </a:cubicBezTo>
                  <a:cubicBezTo>
                    <a:pt x="1314" y="8480"/>
                    <a:pt x="1324" y="8480"/>
                    <a:pt x="1334" y="8480"/>
                  </a:cubicBezTo>
                  <a:cubicBezTo>
                    <a:pt x="1549" y="8480"/>
                    <a:pt x="1795" y="8356"/>
                    <a:pt x="1886" y="8283"/>
                  </a:cubicBezTo>
                  <a:cubicBezTo>
                    <a:pt x="2031" y="8176"/>
                    <a:pt x="1981" y="8138"/>
                    <a:pt x="2120" y="8068"/>
                  </a:cubicBezTo>
                  <a:cubicBezTo>
                    <a:pt x="2373" y="6607"/>
                    <a:pt x="2708" y="5151"/>
                    <a:pt x="2999" y="3683"/>
                  </a:cubicBezTo>
                  <a:cubicBezTo>
                    <a:pt x="3183" y="2589"/>
                    <a:pt x="3392" y="1494"/>
                    <a:pt x="3632" y="406"/>
                  </a:cubicBezTo>
                  <a:lnTo>
                    <a:pt x="3632" y="406"/>
                  </a:lnTo>
                  <a:cubicBezTo>
                    <a:pt x="3487" y="535"/>
                    <a:pt x="3331" y="597"/>
                    <a:pt x="3183" y="597"/>
                  </a:cubicBezTo>
                  <a:cubicBezTo>
                    <a:pt x="3099" y="597"/>
                    <a:pt x="3018" y="577"/>
                    <a:pt x="2942" y="538"/>
                  </a:cubicBezTo>
                  <a:cubicBezTo>
                    <a:pt x="2886" y="507"/>
                    <a:pt x="2835" y="475"/>
                    <a:pt x="2784" y="425"/>
                  </a:cubicBezTo>
                  <a:cubicBezTo>
                    <a:pt x="2708" y="374"/>
                    <a:pt x="2658" y="298"/>
                    <a:pt x="2620" y="235"/>
                  </a:cubicBezTo>
                  <a:cubicBezTo>
                    <a:pt x="2582" y="545"/>
                    <a:pt x="2487" y="848"/>
                    <a:pt x="2411" y="1146"/>
                  </a:cubicBezTo>
                  <a:cubicBezTo>
                    <a:pt x="2278" y="1703"/>
                    <a:pt x="2145" y="2247"/>
                    <a:pt x="2012" y="2797"/>
                  </a:cubicBezTo>
                  <a:cubicBezTo>
                    <a:pt x="1696" y="4272"/>
                    <a:pt x="1512" y="5771"/>
                    <a:pt x="1221" y="7252"/>
                  </a:cubicBezTo>
                  <a:cubicBezTo>
                    <a:pt x="1196" y="7341"/>
                    <a:pt x="1202" y="7448"/>
                    <a:pt x="1114" y="7499"/>
                  </a:cubicBezTo>
                  <a:cubicBezTo>
                    <a:pt x="1090" y="7514"/>
                    <a:pt x="1065" y="7521"/>
                    <a:pt x="1040" y="7521"/>
                  </a:cubicBezTo>
                  <a:cubicBezTo>
                    <a:pt x="949" y="7521"/>
                    <a:pt x="863" y="7433"/>
                    <a:pt x="892" y="7334"/>
                  </a:cubicBezTo>
                  <a:cubicBezTo>
                    <a:pt x="1316" y="5025"/>
                    <a:pt x="2019" y="2146"/>
                    <a:pt x="2297" y="197"/>
                  </a:cubicBezTo>
                  <a:lnTo>
                    <a:pt x="2297" y="197"/>
                  </a:lnTo>
                  <a:cubicBezTo>
                    <a:pt x="2215" y="235"/>
                    <a:pt x="2139" y="260"/>
                    <a:pt x="1987" y="279"/>
                  </a:cubicBezTo>
                  <a:cubicBezTo>
                    <a:pt x="1982" y="279"/>
                    <a:pt x="1977" y="279"/>
                    <a:pt x="1972" y="279"/>
                  </a:cubicBezTo>
                  <a:cubicBezTo>
                    <a:pt x="1788" y="279"/>
                    <a:pt x="1611" y="167"/>
                    <a:pt x="1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5701511" y="3000569"/>
              <a:ext cx="49230" cy="46963"/>
            </a:xfrm>
            <a:custGeom>
              <a:avLst/>
              <a:gdLst/>
              <a:ahLst/>
              <a:cxnLst/>
              <a:rect l="l" t="t" r="r" b="b"/>
              <a:pathLst>
                <a:path w="716" h="683" extrusionOk="0">
                  <a:moveTo>
                    <a:pt x="494" y="0"/>
                  </a:moveTo>
                  <a:cubicBezTo>
                    <a:pt x="468" y="25"/>
                    <a:pt x="437" y="44"/>
                    <a:pt x="411" y="70"/>
                  </a:cubicBezTo>
                  <a:cubicBezTo>
                    <a:pt x="272" y="222"/>
                    <a:pt x="139" y="380"/>
                    <a:pt x="0" y="538"/>
                  </a:cubicBezTo>
                  <a:cubicBezTo>
                    <a:pt x="32" y="563"/>
                    <a:pt x="76" y="582"/>
                    <a:pt x="108" y="601"/>
                  </a:cubicBezTo>
                  <a:cubicBezTo>
                    <a:pt x="119" y="630"/>
                    <a:pt x="311" y="679"/>
                    <a:pt x="339" y="679"/>
                  </a:cubicBezTo>
                  <a:cubicBezTo>
                    <a:pt x="342" y="679"/>
                    <a:pt x="343" y="678"/>
                    <a:pt x="342" y="677"/>
                  </a:cubicBezTo>
                  <a:lnTo>
                    <a:pt x="342" y="677"/>
                  </a:lnTo>
                  <a:cubicBezTo>
                    <a:pt x="386" y="681"/>
                    <a:pt x="418" y="682"/>
                    <a:pt x="444" y="682"/>
                  </a:cubicBezTo>
                  <a:cubicBezTo>
                    <a:pt x="505" y="682"/>
                    <a:pt x="530" y="673"/>
                    <a:pt x="601" y="664"/>
                  </a:cubicBezTo>
                  <a:cubicBezTo>
                    <a:pt x="645" y="658"/>
                    <a:pt x="677" y="639"/>
                    <a:pt x="715" y="633"/>
                  </a:cubicBezTo>
                  <a:cubicBezTo>
                    <a:pt x="690" y="500"/>
                    <a:pt x="658" y="361"/>
                    <a:pt x="620" y="222"/>
                  </a:cubicBezTo>
                  <a:cubicBezTo>
                    <a:pt x="595" y="133"/>
                    <a:pt x="532" y="38"/>
                    <a:pt x="4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5628349" y="3048427"/>
              <a:ext cx="139303" cy="114967"/>
            </a:xfrm>
            <a:custGeom>
              <a:avLst/>
              <a:gdLst/>
              <a:ahLst/>
              <a:cxnLst/>
              <a:rect l="l" t="t" r="r" b="b"/>
              <a:pathLst>
                <a:path w="2026" h="1672" extrusionOk="0">
                  <a:moveTo>
                    <a:pt x="931" y="0"/>
                  </a:moveTo>
                  <a:cubicBezTo>
                    <a:pt x="855" y="95"/>
                    <a:pt x="767" y="196"/>
                    <a:pt x="678" y="291"/>
                  </a:cubicBezTo>
                  <a:cubicBezTo>
                    <a:pt x="608" y="354"/>
                    <a:pt x="539" y="481"/>
                    <a:pt x="444" y="538"/>
                  </a:cubicBezTo>
                  <a:cubicBezTo>
                    <a:pt x="450" y="563"/>
                    <a:pt x="317" y="658"/>
                    <a:pt x="254" y="740"/>
                  </a:cubicBezTo>
                  <a:cubicBezTo>
                    <a:pt x="140" y="861"/>
                    <a:pt x="71" y="956"/>
                    <a:pt x="1" y="1044"/>
                  </a:cubicBezTo>
                  <a:cubicBezTo>
                    <a:pt x="14" y="1107"/>
                    <a:pt x="14" y="1152"/>
                    <a:pt x="39" y="1177"/>
                  </a:cubicBezTo>
                  <a:cubicBezTo>
                    <a:pt x="109" y="1272"/>
                    <a:pt x="109" y="1278"/>
                    <a:pt x="191" y="1310"/>
                  </a:cubicBezTo>
                  <a:cubicBezTo>
                    <a:pt x="203" y="1323"/>
                    <a:pt x="229" y="1329"/>
                    <a:pt x="241" y="1329"/>
                  </a:cubicBezTo>
                  <a:cubicBezTo>
                    <a:pt x="368" y="1323"/>
                    <a:pt x="305" y="1329"/>
                    <a:pt x="444" y="1297"/>
                  </a:cubicBezTo>
                  <a:cubicBezTo>
                    <a:pt x="646" y="1234"/>
                    <a:pt x="665" y="1202"/>
                    <a:pt x="830" y="1202"/>
                  </a:cubicBezTo>
                  <a:cubicBezTo>
                    <a:pt x="1045" y="1234"/>
                    <a:pt x="1127" y="1436"/>
                    <a:pt x="1203" y="1512"/>
                  </a:cubicBezTo>
                  <a:cubicBezTo>
                    <a:pt x="1279" y="1588"/>
                    <a:pt x="1279" y="1595"/>
                    <a:pt x="1349" y="1639"/>
                  </a:cubicBezTo>
                  <a:cubicBezTo>
                    <a:pt x="1361" y="1645"/>
                    <a:pt x="1368" y="1645"/>
                    <a:pt x="1374" y="1652"/>
                  </a:cubicBezTo>
                  <a:lnTo>
                    <a:pt x="1380" y="1652"/>
                  </a:lnTo>
                  <a:lnTo>
                    <a:pt x="1393" y="1658"/>
                  </a:lnTo>
                  <a:cubicBezTo>
                    <a:pt x="1406" y="1658"/>
                    <a:pt x="1425" y="1671"/>
                    <a:pt x="1431" y="1671"/>
                  </a:cubicBezTo>
                  <a:cubicBezTo>
                    <a:pt x="1464" y="1671"/>
                    <a:pt x="1486" y="1671"/>
                    <a:pt x="1501" y="1671"/>
                  </a:cubicBezTo>
                  <a:cubicBezTo>
                    <a:pt x="1548" y="1671"/>
                    <a:pt x="1543" y="1664"/>
                    <a:pt x="1652" y="1607"/>
                  </a:cubicBezTo>
                  <a:cubicBezTo>
                    <a:pt x="1659" y="1595"/>
                    <a:pt x="1659" y="1588"/>
                    <a:pt x="1665" y="1588"/>
                  </a:cubicBezTo>
                  <a:cubicBezTo>
                    <a:pt x="1665" y="1582"/>
                    <a:pt x="1678" y="1582"/>
                    <a:pt x="1684" y="1576"/>
                  </a:cubicBezTo>
                  <a:cubicBezTo>
                    <a:pt x="1779" y="1500"/>
                    <a:pt x="1849" y="1399"/>
                    <a:pt x="1931" y="1310"/>
                  </a:cubicBezTo>
                  <a:lnTo>
                    <a:pt x="1944" y="1297"/>
                  </a:lnTo>
                  <a:lnTo>
                    <a:pt x="1963" y="1278"/>
                  </a:lnTo>
                  <a:cubicBezTo>
                    <a:pt x="1975" y="1266"/>
                    <a:pt x="1994" y="1259"/>
                    <a:pt x="2026" y="1259"/>
                  </a:cubicBezTo>
                  <a:cubicBezTo>
                    <a:pt x="1950" y="1082"/>
                    <a:pt x="1963" y="886"/>
                    <a:pt x="1918" y="702"/>
                  </a:cubicBezTo>
                  <a:cubicBezTo>
                    <a:pt x="1887" y="519"/>
                    <a:pt x="1868" y="373"/>
                    <a:pt x="1842" y="228"/>
                  </a:cubicBezTo>
                  <a:cubicBezTo>
                    <a:pt x="1804" y="236"/>
                    <a:pt x="1764" y="238"/>
                    <a:pt x="1725" y="238"/>
                  </a:cubicBezTo>
                  <a:cubicBezTo>
                    <a:pt x="1673" y="238"/>
                    <a:pt x="1623" y="234"/>
                    <a:pt x="1583" y="234"/>
                  </a:cubicBezTo>
                  <a:cubicBezTo>
                    <a:pt x="1532" y="234"/>
                    <a:pt x="1494" y="228"/>
                    <a:pt x="1444" y="222"/>
                  </a:cubicBezTo>
                  <a:cubicBezTo>
                    <a:pt x="1254" y="184"/>
                    <a:pt x="1083" y="108"/>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5488695" y="2974095"/>
              <a:ext cx="305490" cy="777813"/>
            </a:xfrm>
            <a:custGeom>
              <a:avLst/>
              <a:gdLst/>
              <a:ahLst/>
              <a:cxnLst/>
              <a:rect l="l" t="t" r="r" b="b"/>
              <a:pathLst>
                <a:path w="4443" h="11312" extrusionOk="0">
                  <a:moveTo>
                    <a:pt x="3582" y="385"/>
                  </a:moveTo>
                  <a:cubicBezTo>
                    <a:pt x="3627" y="423"/>
                    <a:pt x="3683" y="518"/>
                    <a:pt x="3709" y="607"/>
                  </a:cubicBezTo>
                  <a:cubicBezTo>
                    <a:pt x="3747" y="758"/>
                    <a:pt x="3778" y="885"/>
                    <a:pt x="3804" y="1018"/>
                  </a:cubicBezTo>
                  <a:cubicBezTo>
                    <a:pt x="3766" y="1024"/>
                    <a:pt x="3734" y="1043"/>
                    <a:pt x="3690" y="1049"/>
                  </a:cubicBezTo>
                  <a:cubicBezTo>
                    <a:pt x="3634" y="1064"/>
                    <a:pt x="3607" y="1070"/>
                    <a:pt x="3563" y="1070"/>
                  </a:cubicBezTo>
                  <a:cubicBezTo>
                    <a:pt x="3532" y="1070"/>
                    <a:pt x="3493" y="1067"/>
                    <a:pt x="3430" y="1062"/>
                  </a:cubicBezTo>
                  <a:cubicBezTo>
                    <a:pt x="3430" y="1063"/>
                    <a:pt x="3429" y="1064"/>
                    <a:pt x="3425" y="1064"/>
                  </a:cubicBezTo>
                  <a:cubicBezTo>
                    <a:pt x="3392" y="1064"/>
                    <a:pt x="3206" y="1009"/>
                    <a:pt x="3177" y="986"/>
                  </a:cubicBezTo>
                  <a:cubicBezTo>
                    <a:pt x="3139" y="967"/>
                    <a:pt x="3108" y="948"/>
                    <a:pt x="3076" y="923"/>
                  </a:cubicBezTo>
                  <a:cubicBezTo>
                    <a:pt x="3228" y="765"/>
                    <a:pt x="3361" y="607"/>
                    <a:pt x="3500" y="455"/>
                  </a:cubicBezTo>
                  <a:cubicBezTo>
                    <a:pt x="3525" y="429"/>
                    <a:pt x="3551" y="410"/>
                    <a:pt x="3582" y="385"/>
                  </a:cubicBezTo>
                  <a:close/>
                  <a:moveTo>
                    <a:pt x="2956" y="1081"/>
                  </a:moveTo>
                  <a:cubicBezTo>
                    <a:pt x="3146" y="1214"/>
                    <a:pt x="3367" y="1303"/>
                    <a:pt x="3601" y="1315"/>
                  </a:cubicBezTo>
                  <a:cubicBezTo>
                    <a:pt x="3645" y="1315"/>
                    <a:pt x="3696" y="1319"/>
                    <a:pt x="3749" y="1319"/>
                  </a:cubicBezTo>
                  <a:cubicBezTo>
                    <a:pt x="3789" y="1319"/>
                    <a:pt x="3829" y="1317"/>
                    <a:pt x="3867" y="1309"/>
                  </a:cubicBezTo>
                  <a:cubicBezTo>
                    <a:pt x="3886" y="1454"/>
                    <a:pt x="3911" y="1600"/>
                    <a:pt x="3943" y="1783"/>
                  </a:cubicBezTo>
                  <a:cubicBezTo>
                    <a:pt x="3981" y="1967"/>
                    <a:pt x="3975" y="2163"/>
                    <a:pt x="4044" y="2340"/>
                  </a:cubicBezTo>
                  <a:cubicBezTo>
                    <a:pt x="4025" y="2340"/>
                    <a:pt x="4006" y="2347"/>
                    <a:pt x="3994" y="2359"/>
                  </a:cubicBezTo>
                  <a:cubicBezTo>
                    <a:pt x="3981" y="2370"/>
                    <a:pt x="3976" y="2375"/>
                    <a:pt x="3976" y="2377"/>
                  </a:cubicBezTo>
                  <a:lnTo>
                    <a:pt x="3976" y="2377"/>
                  </a:lnTo>
                  <a:cubicBezTo>
                    <a:pt x="3971" y="2382"/>
                    <a:pt x="3966" y="2387"/>
                    <a:pt x="3962" y="2391"/>
                  </a:cubicBezTo>
                  <a:cubicBezTo>
                    <a:pt x="3880" y="2480"/>
                    <a:pt x="3810" y="2581"/>
                    <a:pt x="3715" y="2657"/>
                  </a:cubicBezTo>
                  <a:cubicBezTo>
                    <a:pt x="3709" y="2663"/>
                    <a:pt x="3696" y="2663"/>
                    <a:pt x="3696" y="2669"/>
                  </a:cubicBezTo>
                  <a:cubicBezTo>
                    <a:pt x="3690" y="2669"/>
                    <a:pt x="3690" y="2676"/>
                    <a:pt x="3683" y="2688"/>
                  </a:cubicBezTo>
                  <a:cubicBezTo>
                    <a:pt x="3574" y="2745"/>
                    <a:pt x="3579" y="2752"/>
                    <a:pt x="3532" y="2752"/>
                  </a:cubicBezTo>
                  <a:cubicBezTo>
                    <a:pt x="3517" y="2752"/>
                    <a:pt x="3495" y="2752"/>
                    <a:pt x="3462" y="2752"/>
                  </a:cubicBezTo>
                  <a:cubicBezTo>
                    <a:pt x="3456" y="2752"/>
                    <a:pt x="3437" y="2739"/>
                    <a:pt x="3424" y="2739"/>
                  </a:cubicBezTo>
                  <a:lnTo>
                    <a:pt x="3405" y="2733"/>
                  </a:lnTo>
                  <a:lnTo>
                    <a:pt x="3399" y="2733"/>
                  </a:lnTo>
                  <a:cubicBezTo>
                    <a:pt x="3304" y="2688"/>
                    <a:pt x="3310" y="2688"/>
                    <a:pt x="3222" y="2600"/>
                  </a:cubicBezTo>
                  <a:cubicBezTo>
                    <a:pt x="3152" y="2530"/>
                    <a:pt x="3063" y="2321"/>
                    <a:pt x="2855" y="2283"/>
                  </a:cubicBezTo>
                  <a:cubicBezTo>
                    <a:pt x="2684" y="2283"/>
                    <a:pt x="2671" y="2315"/>
                    <a:pt x="2462" y="2378"/>
                  </a:cubicBezTo>
                  <a:cubicBezTo>
                    <a:pt x="2329" y="2410"/>
                    <a:pt x="2393" y="2404"/>
                    <a:pt x="2266" y="2410"/>
                  </a:cubicBezTo>
                  <a:cubicBezTo>
                    <a:pt x="2253" y="2410"/>
                    <a:pt x="2228" y="2404"/>
                    <a:pt x="2209" y="2391"/>
                  </a:cubicBezTo>
                  <a:cubicBezTo>
                    <a:pt x="2133" y="2359"/>
                    <a:pt x="2127" y="2353"/>
                    <a:pt x="2064" y="2258"/>
                  </a:cubicBezTo>
                  <a:cubicBezTo>
                    <a:pt x="2038" y="2233"/>
                    <a:pt x="2038" y="2182"/>
                    <a:pt x="2019" y="2125"/>
                  </a:cubicBezTo>
                  <a:cubicBezTo>
                    <a:pt x="2095" y="2037"/>
                    <a:pt x="2165" y="1948"/>
                    <a:pt x="2272" y="1821"/>
                  </a:cubicBezTo>
                  <a:cubicBezTo>
                    <a:pt x="2336" y="1739"/>
                    <a:pt x="2475" y="1644"/>
                    <a:pt x="2462" y="1619"/>
                  </a:cubicBezTo>
                  <a:cubicBezTo>
                    <a:pt x="2557" y="1562"/>
                    <a:pt x="2633" y="1435"/>
                    <a:pt x="2703" y="1372"/>
                  </a:cubicBezTo>
                  <a:cubicBezTo>
                    <a:pt x="2791" y="1277"/>
                    <a:pt x="2874" y="1176"/>
                    <a:pt x="2956" y="1081"/>
                  </a:cubicBezTo>
                  <a:close/>
                  <a:moveTo>
                    <a:pt x="1899" y="2435"/>
                  </a:moveTo>
                  <a:cubicBezTo>
                    <a:pt x="2001" y="2597"/>
                    <a:pt x="2166" y="2708"/>
                    <a:pt x="2350" y="2708"/>
                  </a:cubicBezTo>
                  <a:cubicBezTo>
                    <a:pt x="2360" y="2708"/>
                    <a:pt x="2370" y="2708"/>
                    <a:pt x="2380" y="2707"/>
                  </a:cubicBezTo>
                  <a:cubicBezTo>
                    <a:pt x="2532" y="2695"/>
                    <a:pt x="2608" y="2669"/>
                    <a:pt x="2696" y="2625"/>
                  </a:cubicBezTo>
                  <a:lnTo>
                    <a:pt x="2696" y="2625"/>
                  </a:lnTo>
                  <a:cubicBezTo>
                    <a:pt x="2418" y="4568"/>
                    <a:pt x="1716" y="7447"/>
                    <a:pt x="1298" y="9763"/>
                  </a:cubicBezTo>
                  <a:cubicBezTo>
                    <a:pt x="1263" y="9863"/>
                    <a:pt x="1350" y="9955"/>
                    <a:pt x="1445" y="9955"/>
                  </a:cubicBezTo>
                  <a:cubicBezTo>
                    <a:pt x="1470" y="9955"/>
                    <a:pt x="1496" y="9948"/>
                    <a:pt x="1519" y="9933"/>
                  </a:cubicBezTo>
                  <a:cubicBezTo>
                    <a:pt x="1602" y="9883"/>
                    <a:pt x="1595" y="9775"/>
                    <a:pt x="1621" y="9687"/>
                  </a:cubicBezTo>
                  <a:cubicBezTo>
                    <a:pt x="1912" y="8206"/>
                    <a:pt x="2095" y="6706"/>
                    <a:pt x="2412" y="5232"/>
                  </a:cubicBezTo>
                  <a:cubicBezTo>
                    <a:pt x="2545" y="4682"/>
                    <a:pt x="2677" y="4131"/>
                    <a:pt x="2817" y="3581"/>
                  </a:cubicBezTo>
                  <a:cubicBezTo>
                    <a:pt x="2886" y="3277"/>
                    <a:pt x="2981" y="2979"/>
                    <a:pt x="3019" y="2669"/>
                  </a:cubicBezTo>
                  <a:cubicBezTo>
                    <a:pt x="3057" y="2733"/>
                    <a:pt x="3114" y="2802"/>
                    <a:pt x="3184" y="2859"/>
                  </a:cubicBezTo>
                  <a:cubicBezTo>
                    <a:pt x="3291" y="2964"/>
                    <a:pt x="3425" y="3021"/>
                    <a:pt x="3567" y="3021"/>
                  </a:cubicBezTo>
                  <a:cubicBezTo>
                    <a:pt x="3718" y="3021"/>
                    <a:pt x="3879" y="2958"/>
                    <a:pt x="4031" y="2821"/>
                  </a:cubicBezTo>
                  <a:lnTo>
                    <a:pt x="4031" y="2821"/>
                  </a:lnTo>
                  <a:cubicBezTo>
                    <a:pt x="3785" y="3929"/>
                    <a:pt x="3576" y="5017"/>
                    <a:pt x="3392" y="6118"/>
                  </a:cubicBezTo>
                  <a:cubicBezTo>
                    <a:pt x="3101" y="7580"/>
                    <a:pt x="2766" y="9035"/>
                    <a:pt x="2513" y="10503"/>
                  </a:cubicBezTo>
                  <a:cubicBezTo>
                    <a:pt x="2374" y="10572"/>
                    <a:pt x="2424" y="10610"/>
                    <a:pt x="2279" y="10712"/>
                  </a:cubicBezTo>
                  <a:cubicBezTo>
                    <a:pt x="2188" y="10790"/>
                    <a:pt x="1936" y="10915"/>
                    <a:pt x="1726" y="10915"/>
                  </a:cubicBezTo>
                  <a:cubicBezTo>
                    <a:pt x="1716" y="10915"/>
                    <a:pt x="1706" y="10915"/>
                    <a:pt x="1697" y="10914"/>
                  </a:cubicBezTo>
                  <a:cubicBezTo>
                    <a:pt x="1266" y="10883"/>
                    <a:pt x="766" y="10756"/>
                    <a:pt x="463" y="10383"/>
                  </a:cubicBezTo>
                  <a:cubicBezTo>
                    <a:pt x="418" y="10294"/>
                    <a:pt x="425" y="10332"/>
                    <a:pt x="393" y="10237"/>
                  </a:cubicBezTo>
                  <a:lnTo>
                    <a:pt x="393" y="10224"/>
                  </a:lnTo>
                  <a:lnTo>
                    <a:pt x="393" y="10218"/>
                  </a:lnTo>
                  <a:cubicBezTo>
                    <a:pt x="551" y="9377"/>
                    <a:pt x="716" y="8548"/>
                    <a:pt x="918" y="7719"/>
                  </a:cubicBezTo>
                  <a:cubicBezTo>
                    <a:pt x="1222" y="6460"/>
                    <a:pt x="1380" y="5169"/>
                    <a:pt x="1633" y="3903"/>
                  </a:cubicBezTo>
                  <a:cubicBezTo>
                    <a:pt x="1728" y="3416"/>
                    <a:pt x="1804" y="2922"/>
                    <a:pt x="1899" y="2435"/>
                  </a:cubicBezTo>
                  <a:close/>
                  <a:moveTo>
                    <a:pt x="3569" y="0"/>
                  </a:moveTo>
                  <a:cubicBezTo>
                    <a:pt x="3345" y="0"/>
                    <a:pt x="3120" y="272"/>
                    <a:pt x="2981" y="448"/>
                  </a:cubicBezTo>
                  <a:cubicBezTo>
                    <a:pt x="2817"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0" y="11248"/>
                    <a:pt x="1439" y="11312"/>
                    <a:pt x="1710" y="11312"/>
                  </a:cubicBezTo>
                  <a:cubicBezTo>
                    <a:pt x="2077" y="11312"/>
                    <a:pt x="2430" y="11195"/>
                    <a:pt x="2703" y="10889"/>
                  </a:cubicBezTo>
                  <a:cubicBezTo>
                    <a:pt x="2747" y="10851"/>
                    <a:pt x="2772" y="10800"/>
                    <a:pt x="2791" y="10750"/>
                  </a:cubicBezTo>
                  <a:cubicBezTo>
                    <a:pt x="2848" y="10737"/>
                    <a:pt x="2893" y="10693"/>
                    <a:pt x="2905"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5587024" y="3169791"/>
              <a:ext cx="178494" cy="555306"/>
            </a:xfrm>
            <a:custGeom>
              <a:avLst/>
              <a:gdLst/>
              <a:ahLst/>
              <a:cxnLst/>
              <a:rect l="l" t="t" r="r" b="b"/>
              <a:pathLst>
                <a:path w="2596" h="8076" extrusionOk="0">
                  <a:moveTo>
                    <a:pt x="2595" y="1"/>
                  </a:moveTo>
                  <a:lnTo>
                    <a:pt x="2595" y="1"/>
                  </a:lnTo>
                  <a:cubicBezTo>
                    <a:pt x="2446" y="134"/>
                    <a:pt x="2285" y="196"/>
                    <a:pt x="2133" y="196"/>
                  </a:cubicBezTo>
                  <a:cubicBezTo>
                    <a:pt x="2054" y="196"/>
                    <a:pt x="1977" y="179"/>
                    <a:pt x="1905" y="146"/>
                  </a:cubicBezTo>
                  <a:lnTo>
                    <a:pt x="488" y="7505"/>
                  </a:lnTo>
                  <a:cubicBezTo>
                    <a:pt x="488" y="7505"/>
                    <a:pt x="311" y="7815"/>
                    <a:pt x="1" y="8043"/>
                  </a:cubicBezTo>
                  <a:cubicBezTo>
                    <a:pt x="89" y="8056"/>
                    <a:pt x="184" y="8068"/>
                    <a:pt x="267" y="8074"/>
                  </a:cubicBezTo>
                  <a:cubicBezTo>
                    <a:pt x="277" y="8075"/>
                    <a:pt x="287" y="8075"/>
                    <a:pt x="297" y="8075"/>
                  </a:cubicBezTo>
                  <a:cubicBezTo>
                    <a:pt x="512" y="8075"/>
                    <a:pt x="758" y="7951"/>
                    <a:pt x="849" y="7878"/>
                  </a:cubicBezTo>
                  <a:cubicBezTo>
                    <a:pt x="994" y="7771"/>
                    <a:pt x="944" y="7733"/>
                    <a:pt x="1083" y="7663"/>
                  </a:cubicBezTo>
                  <a:cubicBezTo>
                    <a:pt x="1336" y="6202"/>
                    <a:pt x="1671" y="4746"/>
                    <a:pt x="1962" y="3278"/>
                  </a:cubicBezTo>
                  <a:cubicBezTo>
                    <a:pt x="2146" y="2184"/>
                    <a:pt x="2355" y="1089"/>
                    <a:pt x="2595" y="1"/>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5720214" y="3063211"/>
              <a:ext cx="46136" cy="100183"/>
            </a:xfrm>
            <a:custGeom>
              <a:avLst/>
              <a:gdLst/>
              <a:ahLst/>
              <a:cxnLst/>
              <a:rect l="l" t="t" r="r" b="b"/>
              <a:pathLst>
                <a:path w="671" h="1457" extrusionOk="0">
                  <a:moveTo>
                    <a:pt x="95" y="0"/>
                  </a:moveTo>
                  <a:lnTo>
                    <a:pt x="0" y="1424"/>
                  </a:lnTo>
                  <a:cubicBezTo>
                    <a:pt x="6" y="1430"/>
                    <a:pt x="19" y="1430"/>
                    <a:pt x="25" y="1437"/>
                  </a:cubicBezTo>
                  <a:cubicBezTo>
                    <a:pt x="30" y="1437"/>
                    <a:pt x="31" y="1439"/>
                    <a:pt x="35" y="1439"/>
                  </a:cubicBezTo>
                  <a:cubicBezTo>
                    <a:pt x="37" y="1439"/>
                    <a:pt x="40" y="1439"/>
                    <a:pt x="44" y="1437"/>
                  </a:cubicBezTo>
                  <a:lnTo>
                    <a:pt x="57" y="1443"/>
                  </a:lnTo>
                  <a:cubicBezTo>
                    <a:pt x="70" y="1443"/>
                    <a:pt x="89" y="1456"/>
                    <a:pt x="95" y="1456"/>
                  </a:cubicBezTo>
                  <a:cubicBezTo>
                    <a:pt x="128" y="1456"/>
                    <a:pt x="150" y="1456"/>
                    <a:pt x="165" y="1456"/>
                  </a:cubicBezTo>
                  <a:cubicBezTo>
                    <a:pt x="212" y="1456"/>
                    <a:pt x="207" y="1449"/>
                    <a:pt x="316" y="1392"/>
                  </a:cubicBezTo>
                  <a:cubicBezTo>
                    <a:pt x="323" y="1380"/>
                    <a:pt x="323" y="1373"/>
                    <a:pt x="329" y="1373"/>
                  </a:cubicBezTo>
                  <a:cubicBezTo>
                    <a:pt x="329" y="1367"/>
                    <a:pt x="342" y="1367"/>
                    <a:pt x="348" y="1361"/>
                  </a:cubicBezTo>
                  <a:cubicBezTo>
                    <a:pt x="443" y="1285"/>
                    <a:pt x="513" y="1184"/>
                    <a:pt x="595" y="1095"/>
                  </a:cubicBezTo>
                  <a:lnTo>
                    <a:pt x="608" y="1082"/>
                  </a:lnTo>
                  <a:lnTo>
                    <a:pt x="627" y="1063"/>
                  </a:lnTo>
                  <a:cubicBezTo>
                    <a:pt x="639" y="1051"/>
                    <a:pt x="658" y="1044"/>
                    <a:pt x="671" y="1032"/>
                  </a:cubicBezTo>
                  <a:cubicBezTo>
                    <a:pt x="601" y="861"/>
                    <a:pt x="608" y="665"/>
                    <a:pt x="570" y="481"/>
                  </a:cubicBezTo>
                  <a:cubicBezTo>
                    <a:pt x="538" y="298"/>
                    <a:pt x="513" y="146"/>
                    <a:pt x="494" y="7"/>
                  </a:cubicBezTo>
                  <a:cubicBezTo>
                    <a:pt x="449" y="13"/>
                    <a:pt x="402" y="15"/>
                    <a:pt x="356" y="15"/>
                  </a:cubicBezTo>
                  <a:cubicBezTo>
                    <a:pt x="310" y="15"/>
                    <a:pt x="266" y="13"/>
                    <a:pt x="228" y="13"/>
                  </a:cubicBezTo>
                  <a:cubicBezTo>
                    <a:pt x="184" y="13"/>
                    <a:pt x="146" y="7"/>
                    <a:pt x="95" y="0"/>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0" name="Google Shape;340;p40"/>
          <p:cNvGrpSpPr/>
          <p:nvPr/>
        </p:nvGrpSpPr>
        <p:grpSpPr>
          <a:xfrm rot="-640368">
            <a:off x="5715252" y="900471"/>
            <a:ext cx="581115" cy="711716"/>
            <a:chOff x="5371382" y="900449"/>
            <a:chExt cx="581115" cy="711717"/>
          </a:xfrm>
        </p:grpSpPr>
        <p:sp>
          <p:nvSpPr>
            <p:cNvPr id="341" name="Google Shape;341;p40"/>
            <p:cNvSpPr/>
            <p:nvPr/>
          </p:nvSpPr>
          <p:spPr>
            <a:xfrm>
              <a:off x="5371383" y="900450"/>
              <a:ext cx="581115" cy="711707"/>
            </a:xfrm>
            <a:custGeom>
              <a:avLst/>
              <a:gdLst/>
              <a:ahLst/>
              <a:cxnLst/>
              <a:rect l="l" t="t" r="r" b="b"/>
              <a:pathLst>
                <a:path w="17029" h="20862" extrusionOk="0">
                  <a:moveTo>
                    <a:pt x="13100" y="1"/>
                  </a:moveTo>
                  <a:cubicBezTo>
                    <a:pt x="13054" y="1"/>
                    <a:pt x="13003" y="4"/>
                    <a:pt x="12947" y="10"/>
                  </a:cubicBezTo>
                  <a:cubicBezTo>
                    <a:pt x="10834" y="283"/>
                    <a:pt x="8777" y="877"/>
                    <a:pt x="6689" y="1276"/>
                  </a:cubicBezTo>
                  <a:cubicBezTo>
                    <a:pt x="5158" y="1592"/>
                    <a:pt x="3646" y="1985"/>
                    <a:pt x="2114" y="2320"/>
                  </a:cubicBezTo>
                  <a:cubicBezTo>
                    <a:pt x="1956" y="2377"/>
                    <a:pt x="1779" y="2415"/>
                    <a:pt x="1640" y="2510"/>
                  </a:cubicBezTo>
                  <a:cubicBezTo>
                    <a:pt x="1621" y="2504"/>
                    <a:pt x="1596" y="2497"/>
                    <a:pt x="1577" y="2497"/>
                  </a:cubicBezTo>
                  <a:cubicBezTo>
                    <a:pt x="1437" y="2523"/>
                    <a:pt x="1431" y="2542"/>
                    <a:pt x="1330" y="2630"/>
                  </a:cubicBezTo>
                  <a:cubicBezTo>
                    <a:pt x="1153" y="2807"/>
                    <a:pt x="1051" y="3029"/>
                    <a:pt x="950" y="3250"/>
                  </a:cubicBezTo>
                  <a:cubicBezTo>
                    <a:pt x="786" y="3573"/>
                    <a:pt x="608" y="4136"/>
                    <a:pt x="438" y="4528"/>
                  </a:cubicBezTo>
                  <a:cubicBezTo>
                    <a:pt x="336" y="4769"/>
                    <a:pt x="159" y="5098"/>
                    <a:pt x="147" y="5161"/>
                  </a:cubicBezTo>
                  <a:cubicBezTo>
                    <a:pt x="33" y="5433"/>
                    <a:pt x="1" y="5515"/>
                    <a:pt x="45" y="5844"/>
                  </a:cubicBezTo>
                  <a:cubicBezTo>
                    <a:pt x="71" y="6034"/>
                    <a:pt x="102" y="6180"/>
                    <a:pt x="147" y="6306"/>
                  </a:cubicBezTo>
                  <a:cubicBezTo>
                    <a:pt x="134" y="6332"/>
                    <a:pt x="134" y="6357"/>
                    <a:pt x="147" y="6389"/>
                  </a:cubicBezTo>
                  <a:cubicBezTo>
                    <a:pt x="672" y="9451"/>
                    <a:pt x="1418" y="12469"/>
                    <a:pt x="2102" y="15500"/>
                  </a:cubicBezTo>
                  <a:cubicBezTo>
                    <a:pt x="2279" y="16304"/>
                    <a:pt x="2475" y="17108"/>
                    <a:pt x="2608" y="17911"/>
                  </a:cubicBezTo>
                  <a:cubicBezTo>
                    <a:pt x="2760" y="18721"/>
                    <a:pt x="2886" y="19544"/>
                    <a:pt x="3203" y="20309"/>
                  </a:cubicBezTo>
                  <a:cubicBezTo>
                    <a:pt x="3290" y="20467"/>
                    <a:pt x="3286" y="20468"/>
                    <a:pt x="3369" y="20586"/>
                  </a:cubicBezTo>
                  <a:lnTo>
                    <a:pt x="3369" y="20586"/>
                  </a:lnTo>
                  <a:cubicBezTo>
                    <a:pt x="3368" y="20586"/>
                    <a:pt x="3368" y="20586"/>
                    <a:pt x="3367" y="20586"/>
                  </a:cubicBezTo>
                  <a:cubicBezTo>
                    <a:pt x="3366" y="20586"/>
                    <a:pt x="3366" y="20588"/>
                    <a:pt x="3367" y="20594"/>
                  </a:cubicBezTo>
                  <a:cubicBezTo>
                    <a:pt x="3412" y="20657"/>
                    <a:pt x="3456" y="20721"/>
                    <a:pt x="3525" y="20759"/>
                  </a:cubicBezTo>
                  <a:cubicBezTo>
                    <a:pt x="3557" y="20778"/>
                    <a:pt x="3582" y="20784"/>
                    <a:pt x="3614" y="20784"/>
                  </a:cubicBezTo>
                  <a:cubicBezTo>
                    <a:pt x="3745" y="20840"/>
                    <a:pt x="3881" y="20862"/>
                    <a:pt x="4018" y="20862"/>
                  </a:cubicBezTo>
                  <a:cubicBezTo>
                    <a:pt x="4330" y="20862"/>
                    <a:pt x="4650" y="20749"/>
                    <a:pt x="4949" y="20670"/>
                  </a:cubicBezTo>
                  <a:cubicBezTo>
                    <a:pt x="6645" y="20227"/>
                    <a:pt x="8334" y="19803"/>
                    <a:pt x="10030" y="19354"/>
                  </a:cubicBezTo>
                  <a:cubicBezTo>
                    <a:pt x="11081" y="19075"/>
                    <a:pt x="12169" y="18898"/>
                    <a:pt x="13232" y="18708"/>
                  </a:cubicBezTo>
                  <a:cubicBezTo>
                    <a:pt x="13650" y="18639"/>
                    <a:pt x="14080" y="18563"/>
                    <a:pt x="14491" y="18455"/>
                  </a:cubicBezTo>
                  <a:cubicBezTo>
                    <a:pt x="14959" y="18341"/>
                    <a:pt x="15510" y="18164"/>
                    <a:pt x="15434" y="17582"/>
                  </a:cubicBezTo>
                  <a:cubicBezTo>
                    <a:pt x="15434" y="17582"/>
                    <a:pt x="15434" y="17563"/>
                    <a:pt x="15421" y="17538"/>
                  </a:cubicBezTo>
                  <a:cubicBezTo>
                    <a:pt x="15409" y="17405"/>
                    <a:pt x="15421" y="17494"/>
                    <a:pt x="15390" y="17348"/>
                  </a:cubicBezTo>
                  <a:cubicBezTo>
                    <a:pt x="15383" y="17316"/>
                    <a:pt x="15377" y="17285"/>
                    <a:pt x="15371" y="17266"/>
                  </a:cubicBezTo>
                  <a:cubicBezTo>
                    <a:pt x="15371" y="17247"/>
                    <a:pt x="15339" y="17158"/>
                    <a:pt x="15333" y="17114"/>
                  </a:cubicBezTo>
                  <a:cubicBezTo>
                    <a:pt x="15333" y="17095"/>
                    <a:pt x="15320" y="17089"/>
                    <a:pt x="15320" y="17076"/>
                  </a:cubicBezTo>
                  <a:cubicBezTo>
                    <a:pt x="15567" y="16614"/>
                    <a:pt x="15820" y="16177"/>
                    <a:pt x="16124" y="15861"/>
                  </a:cubicBezTo>
                  <a:cubicBezTo>
                    <a:pt x="16326" y="15633"/>
                    <a:pt x="16459" y="15589"/>
                    <a:pt x="16725" y="15399"/>
                  </a:cubicBezTo>
                  <a:cubicBezTo>
                    <a:pt x="16731" y="15386"/>
                    <a:pt x="16731" y="15380"/>
                    <a:pt x="16737" y="15374"/>
                  </a:cubicBezTo>
                  <a:cubicBezTo>
                    <a:pt x="16801" y="15355"/>
                    <a:pt x="16858" y="15342"/>
                    <a:pt x="16896" y="15285"/>
                  </a:cubicBezTo>
                  <a:lnTo>
                    <a:pt x="16896" y="15279"/>
                  </a:lnTo>
                  <a:cubicBezTo>
                    <a:pt x="16921" y="15260"/>
                    <a:pt x="16946" y="15241"/>
                    <a:pt x="16959" y="15216"/>
                  </a:cubicBezTo>
                  <a:cubicBezTo>
                    <a:pt x="17028" y="15121"/>
                    <a:pt x="16984" y="14994"/>
                    <a:pt x="16965" y="14893"/>
                  </a:cubicBezTo>
                  <a:cubicBezTo>
                    <a:pt x="16915" y="14659"/>
                    <a:pt x="16858" y="14437"/>
                    <a:pt x="16801" y="14210"/>
                  </a:cubicBezTo>
                  <a:cubicBezTo>
                    <a:pt x="15833" y="10445"/>
                    <a:pt x="15080" y="6623"/>
                    <a:pt x="14143" y="2852"/>
                  </a:cubicBezTo>
                  <a:cubicBezTo>
                    <a:pt x="13979" y="2156"/>
                    <a:pt x="13795" y="1459"/>
                    <a:pt x="13668" y="751"/>
                  </a:cubicBezTo>
                  <a:cubicBezTo>
                    <a:pt x="13600" y="303"/>
                    <a:pt x="13557" y="1"/>
                    <a:pt x="13100" y="1"/>
                  </a:cubicBezTo>
                  <a:close/>
                </a:path>
              </a:pathLst>
            </a:custGeom>
            <a:solidFill>
              <a:schemeClr val="lt1"/>
            </a:solidFill>
            <a:ln w="76200" cap="flat" cmpd="sng">
              <a:solidFill>
                <a:schemeClr val="lt1"/>
              </a:solidFill>
              <a:prstDash val="solid"/>
              <a:round/>
              <a:headEnd type="none" w="sm" len="sm"/>
              <a:tailEnd type="none" w="sm" len="sm"/>
            </a:ln>
            <a:effectLst>
              <a:outerShdw dist="381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40"/>
            <p:cNvGrpSpPr/>
            <p:nvPr/>
          </p:nvGrpSpPr>
          <p:grpSpPr>
            <a:xfrm>
              <a:off x="5371382" y="900449"/>
              <a:ext cx="580639" cy="711717"/>
              <a:chOff x="11079963" y="2073771"/>
              <a:chExt cx="370991" cy="454713"/>
            </a:xfrm>
          </p:grpSpPr>
          <p:sp>
            <p:nvSpPr>
              <p:cNvPr id="343" name="Google Shape;343;p40"/>
              <p:cNvSpPr/>
              <p:nvPr/>
            </p:nvSpPr>
            <p:spPr>
              <a:xfrm>
                <a:off x="11170752" y="2413251"/>
                <a:ext cx="258272" cy="95473"/>
              </a:xfrm>
              <a:custGeom>
                <a:avLst/>
                <a:gdLst/>
                <a:ahLst/>
                <a:cxnLst/>
                <a:rect l="l" t="t" r="r" b="b"/>
                <a:pathLst>
                  <a:path w="11846" h="4379" extrusionOk="0">
                    <a:moveTo>
                      <a:pt x="11846" y="0"/>
                    </a:moveTo>
                    <a:cubicBezTo>
                      <a:pt x="11770" y="19"/>
                      <a:pt x="11681" y="38"/>
                      <a:pt x="11599" y="63"/>
                    </a:cubicBezTo>
                    <a:cubicBezTo>
                      <a:pt x="9568" y="589"/>
                      <a:pt x="7543" y="1057"/>
                      <a:pt x="5512" y="1506"/>
                    </a:cubicBezTo>
                    <a:cubicBezTo>
                      <a:pt x="4569" y="1715"/>
                      <a:pt x="3626" y="1917"/>
                      <a:pt x="2690" y="2120"/>
                    </a:cubicBezTo>
                    <a:cubicBezTo>
                      <a:pt x="2247" y="2221"/>
                      <a:pt x="1690" y="2329"/>
                      <a:pt x="1487" y="2442"/>
                    </a:cubicBezTo>
                    <a:cubicBezTo>
                      <a:pt x="1184" y="2607"/>
                      <a:pt x="1051" y="2727"/>
                      <a:pt x="823" y="3012"/>
                    </a:cubicBezTo>
                    <a:cubicBezTo>
                      <a:pt x="798" y="3044"/>
                      <a:pt x="766" y="3088"/>
                      <a:pt x="760" y="3088"/>
                    </a:cubicBezTo>
                    <a:cubicBezTo>
                      <a:pt x="747" y="3101"/>
                      <a:pt x="741" y="3107"/>
                      <a:pt x="741" y="3120"/>
                    </a:cubicBezTo>
                    <a:lnTo>
                      <a:pt x="747" y="3113"/>
                    </a:lnTo>
                    <a:lnTo>
                      <a:pt x="747" y="3113"/>
                    </a:lnTo>
                    <a:cubicBezTo>
                      <a:pt x="456" y="3512"/>
                      <a:pt x="222" y="3942"/>
                      <a:pt x="1" y="4379"/>
                    </a:cubicBezTo>
                    <a:cubicBezTo>
                      <a:pt x="1247" y="3967"/>
                      <a:pt x="2930" y="3683"/>
                      <a:pt x="4322" y="3335"/>
                    </a:cubicBezTo>
                    <a:cubicBezTo>
                      <a:pt x="5778" y="3012"/>
                      <a:pt x="7246" y="2727"/>
                      <a:pt x="8682" y="2354"/>
                    </a:cubicBezTo>
                    <a:cubicBezTo>
                      <a:pt x="9289" y="2189"/>
                      <a:pt x="9922" y="2088"/>
                      <a:pt x="10536" y="1905"/>
                    </a:cubicBezTo>
                    <a:cubicBezTo>
                      <a:pt x="10574" y="1810"/>
                      <a:pt x="10631" y="1683"/>
                      <a:pt x="10700" y="1557"/>
                    </a:cubicBezTo>
                    <a:lnTo>
                      <a:pt x="10700" y="1557"/>
                    </a:lnTo>
                    <a:cubicBezTo>
                      <a:pt x="9985" y="1721"/>
                      <a:pt x="9283" y="1873"/>
                      <a:pt x="8562" y="1993"/>
                    </a:cubicBezTo>
                    <a:cubicBezTo>
                      <a:pt x="7669" y="2158"/>
                      <a:pt x="6777" y="2348"/>
                      <a:pt x="5891" y="2563"/>
                    </a:cubicBezTo>
                    <a:cubicBezTo>
                      <a:pt x="4683" y="2885"/>
                      <a:pt x="3481" y="3259"/>
                      <a:pt x="2247" y="3512"/>
                    </a:cubicBezTo>
                    <a:cubicBezTo>
                      <a:pt x="2133" y="3531"/>
                      <a:pt x="2025" y="3550"/>
                      <a:pt x="1911" y="3575"/>
                    </a:cubicBezTo>
                    <a:cubicBezTo>
                      <a:pt x="1904" y="3577"/>
                      <a:pt x="1896" y="3578"/>
                      <a:pt x="1887" y="3578"/>
                    </a:cubicBezTo>
                    <a:cubicBezTo>
                      <a:pt x="1848" y="3578"/>
                      <a:pt x="1806" y="3555"/>
                      <a:pt x="1785" y="3518"/>
                    </a:cubicBezTo>
                    <a:cubicBezTo>
                      <a:pt x="1747" y="3455"/>
                      <a:pt x="1785" y="3366"/>
                      <a:pt x="1854" y="3354"/>
                    </a:cubicBezTo>
                    <a:cubicBezTo>
                      <a:pt x="3367" y="3037"/>
                      <a:pt x="4854" y="2575"/>
                      <a:pt x="6366" y="2253"/>
                    </a:cubicBezTo>
                    <a:cubicBezTo>
                      <a:pt x="7410" y="2031"/>
                      <a:pt x="8454" y="1816"/>
                      <a:pt x="9498" y="1588"/>
                    </a:cubicBezTo>
                    <a:cubicBezTo>
                      <a:pt x="9979" y="1474"/>
                      <a:pt x="10447" y="1304"/>
                      <a:pt x="10922" y="1177"/>
                    </a:cubicBezTo>
                    <a:cubicBezTo>
                      <a:pt x="11017" y="1019"/>
                      <a:pt x="11118" y="867"/>
                      <a:pt x="11213" y="740"/>
                    </a:cubicBezTo>
                    <a:cubicBezTo>
                      <a:pt x="11245" y="690"/>
                      <a:pt x="11283" y="645"/>
                      <a:pt x="11314" y="595"/>
                    </a:cubicBezTo>
                    <a:lnTo>
                      <a:pt x="11314" y="595"/>
                    </a:lnTo>
                    <a:cubicBezTo>
                      <a:pt x="11283" y="607"/>
                      <a:pt x="11245" y="620"/>
                      <a:pt x="11213" y="626"/>
                    </a:cubicBezTo>
                    <a:cubicBezTo>
                      <a:pt x="10764" y="766"/>
                      <a:pt x="10302" y="867"/>
                      <a:pt x="9853" y="968"/>
                    </a:cubicBezTo>
                    <a:cubicBezTo>
                      <a:pt x="8403" y="1316"/>
                      <a:pt x="6961" y="1633"/>
                      <a:pt x="5512" y="1993"/>
                    </a:cubicBezTo>
                    <a:cubicBezTo>
                      <a:pt x="4474" y="2234"/>
                      <a:pt x="3455" y="2525"/>
                      <a:pt x="2411" y="2759"/>
                    </a:cubicBezTo>
                    <a:cubicBezTo>
                      <a:pt x="2381" y="2773"/>
                      <a:pt x="2348" y="2779"/>
                      <a:pt x="2317" y="2779"/>
                    </a:cubicBezTo>
                    <a:cubicBezTo>
                      <a:pt x="2221" y="2779"/>
                      <a:pt x="2142" y="2714"/>
                      <a:pt x="2190" y="2594"/>
                    </a:cubicBezTo>
                    <a:cubicBezTo>
                      <a:pt x="2278" y="2487"/>
                      <a:pt x="2449" y="2512"/>
                      <a:pt x="2576" y="2468"/>
                    </a:cubicBezTo>
                    <a:cubicBezTo>
                      <a:pt x="4253" y="2088"/>
                      <a:pt x="5929" y="1658"/>
                      <a:pt x="7613" y="1297"/>
                    </a:cubicBezTo>
                    <a:cubicBezTo>
                      <a:pt x="8967" y="993"/>
                      <a:pt x="10669" y="664"/>
                      <a:pt x="11548" y="222"/>
                    </a:cubicBezTo>
                    <a:cubicBezTo>
                      <a:pt x="11569" y="205"/>
                      <a:pt x="11593" y="199"/>
                      <a:pt x="11616" y="199"/>
                    </a:cubicBezTo>
                    <a:cubicBezTo>
                      <a:pt x="11628" y="199"/>
                      <a:pt x="11639" y="200"/>
                      <a:pt x="11650" y="203"/>
                    </a:cubicBezTo>
                    <a:cubicBezTo>
                      <a:pt x="11713" y="133"/>
                      <a:pt x="11776" y="63"/>
                      <a:pt x="11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1088793" y="2082689"/>
                <a:ext cx="353201" cy="439778"/>
              </a:xfrm>
              <a:custGeom>
                <a:avLst/>
                <a:gdLst/>
                <a:ahLst/>
                <a:cxnLst/>
                <a:rect l="l" t="t" r="r" b="b"/>
                <a:pathLst>
                  <a:path w="16200" h="20171" extrusionOk="0">
                    <a:moveTo>
                      <a:pt x="10973" y="1607"/>
                    </a:moveTo>
                    <a:cubicBezTo>
                      <a:pt x="11391" y="1633"/>
                      <a:pt x="11447" y="2209"/>
                      <a:pt x="11530" y="2525"/>
                    </a:cubicBezTo>
                    <a:cubicBezTo>
                      <a:pt x="11650" y="3088"/>
                      <a:pt x="11739" y="3651"/>
                      <a:pt x="11814" y="4214"/>
                    </a:cubicBezTo>
                    <a:cubicBezTo>
                      <a:pt x="11859" y="4486"/>
                      <a:pt x="11897" y="4759"/>
                      <a:pt x="11928" y="5037"/>
                    </a:cubicBezTo>
                    <a:cubicBezTo>
                      <a:pt x="11928" y="5151"/>
                      <a:pt x="11992" y="5277"/>
                      <a:pt x="11935" y="5391"/>
                    </a:cubicBezTo>
                    <a:cubicBezTo>
                      <a:pt x="11903" y="5449"/>
                      <a:pt x="11833" y="5485"/>
                      <a:pt x="11763" y="5485"/>
                    </a:cubicBezTo>
                    <a:cubicBezTo>
                      <a:pt x="11748" y="5485"/>
                      <a:pt x="11734" y="5483"/>
                      <a:pt x="11720" y="5480"/>
                    </a:cubicBezTo>
                    <a:cubicBezTo>
                      <a:pt x="11669" y="5543"/>
                      <a:pt x="11555" y="5562"/>
                      <a:pt x="11454" y="5562"/>
                    </a:cubicBezTo>
                    <a:cubicBezTo>
                      <a:pt x="11201" y="5575"/>
                      <a:pt x="10954" y="5587"/>
                      <a:pt x="10701" y="5619"/>
                    </a:cubicBezTo>
                    <a:cubicBezTo>
                      <a:pt x="9929" y="5701"/>
                      <a:pt x="8809" y="5961"/>
                      <a:pt x="7879" y="6163"/>
                    </a:cubicBezTo>
                    <a:cubicBezTo>
                      <a:pt x="7240" y="6309"/>
                      <a:pt x="6177" y="6587"/>
                      <a:pt x="5848" y="6688"/>
                    </a:cubicBezTo>
                    <a:cubicBezTo>
                      <a:pt x="5533" y="6773"/>
                      <a:pt x="5249" y="6879"/>
                      <a:pt x="5018" y="6879"/>
                    </a:cubicBezTo>
                    <a:cubicBezTo>
                      <a:pt x="4749" y="6879"/>
                      <a:pt x="4553" y="6734"/>
                      <a:pt x="4468" y="6239"/>
                    </a:cubicBezTo>
                    <a:cubicBezTo>
                      <a:pt x="4158" y="5239"/>
                      <a:pt x="3949" y="4214"/>
                      <a:pt x="3646" y="3208"/>
                    </a:cubicBezTo>
                    <a:cubicBezTo>
                      <a:pt x="3607" y="3074"/>
                      <a:pt x="3715" y="2955"/>
                      <a:pt x="3842" y="2955"/>
                    </a:cubicBezTo>
                    <a:cubicBezTo>
                      <a:pt x="3858" y="2955"/>
                      <a:pt x="3875" y="2957"/>
                      <a:pt x="3892" y="2961"/>
                    </a:cubicBezTo>
                    <a:cubicBezTo>
                      <a:pt x="3949" y="2949"/>
                      <a:pt x="4000" y="2936"/>
                      <a:pt x="4051" y="2924"/>
                    </a:cubicBezTo>
                    <a:cubicBezTo>
                      <a:pt x="5006" y="2683"/>
                      <a:pt x="5987" y="2550"/>
                      <a:pt x="6942" y="2329"/>
                    </a:cubicBezTo>
                    <a:cubicBezTo>
                      <a:pt x="8271" y="2031"/>
                      <a:pt x="9625" y="1854"/>
                      <a:pt x="10973" y="1607"/>
                    </a:cubicBezTo>
                    <a:close/>
                    <a:moveTo>
                      <a:pt x="12688" y="1"/>
                    </a:moveTo>
                    <a:cubicBezTo>
                      <a:pt x="12399" y="1"/>
                      <a:pt x="11906" y="95"/>
                      <a:pt x="11473" y="184"/>
                    </a:cubicBezTo>
                    <a:cubicBezTo>
                      <a:pt x="10859" y="291"/>
                      <a:pt x="10239" y="405"/>
                      <a:pt x="9631" y="557"/>
                    </a:cubicBezTo>
                    <a:cubicBezTo>
                      <a:pt x="7385" y="1063"/>
                      <a:pt x="5139" y="1525"/>
                      <a:pt x="2899" y="2063"/>
                    </a:cubicBezTo>
                    <a:cubicBezTo>
                      <a:pt x="2481" y="2145"/>
                      <a:pt x="2057" y="2234"/>
                      <a:pt x="1646" y="2354"/>
                    </a:cubicBezTo>
                    <a:cubicBezTo>
                      <a:pt x="1507" y="2398"/>
                      <a:pt x="1437" y="2430"/>
                      <a:pt x="1380" y="2455"/>
                    </a:cubicBezTo>
                    <a:cubicBezTo>
                      <a:pt x="1399" y="2512"/>
                      <a:pt x="1406" y="2576"/>
                      <a:pt x="1431" y="2632"/>
                    </a:cubicBezTo>
                    <a:cubicBezTo>
                      <a:pt x="1539" y="2999"/>
                      <a:pt x="1614" y="3392"/>
                      <a:pt x="1684" y="3771"/>
                    </a:cubicBezTo>
                    <a:cubicBezTo>
                      <a:pt x="1912" y="4822"/>
                      <a:pt x="2159" y="5872"/>
                      <a:pt x="2393" y="6923"/>
                    </a:cubicBezTo>
                    <a:cubicBezTo>
                      <a:pt x="2690" y="8327"/>
                      <a:pt x="2975" y="9732"/>
                      <a:pt x="3336" y="11118"/>
                    </a:cubicBezTo>
                    <a:cubicBezTo>
                      <a:pt x="3842" y="12902"/>
                      <a:pt x="4418" y="14674"/>
                      <a:pt x="4854" y="16477"/>
                    </a:cubicBezTo>
                    <a:cubicBezTo>
                      <a:pt x="4879" y="16648"/>
                      <a:pt x="4892" y="16661"/>
                      <a:pt x="4879" y="16762"/>
                    </a:cubicBezTo>
                    <a:cubicBezTo>
                      <a:pt x="4873" y="16787"/>
                      <a:pt x="4854" y="16819"/>
                      <a:pt x="4842" y="16838"/>
                    </a:cubicBezTo>
                    <a:cubicBezTo>
                      <a:pt x="4804" y="16872"/>
                      <a:pt x="4755" y="16891"/>
                      <a:pt x="4707" y="16891"/>
                    </a:cubicBezTo>
                    <a:cubicBezTo>
                      <a:pt x="4657" y="16891"/>
                      <a:pt x="4608" y="16870"/>
                      <a:pt x="4576" y="16825"/>
                    </a:cubicBezTo>
                    <a:cubicBezTo>
                      <a:pt x="4562" y="16816"/>
                      <a:pt x="4545" y="16762"/>
                      <a:pt x="4548" y="16762"/>
                    </a:cubicBezTo>
                    <a:lnTo>
                      <a:pt x="4548" y="16762"/>
                    </a:lnTo>
                    <a:cubicBezTo>
                      <a:pt x="4550" y="16762"/>
                      <a:pt x="4554" y="16770"/>
                      <a:pt x="4563" y="16794"/>
                    </a:cubicBezTo>
                    <a:cubicBezTo>
                      <a:pt x="4006" y="14718"/>
                      <a:pt x="3462" y="12630"/>
                      <a:pt x="2950" y="10529"/>
                    </a:cubicBezTo>
                    <a:cubicBezTo>
                      <a:pt x="2393" y="7929"/>
                      <a:pt x="1728" y="5353"/>
                      <a:pt x="1045" y="2778"/>
                    </a:cubicBezTo>
                    <a:cubicBezTo>
                      <a:pt x="767" y="3297"/>
                      <a:pt x="463" y="3790"/>
                      <a:pt x="222" y="4328"/>
                    </a:cubicBezTo>
                    <a:cubicBezTo>
                      <a:pt x="178" y="4417"/>
                      <a:pt x="83" y="4676"/>
                      <a:pt x="39" y="4866"/>
                    </a:cubicBezTo>
                    <a:cubicBezTo>
                      <a:pt x="1" y="5214"/>
                      <a:pt x="45" y="5404"/>
                      <a:pt x="83" y="5670"/>
                    </a:cubicBezTo>
                    <a:cubicBezTo>
                      <a:pt x="102" y="5860"/>
                      <a:pt x="102" y="5954"/>
                      <a:pt x="102" y="6125"/>
                    </a:cubicBezTo>
                    <a:cubicBezTo>
                      <a:pt x="311" y="7030"/>
                      <a:pt x="513" y="7929"/>
                      <a:pt x="697" y="8840"/>
                    </a:cubicBezTo>
                    <a:cubicBezTo>
                      <a:pt x="1045" y="10396"/>
                      <a:pt x="1406" y="11947"/>
                      <a:pt x="1747" y="13503"/>
                    </a:cubicBezTo>
                    <a:cubicBezTo>
                      <a:pt x="2038" y="14800"/>
                      <a:pt x="2374" y="16098"/>
                      <a:pt x="2602" y="17420"/>
                    </a:cubicBezTo>
                    <a:cubicBezTo>
                      <a:pt x="2766" y="18401"/>
                      <a:pt x="3089" y="19856"/>
                      <a:pt x="3329" y="20116"/>
                    </a:cubicBezTo>
                    <a:lnTo>
                      <a:pt x="3348" y="20135"/>
                    </a:lnTo>
                    <a:cubicBezTo>
                      <a:pt x="3434" y="20159"/>
                      <a:pt x="3500" y="20171"/>
                      <a:pt x="3569" y="20171"/>
                    </a:cubicBezTo>
                    <a:cubicBezTo>
                      <a:pt x="3693" y="20171"/>
                      <a:pt x="3827" y="20134"/>
                      <a:pt x="4108" y="20078"/>
                    </a:cubicBezTo>
                    <a:cubicBezTo>
                      <a:pt x="4462" y="19983"/>
                      <a:pt x="4810" y="19888"/>
                      <a:pt x="5164" y="19799"/>
                    </a:cubicBezTo>
                    <a:cubicBezTo>
                      <a:pt x="5171" y="19799"/>
                      <a:pt x="5183" y="19793"/>
                      <a:pt x="5190" y="19793"/>
                    </a:cubicBezTo>
                    <a:cubicBezTo>
                      <a:pt x="5386" y="19749"/>
                      <a:pt x="5576" y="19692"/>
                      <a:pt x="5772" y="19641"/>
                    </a:cubicBezTo>
                    <a:cubicBezTo>
                      <a:pt x="6094" y="19565"/>
                      <a:pt x="6411" y="19483"/>
                      <a:pt x="6740" y="19407"/>
                    </a:cubicBezTo>
                    <a:cubicBezTo>
                      <a:pt x="7936" y="19097"/>
                      <a:pt x="9144" y="18818"/>
                      <a:pt x="10346" y="18534"/>
                    </a:cubicBezTo>
                    <a:cubicBezTo>
                      <a:pt x="11498" y="18243"/>
                      <a:pt x="12840" y="17958"/>
                      <a:pt x="13770" y="17863"/>
                    </a:cubicBezTo>
                    <a:cubicBezTo>
                      <a:pt x="14263" y="17787"/>
                      <a:pt x="14738" y="17648"/>
                      <a:pt x="14687" y="17312"/>
                    </a:cubicBezTo>
                    <a:cubicBezTo>
                      <a:pt x="14687" y="17262"/>
                      <a:pt x="14687" y="17230"/>
                      <a:pt x="14694" y="17199"/>
                    </a:cubicBezTo>
                    <a:lnTo>
                      <a:pt x="14694" y="17199"/>
                    </a:lnTo>
                    <a:cubicBezTo>
                      <a:pt x="14681" y="17224"/>
                      <a:pt x="14675" y="17255"/>
                      <a:pt x="14656" y="17281"/>
                    </a:cubicBezTo>
                    <a:cubicBezTo>
                      <a:pt x="14656" y="17312"/>
                      <a:pt x="14649" y="17344"/>
                      <a:pt x="14630" y="17363"/>
                    </a:cubicBezTo>
                    <a:cubicBezTo>
                      <a:pt x="14554" y="17483"/>
                      <a:pt x="14377" y="17502"/>
                      <a:pt x="14251" y="17540"/>
                    </a:cubicBezTo>
                    <a:cubicBezTo>
                      <a:pt x="13093" y="17743"/>
                      <a:pt x="11992" y="17958"/>
                      <a:pt x="10846" y="18243"/>
                    </a:cubicBezTo>
                    <a:cubicBezTo>
                      <a:pt x="9961" y="18432"/>
                      <a:pt x="9094" y="18692"/>
                      <a:pt x="8208" y="18901"/>
                    </a:cubicBezTo>
                    <a:cubicBezTo>
                      <a:pt x="7442" y="19071"/>
                      <a:pt x="6563" y="19274"/>
                      <a:pt x="5727" y="19470"/>
                    </a:cubicBezTo>
                    <a:cubicBezTo>
                      <a:pt x="5506" y="19527"/>
                      <a:pt x="5291" y="19571"/>
                      <a:pt x="5088" y="19622"/>
                    </a:cubicBezTo>
                    <a:cubicBezTo>
                      <a:pt x="4626" y="19730"/>
                      <a:pt x="4202" y="19831"/>
                      <a:pt x="3823" y="19926"/>
                    </a:cubicBezTo>
                    <a:cubicBezTo>
                      <a:pt x="3766" y="19951"/>
                      <a:pt x="3715" y="19957"/>
                      <a:pt x="3677" y="19957"/>
                    </a:cubicBezTo>
                    <a:cubicBezTo>
                      <a:pt x="3652" y="19975"/>
                      <a:pt x="3623" y="19983"/>
                      <a:pt x="3594" y="19983"/>
                    </a:cubicBezTo>
                    <a:cubicBezTo>
                      <a:pt x="3571" y="19983"/>
                      <a:pt x="3547" y="19978"/>
                      <a:pt x="3525" y="19970"/>
                    </a:cubicBezTo>
                    <a:lnTo>
                      <a:pt x="3519" y="19957"/>
                    </a:lnTo>
                    <a:cubicBezTo>
                      <a:pt x="3462" y="19926"/>
                      <a:pt x="3418" y="19862"/>
                      <a:pt x="3399" y="19799"/>
                    </a:cubicBezTo>
                    <a:cubicBezTo>
                      <a:pt x="3393" y="19780"/>
                      <a:pt x="3386" y="19723"/>
                      <a:pt x="3386" y="19717"/>
                    </a:cubicBezTo>
                    <a:cubicBezTo>
                      <a:pt x="3361" y="19464"/>
                      <a:pt x="3519" y="19230"/>
                      <a:pt x="3620" y="19008"/>
                    </a:cubicBezTo>
                    <a:cubicBezTo>
                      <a:pt x="3987" y="18281"/>
                      <a:pt x="4247" y="17951"/>
                      <a:pt x="4898" y="17471"/>
                    </a:cubicBezTo>
                    <a:cubicBezTo>
                      <a:pt x="4936" y="17439"/>
                      <a:pt x="4974" y="17414"/>
                      <a:pt x="5025" y="17388"/>
                    </a:cubicBezTo>
                    <a:cubicBezTo>
                      <a:pt x="5753" y="16920"/>
                      <a:pt x="6620" y="16869"/>
                      <a:pt x="7626" y="16629"/>
                    </a:cubicBezTo>
                    <a:cubicBezTo>
                      <a:pt x="8758" y="16376"/>
                      <a:pt x="9885" y="16123"/>
                      <a:pt x="11024" y="15876"/>
                    </a:cubicBezTo>
                    <a:cubicBezTo>
                      <a:pt x="11612" y="15743"/>
                      <a:pt x="12207" y="15617"/>
                      <a:pt x="12789" y="15484"/>
                    </a:cubicBezTo>
                    <a:lnTo>
                      <a:pt x="14238" y="15148"/>
                    </a:lnTo>
                    <a:cubicBezTo>
                      <a:pt x="14883" y="15003"/>
                      <a:pt x="15560" y="14908"/>
                      <a:pt x="16199" y="14724"/>
                    </a:cubicBezTo>
                    <a:lnTo>
                      <a:pt x="16199" y="14718"/>
                    </a:lnTo>
                    <a:cubicBezTo>
                      <a:pt x="16149" y="14402"/>
                      <a:pt x="15953" y="13661"/>
                      <a:pt x="15826" y="13168"/>
                    </a:cubicBezTo>
                    <a:cubicBezTo>
                      <a:pt x="15269" y="10991"/>
                      <a:pt x="14807" y="8789"/>
                      <a:pt x="14314" y="6600"/>
                    </a:cubicBezTo>
                    <a:cubicBezTo>
                      <a:pt x="13858" y="4581"/>
                      <a:pt x="13333" y="2582"/>
                      <a:pt x="12909" y="563"/>
                    </a:cubicBezTo>
                    <a:cubicBezTo>
                      <a:pt x="12878" y="392"/>
                      <a:pt x="12852" y="215"/>
                      <a:pt x="12814" y="44"/>
                    </a:cubicBezTo>
                    <a:cubicBezTo>
                      <a:pt x="12814" y="40"/>
                      <a:pt x="12814" y="32"/>
                      <a:pt x="12809" y="25"/>
                    </a:cubicBezTo>
                    <a:lnTo>
                      <a:pt x="12809" y="25"/>
                    </a:lnTo>
                    <a:cubicBezTo>
                      <a:pt x="12810" y="25"/>
                      <a:pt x="12812" y="25"/>
                      <a:pt x="12814" y="25"/>
                    </a:cubicBezTo>
                    <a:cubicBezTo>
                      <a:pt x="12802" y="19"/>
                      <a:pt x="12802" y="13"/>
                      <a:pt x="12802" y="7"/>
                    </a:cubicBezTo>
                    <a:lnTo>
                      <a:pt x="12795" y="7"/>
                    </a:lnTo>
                    <a:cubicBezTo>
                      <a:pt x="12764" y="3"/>
                      <a:pt x="12728" y="1"/>
                      <a:pt x="12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11177642" y="2126558"/>
                <a:ext cx="162538" cy="97501"/>
              </a:xfrm>
              <a:custGeom>
                <a:avLst/>
                <a:gdLst/>
                <a:ahLst/>
                <a:cxnLst/>
                <a:rect l="l" t="t" r="r" b="b"/>
                <a:pathLst>
                  <a:path w="7455" h="4472" extrusionOk="0">
                    <a:moveTo>
                      <a:pt x="6854" y="0"/>
                    </a:moveTo>
                    <a:cubicBezTo>
                      <a:pt x="5968" y="190"/>
                      <a:pt x="4474" y="380"/>
                      <a:pt x="3399" y="608"/>
                    </a:cubicBezTo>
                    <a:cubicBezTo>
                      <a:pt x="2279" y="880"/>
                      <a:pt x="1127" y="1032"/>
                      <a:pt x="1" y="1260"/>
                    </a:cubicBezTo>
                    <a:cubicBezTo>
                      <a:pt x="64" y="1449"/>
                      <a:pt x="108" y="1639"/>
                      <a:pt x="159" y="1829"/>
                    </a:cubicBezTo>
                    <a:cubicBezTo>
                      <a:pt x="355" y="2658"/>
                      <a:pt x="672" y="3822"/>
                      <a:pt x="868" y="4455"/>
                    </a:cubicBezTo>
                    <a:cubicBezTo>
                      <a:pt x="868" y="4455"/>
                      <a:pt x="868" y="4461"/>
                      <a:pt x="874" y="4461"/>
                    </a:cubicBezTo>
                    <a:cubicBezTo>
                      <a:pt x="887" y="4461"/>
                      <a:pt x="899" y="4468"/>
                      <a:pt x="906" y="4468"/>
                    </a:cubicBezTo>
                    <a:cubicBezTo>
                      <a:pt x="938" y="4470"/>
                      <a:pt x="968" y="4472"/>
                      <a:pt x="996" y="4472"/>
                    </a:cubicBezTo>
                    <a:cubicBezTo>
                      <a:pt x="1166" y="4472"/>
                      <a:pt x="1290" y="4427"/>
                      <a:pt x="1538" y="4373"/>
                    </a:cubicBezTo>
                    <a:cubicBezTo>
                      <a:pt x="1760" y="4322"/>
                      <a:pt x="1912" y="4290"/>
                      <a:pt x="2310" y="4196"/>
                    </a:cubicBezTo>
                    <a:cubicBezTo>
                      <a:pt x="3709" y="3866"/>
                      <a:pt x="5379" y="3348"/>
                      <a:pt x="6620" y="3215"/>
                    </a:cubicBezTo>
                    <a:cubicBezTo>
                      <a:pt x="6841" y="3177"/>
                      <a:pt x="7069" y="3164"/>
                      <a:pt x="7297" y="3158"/>
                    </a:cubicBezTo>
                    <a:cubicBezTo>
                      <a:pt x="7347" y="3151"/>
                      <a:pt x="7410" y="3151"/>
                      <a:pt x="7455" y="3151"/>
                    </a:cubicBezTo>
                    <a:cubicBezTo>
                      <a:pt x="7385" y="2620"/>
                      <a:pt x="7347" y="2272"/>
                      <a:pt x="7252" y="1702"/>
                    </a:cubicBezTo>
                    <a:cubicBezTo>
                      <a:pt x="7151" y="1139"/>
                      <a:pt x="7075" y="380"/>
                      <a:pt x="6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11167286" y="2117727"/>
                <a:ext cx="182967" cy="114856"/>
              </a:xfrm>
              <a:custGeom>
                <a:avLst/>
                <a:gdLst/>
                <a:ahLst/>
                <a:cxnLst/>
                <a:rect l="l" t="t" r="r" b="b"/>
                <a:pathLst>
                  <a:path w="8392" h="5268" extrusionOk="0">
                    <a:moveTo>
                      <a:pt x="7329" y="405"/>
                    </a:moveTo>
                    <a:cubicBezTo>
                      <a:pt x="7544" y="785"/>
                      <a:pt x="7626" y="1544"/>
                      <a:pt x="7727" y="2107"/>
                    </a:cubicBezTo>
                    <a:cubicBezTo>
                      <a:pt x="7816" y="2677"/>
                      <a:pt x="7860" y="3025"/>
                      <a:pt x="7930" y="3556"/>
                    </a:cubicBezTo>
                    <a:cubicBezTo>
                      <a:pt x="7914" y="3553"/>
                      <a:pt x="7898" y="3551"/>
                      <a:pt x="7881" y="3551"/>
                    </a:cubicBezTo>
                    <a:cubicBezTo>
                      <a:pt x="7844" y="3551"/>
                      <a:pt x="7806" y="3558"/>
                      <a:pt x="7772" y="3563"/>
                    </a:cubicBezTo>
                    <a:cubicBezTo>
                      <a:pt x="7544" y="3569"/>
                      <a:pt x="7322" y="3594"/>
                      <a:pt x="7095" y="3620"/>
                    </a:cubicBezTo>
                    <a:cubicBezTo>
                      <a:pt x="5848" y="3753"/>
                      <a:pt x="4184" y="4271"/>
                      <a:pt x="2785" y="4601"/>
                    </a:cubicBezTo>
                    <a:cubicBezTo>
                      <a:pt x="2387" y="4695"/>
                      <a:pt x="2235" y="4727"/>
                      <a:pt x="2013" y="4778"/>
                    </a:cubicBezTo>
                    <a:cubicBezTo>
                      <a:pt x="1765" y="4832"/>
                      <a:pt x="1641" y="4877"/>
                      <a:pt x="1471" y="4877"/>
                    </a:cubicBezTo>
                    <a:cubicBezTo>
                      <a:pt x="1443" y="4877"/>
                      <a:pt x="1413" y="4875"/>
                      <a:pt x="1381" y="4873"/>
                    </a:cubicBezTo>
                    <a:cubicBezTo>
                      <a:pt x="1374" y="4873"/>
                      <a:pt x="1362" y="4866"/>
                      <a:pt x="1349" y="4866"/>
                    </a:cubicBezTo>
                    <a:cubicBezTo>
                      <a:pt x="1349" y="4866"/>
                      <a:pt x="1349" y="4860"/>
                      <a:pt x="1343" y="4860"/>
                    </a:cubicBezTo>
                    <a:cubicBezTo>
                      <a:pt x="1147" y="4227"/>
                      <a:pt x="818" y="3063"/>
                      <a:pt x="628" y="2234"/>
                    </a:cubicBezTo>
                    <a:cubicBezTo>
                      <a:pt x="583" y="2044"/>
                      <a:pt x="527" y="1854"/>
                      <a:pt x="470" y="1665"/>
                    </a:cubicBezTo>
                    <a:cubicBezTo>
                      <a:pt x="1602" y="1437"/>
                      <a:pt x="2747" y="1285"/>
                      <a:pt x="3874" y="1013"/>
                    </a:cubicBezTo>
                    <a:cubicBezTo>
                      <a:pt x="4949" y="785"/>
                      <a:pt x="6449" y="595"/>
                      <a:pt x="7322" y="405"/>
                    </a:cubicBezTo>
                    <a:close/>
                    <a:moveTo>
                      <a:pt x="7360" y="0"/>
                    </a:moveTo>
                    <a:cubicBezTo>
                      <a:pt x="6025" y="247"/>
                      <a:pt x="4665" y="431"/>
                      <a:pt x="3336" y="722"/>
                    </a:cubicBezTo>
                    <a:cubicBezTo>
                      <a:pt x="2380" y="943"/>
                      <a:pt x="1400" y="1076"/>
                      <a:pt x="438" y="1317"/>
                    </a:cubicBezTo>
                    <a:cubicBezTo>
                      <a:pt x="394" y="1329"/>
                      <a:pt x="337" y="1342"/>
                      <a:pt x="292" y="1354"/>
                    </a:cubicBezTo>
                    <a:cubicBezTo>
                      <a:pt x="278" y="1351"/>
                      <a:pt x="264" y="1350"/>
                      <a:pt x="250" y="1350"/>
                    </a:cubicBezTo>
                    <a:cubicBezTo>
                      <a:pt x="123" y="1350"/>
                      <a:pt x="0" y="1470"/>
                      <a:pt x="46" y="1601"/>
                    </a:cubicBezTo>
                    <a:cubicBezTo>
                      <a:pt x="356" y="2595"/>
                      <a:pt x="558" y="3626"/>
                      <a:pt x="875" y="4632"/>
                    </a:cubicBezTo>
                    <a:cubicBezTo>
                      <a:pt x="966" y="5122"/>
                      <a:pt x="1160" y="5268"/>
                      <a:pt x="1424" y="5268"/>
                    </a:cubicBezTo>
                    <a:cubicBezTo>
                      <a:pt x="1652" y="5268"/>
                      <a:pt x="1931" y="5160"/>
                      <a:pt x="2241" y="5069"/>
                    </a:cubicBezTo>
                    <a:cubicBezTo>
                      <a:pt x="2577" y="4968"/>
                      <a:pt x="3633" y="4689"/>
                      <a:pt x="4279" y="4550"/>
                    </a:cubicBezTo>
                    <a:cubicBezTo>
                      <a:pt x="5209" y="4347"/>
                      <a:pt x="6323" y="4094"/>
                      <a:pt x="7101" y="4006"/>
                    </a:cubicBezTo>
                    <a:cubicBezTo>
                      <a:pt x="7348" y="3974"/>
                      <a:pt x="7601" y="3955"/>
                      <a:pt x="7854" y="3949"/>
                    </a:cubicBezTo>
                    <a:cubicBezTo>
                      <a:pt x="7864" y="3949"/>
                      <a:pt x="7874" y="3950"/>
                      <a:pt x="7884" y="3950"/>
                    </a:cubicBezTo>
                    <a:cubicBezTo>
                      <a:pt x="7977" y="3950"/>
                      <a:pt x="8074" y="3923"/>
                      <a:pt x="8120" y="3860"/>
                    </a:cubicBezTo>
                    <a:cubicBezTo>
                      <a:pt x="8137" y="3866"/>
                      <a:pt x="8155" y="3868"/>
                      <a:pt x="8173" y="3868"/>
                    </a:cubicBezTo>
                    <a:cubicBezTo>
                      <a:pt x="8239" y="3868"/>
                      <a:pt x="8305" y="3833"/>
                      <a:pt x="8335" y="3778"/>
                    </a:cubicBezTo>
                    <a:cubicBezTo>
                      <a:pt x="8392" y="3664"/>
                      <a:pt x="8335" y="3537"/>
                      <a:pt x="8328" y="3417"/>
                    </a:cubicBezTo>
                    <a:cubicBezTo>
                      <a:pt x="8278" y="3152"/>
                      <a:pt x="8246" y="2879"/>
                      <a:pt x="8208" y="2607"/>
                    </a:cubicBezTo>
                    <a:cubicBezTo>
                      <a:pt x="8120" y="2044"/>
                      <a:pt x="8044" y="1475"/>
                      <a:pt x="7923" y="918"/>
                    </a:cubicBezTo>
                    <a:cubicBezTo>
                      <a:pt x="7835" y="602"/>
                      <a:pt x="7772" y="19"/>
                      <a:pt x="7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1079963" y="2073771"/>
                <a:ext cx="370991" cy="454713"/>
              </a:xfrm>
              <a:custGeom>
                <a:avLst/>
                <a:gdLst/>
                <a:ahLst/>
                <a:cxnLst/>
                <a:rect l="l" t="t" r="r" b="b"/>
                <a:pathLst>
                  <a:path w="17016" h="20856" extrusionOk="0">
                    <a:moveTo>
                      <a:pt x="13188" y="390"/>
                    </a:moveTo>
                    <a:cubicBezTo>
                      <a:pt x="13188" y="395"/>
                      <a:pt x="13188" y="396"/>
                      <a:pt x="13190" y="399"/>
                    </a:cubicBezTo>
                    <a:lnTo>
                      <a:pt x="13190" y="399"/>
                    </a:lnTo>
                    <a:cubicBezTo>
                      <a:pt x="13189" y="395"/>
                      <a:pt x="13188" y="393"/>
                      <a:pt x="13188" y="390"/>
                    </a:cubicBezTo>
                    <a:close/>
                    <a:moveTo>
                      <a:pt x="4898" y="18691"/>
                    </a:moveTo>
                    <a:cubicBezTo>
                      <a:pt x="4897" y="18694"/>
                      <a:pt x="4894" y="18698"/>
                      <a:pt x="4892" y="18702"/>
                    </a:cubicBezTo>
                    <a:cubicBezTo>
                      <a:pt x="4897" y="18702"/>
                      <a:pt x="4898" y="18694"/>
                      <a:pt x="4898" y="18691"/>
                    </a:cubicBezTo>
                    <a:close/>
                    <a:moveTo>
                      <a:pt x="15978" y="15583"/>
                    </a:moveTo>
                    <a:lnTo>
                      <a:pt x="15978" y="15583"/>
                    </a:lnTo>
                    <a:cubicBezTo>
                      <a:pt x="15934" y="15646"/>
                      <a:pt x="15858" y="15709"/>
                      <a:pt x="15795" y="15779"/>
                    </a:cubicBezTo>
                    <a:cubicBezTo>
                      <a:pt x="15784" y="15777"/>
                      <a:pt x="15773" y="15775"/>
                      <a:pt x="15761" y="15775"/>
                    </a:cubicBezTo>
                    <a:cubicBezTo>
                      <a:pt x="15738" y="15775"/>
                      <a:pt x="15714" y="15781"/>
                      <a:pt x="15693" y="15798"/>
                    </a:cubicBezTo>
                    <a:cubicBezTo>
                      <a:pt x="14814" y="16241"/>
                      <a:pt x="13118" y="16582"/>
                      <a:pt x="11764" y="16874"/>
                    </a:cubicBezTo>
                    <a:cubicBezTo>
                      <a:pt x="10081" y="17234"/>
                      <a:pt x="8410" y="17664"/>
                      <a:pt x="6727" y="18044"/>
                    </a:cubicBezTo>
                    <a:cubicBezTo>
                      <a:pt x="6601" y="18088"/>
                      <a:pt x="6423" y="18069"/>
                      <a:pt x="6335" y="18171"/>
                    </a:cubicBezTo>
                    <a:cubicBezTo>
                      <a:pt x="6286" y="18287"/>
                      <a:pt x="6364" y="18355"/>
                      <a:pt x="6463" y="18355"/>
                    </a:cubicBezTo>
                    <a:cubicBezTo>
                      <a:pt x="6493" y="18355"/>
                      <a:pt x="6525" y="18349"/>
                      <a:pt x="6556" y="18335"/>
                    </a:cubicBezTo>
                    <a:cubicBezTo>
                      <a:pt x="7600" y="18107"/>
                      <a:pt x="8625" y="17816"/>
                      <a:pt x="9657" y="17570"/>
                    </a:cubicBezTo>
                    <a:cubicBezTo>
                      <a:pt x="11106" y="17222"/>
                      <a:pt x="12555" y="16893"/>
                      <a:pt x="14004" y="16544"/>
                    </a:cubicBezTo>
                    <a:cubicBezTo>
                      <a:pt x="14459" y="16437"/>
                      <a:pt x="14909" y="16336"/>
                      <a:pt x="15364" y="16209"/>
                    </a:cubicBezTo>
                    <a:cubicBezTo>
                      <a:pt x="15396" y="16196"/>
                      <a:pt x="15434" y="16184"/>
                      <a:pt x="15466" y="16177"/>
                    </a:cubicBezTo>
                    <a:lnTo>
                      <a:pt x="15466" y="16177"/>
                    </a:lnTo>
                    <a:cubicBezTo>
                      <a:pt x="15434" y="16222"/>
                      <a:pt x="15396" y="16272"/>
                      <a:pt x="15364" y="16317"/>
                    </a:cubicBezTo>
                    <a:cubicBezTo>
                      <a:pt x="15269" y="16443"/>
                      <a:pt x="15162" y="16595"/>
                      <a:pt x="15067" y="16753"/>
                    </a:cubicBezTo>
                    <a:cubicBezTo>
                      <a:pt x="14592" y="16880"/>
                      <a:pt x="14130" y="17051"/>
                      <a:pt x="13643" y="17165"/>
                    </a:cubicBezTo>
                    <a:cubicBezTo>
                      <a:pt x="12599" y="17392"/>
                      <a:pt x="11555" y="17608"/>
                      <a:pt x="10511" y="17829"/>
                    </a:cubicBezTo>
                    <a:cubicBezTo>
                      <a:pt x="9005" y="18152"/>
                      <a:pt x="7518" y="18614"/>
                      <a:pt x="6006" y="18930"/>
                    </a:cubicBezTo>
                    <a:cubicBezTo>
                      <a:pt x="5936" y="18943"/>
                      <a:pt x="5905" y="19031"/>
                      <a:pt x="5936" y="19094"/>
                    </a:cubicBezTo>
                    <a:cubicBezTo>
                      <a:pt x="5953" y="19129"/>
                      <a:pt x="6001" y="19152"/>
                      <a:pt x="6047" y="19152"/>
                    </a:cubicBezTo>
                    <a:cubicBezTo>
                      <a:pt x="6052" y="19152"/>
                      <a:pt x="6058" y="19152"/>
                      <a:pt x="6063" y="19151"/>
                    </a:cubicBezTo>
                    <a:cubicBezTo>
                      <a:pt x="6170" y="19126"/>
                      <a:pt x="6284" y="19107"/>
                      <a:pt x="6392" y="19088"/>
                    </a:cubicBezTo>
                    <a:cubicBezTo>
                      <a:pt x="7619" y="18829"/>
                      <a:pt x="8822" y="18455"/>
                      <a:pt x="10036" y="18139"/>
                    </a:cubicBezTo>
                    <a:cubicBezTo>
                      <a:pt x="10922" y="17924"/>
                      <a:pt x="11821" y="17734"/>
                      <a:pt x="12713" y="17570"/>
                    </a:cubicBezTo>
                    <a:cubicBezTo>
                      <a:pt x="13434" y="17443"/>
                      <a:pt x="14137" y="17291"/>
                      <a:pt x="14845" y="17133"/>
                    </a:cubicBezTo>
                    <a:lnTo>
                      <a:pt x="14845" y="17133"/>
                    </a:lnTo>
                    <a:cubicBezTo>
                      <a:pt x="14776" y="17259"/>
                      <a:pt x="14719" y="17380"/>
                      <a:pt x="14681" y="17481"/>
                    </a:cubicBezTo>
                    <a:cubicBezTo>
                      <a:pt x="14073" y="17664"/>
                      <a:pt x="13447" y="17766"/>
                      <a:pt x="12833" y="17930"/>
                    </a:cubicBezTo>
                    <a:cubicBezTo>
                      <a:pt x="11384" y="18304"/>
                      <a:pt x="9929" y="18588"/>
                      <a:pt x="8474" y="18911"/>
                    </a:cubicBezTo>
                    <a:cubicBezTo>
                      <a:pt x="7082" y="19259"/>
                      <a:pt x="5398" y="19544"/>
                      <a:pt x="4146" y="19955"/>
                    </a:cubicBezTo>
                    <a:cubicBezTo>
                      <a:pt x="4367" y="19512"/>
                      <a:pt x="4595" y="19088"/>
                      <a:pt x="4898" y="18690"/>
                    </a:cubicBezTo>
                    <a:lnTo>
                      <a:pt x="4898" y="18690"/>
                    </a:lnTo>
                    <a:cubicBezTo>
                      <a:pt x="4898" y="18690"/>
                      <a:pt x="4898" y="18690"/>
                      <a:pt x="4898" y="18691"/>
                    </a:cubicBezTo>
                    <a:lnTo>
                      <a:pt x="4898" y="18691"/>
                    </a:lnTo>
                    <a:cubicBezTo>
                      <a:pt x="4902" y="18684"/>
                      <a:pt x="4905" y="18679"/>
                      <a:pt x="4905" y="18671"/>
                    </a:cubicBezTo>
                    <a:cubicBezTo>
                      <a:pt x="4905" y="18671"/>
                      <a:pt x="4905" y="18671"/>
                      <a:pt x="4905" y="18671"/>
                    </a:cubicBezTo>
                    <a:cubicBezTo>
                      <a:pt x="4909" y="18671"/>
                      <a:pt x="4944" y="18618"/>
                      <a:pt x="4968" y="18588"/>
                    </a:cubicBezTo>
                    <a:cubicBezTo>
                      <a:pt x="5196" y="18310"/>
                      <a:pt x="5335" y="18183"/>
                      <a:pt x="5632" y="18019"/>
                    </a:cubicBezTo>
                    <a:cubicBezTo>
                      <a:pt x="5841" y="17905"/>
                      <a:pt x="6392" y="17797"/>
                      <a:pt x="6835" y="17696"/>
                    </a:cubicBezTo>
                    <a:cubicBezTo>
                      <a:pt x="7778" y="17500"/>
                      <a:pt x="8714" y="17291"/>
                      <a:pt x="9657" y="17089"/>
                    </a:cubicBezTo>
                    <a:cubicBezTo>
                      <a:pt x="11694" y="16633"/>
                      <a:pt x="13719" y="16171"/>
                      <a:pt x="15731" y="15646"/>
                    </a:cubicBezTo>
                    <a:cubicBezTo>
                      <a:pt x="15814" y="15621"/>
                      <a:pt x="15902" y="15608"/>
                      <a:pt x="15978" y="15583"/>
                    </a:cubicBezTo>
                    <a:close/>
                    <a:moveTo>
                      <a:pt x="13074" y="378"/>
                    </a:moveTo>
                    <a:cubicBezTo>
                      <a:pt x="13112" y="378"/>
                      <a:pt x="13145" y="380"/>
                      <a:pt x="13175" y="384"/>
                    </a:cubicBezTo>
                    <a:lnTo>
                      <a:pt x="13188" y="384"/>
                    </a:lnTo>
                    <a:cubicBezTo>
                      <a:pt x="13188" y="390"/>
                      <a:pt x="13194" y="397"/>
                      <a:pt x="13194" y="403"/>
                    </a:cubicBezTo>
                    <a:cubicBezTo>
                      <a:pt x="13192" y="401"/>
                      <a:pt x="13191" y="400"/>
                      <a:pt x="13190" y="399"/>
                    </a:cubicBezTo>
                    <a:lnTo>
                      <a:pt x="13190" y="399"/>
                    </a:lnTo>
                    <a:cubicBezTo>
                      <a:pt x="13192" y="404"/>
                      <a:pt x="13194" y="410"/>
                      <a:pt x="13194" y="422"/>
                    </a:cubicBezTo>
                    <a:cubicBezTo>
                      <a:pt x="13232" y="593"/>
                      <a:pt x="13257" y="770"/>
                      <a:pt x="13295" y="941"/>
                    </a:cubicBezTo>
                    <a:cubicBezTo>
                      <a:pt x="13725" y="2966"/>
                      <a:pt x="14251" y="4959"/>
                      <a:pt x="14706" y="6977"/>
                    </a:cubicBezTo>
                    <a:cubicBezTo>
                      <a:pt x="15193" y="9167"/>
                      <a:pt x="15662" y="11369"/>
                      <a:pt x="16212" y="13545"/>
                    </a:cubicBezTo>
                    <a:cubicBezTo>
                      <a:pt x="16332" y="14039"/>
                      <a:pt x="16541" y="14779"/>
                      <a:pt x="16585" y="15095"/>
                    </a:cubicBezTo>
                    <a:lnTo>
                      <a:pt x="16585" y="15102"/>
                    </a:lnTo>
                    <a:cubicBezTo>
                      <a:pt x="15953" y="15304"/>
                      <a:pt x="15288" y="15399"/>
                      <a:pt x="14643" y="15551"/>
                    </a:cubicBezTo>
                    <a:cubicBezTo>
                      <a:pt x="12441" y="16057"/>
                      <a:pt x="10239" y="16538"/>
                      <a:pt x="8037" y="17032"/>
                    </a:cubicBezTo>
                    <a:cubicBezTo>
                      <a:pt x="6980" y="17278"/>
                      <a:pt x="6063" y="17323"/>
                      <a:pt x="5310" y="17867"/>
                    </a:cubicBezTo>
                    <a:cubicBezTo>
                      <a:pt x="4652" y="18354"/>
                      <a:pt x="4392" y="18683"/>
                      <a:pt x="4006" y="19398"/>
                    </a:cubicBezTo>
                    <a:cubicBezTo>
                      <a:pt x="3898" y="19615"/>
                      <a:pt x="3743" y="19850"/>
                      <a:pt x="3762" y="20096"/>
                    </a:cubicBezTo>
                    <a:lnTo>
                      <a:pt x="3762" y="20096"/>
                    </a:lnTo>
                    <a:cubicBezTo>
                      <a:pt x="3761" y="20105"/>
                      <a:pt x="3764" y="20164"/>
                      <a:pt x="3772" y="20189"/>
                    </a:cubicBezTo>
                    <a:cubicBezTo>
                      <a:pt x="3798" y="20252"/>
                      <a:pt x="3835" y="20309"/>
                      <a:pt x="3892" y="20347"/>
                    </a:cubicBezTo>
                    <a:lnTo>
                      <a:pt x="3899" y="20354"/>
                    </a:lnTo>
                    <a:cubicBezTo>
                      <a:pt x="3920" y="20367"/>
                      <a:pt x="3944" y="20372"/>
                      <a:pt x="3966" y="20372"/>
                    </a:cubicBezTo>
                    <a:cubicBezTo>
                      <a:pt x="3998" y="20372"/>
                      <a:pt x="4029" y="20362"/>
                      <a:pt x="4051" y="20347"/>
                    </a:cubicBezTo>
                    <a:cubicBezTo>
                      <a:pt x="4089" y="20347"/>
                      <a:pt x="4139" y="20335"/>
                      <a:pt x="4196" y="20309"/>
                    </a:cubicBezTo>
                    <a:cubicBezTo>
                      <a:pt x="5411" y="20012"/>
                      <a:pt x="7176" y="19594"/>
                      <a:pt x="8581" y="19278"/>
                    </a:cubicBezTo>
                    <a:cubicBezTo>
                      <a:pt x="9461" y="19069"/>
                      <a:pt x="10334" y="18810"/>
                      <a:pt x="11220" y="18620"/>
                    </a:cubicBezTo>
                    <a:cubicBezTo>
                      <a:pt x="12365" y="18329"/>
                      <a:pt x="13472" y="18120"/>
                      <a:pt x="14624" y="17918"/>
                    </a:cubicBezTo>
                    <a:cubicBezTo>
                      <a:pt x="14763" y="17867"/>
                      <a:pt x="14928" y="17861"/>
                      <a:pt x="15016" y="17740"/>
                    </a:cubicBezTo>
                    <a:cubicBezTo>
                      <a:pt x="15029" y="17709"/>
                      <a:pt x="15035" y="17677"/>
                      <a:pt x="15035" y="17658"/>
                    </a:cubicBezTo>
                    <a:cubicBezTo>
                      <a:pt x="15054" y="17633"/>
                      <a:pt x="15061" y="17608"/>
                      <a:pt x="15073" y="17576"/>
                    </a:cubicBezTo>
                    <a:lnTo>
                      <a:pt x="15073" y="17576"/>
                    </a:lnTo>
                    <a:cubicBezTo>
                      <a:pt x="15073" y="17608"/>
                      <a:pt x="15073" y="17645"/>
                      <a:pt x="15067" y="17690"/>
                    </a:cubicBezTo>
                    <a:cubicBezTo>
                      <a:pt x="15117" y="18025"/>
                      <a:pt x="14649" y="18152"/>
                      <a:pt x="14149" y="18240"/>
                    </a:cubicBezTo>
                    <a:cubicBezTo>
                      <a:pt x="13207" y="18335"/>
                      <a:pt x="11878" y="18614"/>
                      <a:pt x="10726" y="18905"/>
                    </a:cubicBezTo>
                    <a:cubicBezTo>
                      <a:pt x="9524" y="19189"/>
                      <a:pt x="8322" y="19468"/>
                      <a:pt x="7119" y="19778"/>
                    </a:cubicBezTo>
                    <a:cubicBezTo>
                      <a:pt x="6240" y="19987"/>
                      <a:pt x="5360" y="20221"/>
                      <a:pt x="4487" y="20449"/>
                    </a:cubicBezTo>
                    <a:cubicBezTo>
                      <a:pt x="4212" y="20508"/>
                      <a:pt x="4077" y="20543"/>
                      <a:pt x="3955" y="20543"/>
                    </a:cubicBezTo>
                    <a:cubicBezTo>
                      <a:pt x="3884" y="20543"/>
                      <a:pt x="3817" y="20531"/>
                      <a:pt x="3728" y="20506"/>
                    </a:cubicBezTo>
                    <a:lnTo>
                      <a:pt x="3709" y="20487"/>
                    </a:lnTo>
                    <a:cubicBezTo>
                      <a:pt x="3475" y="20233"/>
                      <a:pt x="3146" y="18772"/>
                      <a:pt x="2981" y="17791"/>
                    </a:cubicBezTo>
                    <a:cubicBezTo>
                      <a:pt x="2760" y="16475"/>
                      <a:pt x="2418" y="15178"/>
                      <a:pt x="2127" y="13874"/>
                    </a:cubicBezTo>
                    <a:cubicBezTo>
                      <a:pt x="1785" y="12318"/>
                      <a:pt x="1425" y="10767"/>
                      <a:pt x="1077" y="9211"/>
                    </a:cubicBezTo>
                    <a:cubicBezTo>
                      <a:pt x="893" y="8300"/>
                      <a:pt x="691" y="7395"/>
                      <a:pt x="482" y="6496"/>
                    </a:cubicBezTo>
                    <a:cubicBezTo>
                      <a:pt x="476" y="6319"/>
                      <a:pt x="482" y="6237"/>
                      <a:pt x="469" y="6034"/>
                    </a:cubicBezTo>
                    <a:cubicBezTo>
                      <a:pt x="438" y="5775"/>
                      <a:pt x="387" y="5585"/>
                      <a:pt x="419" y="5237"/>
                    </a:cubicBezTo>
                    <a:cubicBezTo>
                      <a:pt x="469" y="5047"/>
                      <a:pt x="564" y="4788"/>
                      <a:pt x="602" y="4699"/>
                    </a:cubicBezTo>
                    <a:cubicBezTo>
                      <a:pt x="849" y="4168"/>
                      <a:pt x="1146" y="3662"/>
                      <a:pt x="1425" y="3149"/>
                    </a:cubicBezTo>
                    <a:cubicBezTo>
                      <a:pt x="2114" y="5718"/>
                      <a:pt x="2785" y="8300"/>
                      <a:pt x="3329" y="10900"/>
                    </a:cubicBezTo>
                    <a:cubicBezTo>
                      <a:pt x="3842" y="12995"/>
                      <a:pt x="4392" y="15083"/>
                      <a:pt x="4943" y="17165"/>
                    </a:cubicBezTo>
                    <a:cubicBezTo>
                      <a:pt x="4933" y="17137"/>
                      <a:pt x="4929" y="17128"/>
                      <a:pt x="4928" y="17128"/>
                    </a:cubicBezTo>
                    <a:lnTo>
                      <a:pt x="4928" y="17128"/>
                    </a:lnTo>
                    <a:cubicBezTo>
                      <a:pt x="4927" y="17128"/>
                      <a:pt x="4944" y="17179"/>
                      <a:pt x="4962" y="17196"/>
                    </a:cubicBezTo>
                    <a:cubicBezTo>
                      <a:pt x="4992" y="17242"/>
                      <a:pt x="5040" y="17262"/>
                      <a:pt x="5089" y="17262"/>
                    </a:cubicBezTo>
                    <a:cubicBezTo>
                      <a:pt x="5164" y="17262"/>
                      <a:pt x="5240" y="17215"/>
                      <a:pt x="5259" y="17139"/>
                    </a:cubicBezTo>
                    <a:cubicBezTo>
                      <a:pt x="5266" y="17038"/>
                      <a:pt x="5259" y="17025"/>
                      <a:pt x="5234" y="16855"/>
                    </a:cubicBezTo>
                    <a:cubicBezTo>
                      <a:pt x="4804" y="15051"/>
                      <a:pt x="4221" y="13279"/>
                      <a:pt x="3715" y="11495"/>
                    </a:cubicBezTo>
                    <a:cubicBezTo>
                      <a:pt x="3355" y="10109"/>
                      <a:pt x="3070" y="8705"/>
                      <a:pt x="2779" y="7300"/>
                    </a:cubicBezTo>
                    <a:cubicBezTo>
                      <a:pt x="2532" y="6250"/>
                      <a:pt x="2285" y="5205"/>
                      <a:pt x="2064" y="4149"/>
                    </a:cubicBezTo>
                    <a:cubicBezTo>
                      <a:pt x="1988" y="3769"/>
                      <a:pt x="1912" y="3377"/>
                      <a:pt x="1811" y="3010"/>
                    </a:cubicBezTo>
                    <a:cubicBezTo>
                      <a:pt x="1798" y="2953"/>
                      <a:pt x="1779" y="2890"/>
                      <a:pt x="1766" y="2833"/>
                    </a:cubicBezTo>
                    <a:cubicBezTo>
                      <a:pt x="1830" y="2807"/>
                      <a:pt x="1893" y="2776"/>
                      <a:pt x="2026" y="2731"/>
                    </a:cubicBezTo>
                    <a:cubicBezTo>
                      <a:pt x="2437" y="2611"/>
                      <a:pt x="2861" y="2523"/>
                      <a:pt x="3285" y="2440"/>
                    </a:cubicBezTo>
                    <a:cubicBezTo>
                      <a:pt x="5512" y="1902"/>
                      <a:pt x="7765" y="1434"/>
                      <a:pt x="10011" y="934"/>
                    </a:cubicBezTo>
                    <a:cubicBezTo>
                      <a:pt x="10625" y="783"/>
                      <a:pt x="11239" y="675"/>
                      <a:pt x="11859" y="561"/>
                    </a:cubicBezTo>
                    <a:cubicBezTo>
                      <a:pt x="12289" y="477"/>
                      <a:pt x="12789" y="378"/>
                      <a:pt x="13074" y="378"/>
                    </a:cubicBezTo>
                    <a:close/>
                    <a:moveTo>
                      <a:pt x="13100" y="1"/>
                    </a:moveTo>
                    <a:cubicBezTo>
                      <a:pt x="13054" y="1"/>
                      <a:pt x="13003" y="4"/>
                      <a:pt x="12947" y="11"/>
                    </a:cubicBezTo>
                    <a:cubicBezTo>
                      <a:pt x="10834" y="276"/>
                      <a:pt x="8777" y="871"/>
                      <a:pt x="6689" y="1276"/>
                    </a:cubicBezTo>
                    <a:cubicBezTo>
                      <a:pt x="5158" y="1592"/>
                      <a:pt x="3646" y="1978"/>
                      <a:pt x="2114" y="2320"/>
                    </a:cubicBezTo>
                    <a:cubicBezTo>
                      <a:pt x="1956" y="2377"/>
                      <a:pt x="1779" y="2415"/>
                      <a:pt x="1640" y="2510"/>
                    </a:cubicBezTo>
                    <a:cubicBezTo>
                      <a:pt x="1621" y="2504"/>
                      <a:pt x="1596" y="2491"/>
                      <a:pt x="1577" y="2491"/>
                    </a:cubicBezTo>
                    <a:cubicBezTo>
                      <a:pt x="1437" y="2516"/>
                      <a:pt x="1431" y="2542"/>
                      <a:pt x="1330" y="2630"/>
                    </a:cubicBezTo>
                    <a:cubicBezTo>
                      <a:pt x="1153" y="2801"/>
                      <a:pt x="1051" y="3022"/>
                      <a:pt x="950" y="3244"/>
                    </a:cubicBezTo>
                    <a:cubicBezTo>
                      <a:pt x="786" y="3567"/>
                      <a:pt x="608" y="4130"/>
                      <a:pt x="438" y="4528"/>
                    </a:cubicBezTo>
                    <a:cubicBezTo>
                      <a:pt x="336" y="4763"/>
                      <a:pt x="159" y="5098"/>
                      <a:pt x="147" y="5161"/>
                    </a:cubicBezTo>
                    <a:cubicBezTo>
                      <a:pt x="33" y="5427"/>
                      <a:pt x="1" y="5516"/>
                      <a:pt x="45" y="5838"/>
                    </a:cubicBezTo>
                    <a:cubicBezTo>
                      <a:pt x="71" y="6028"/>
                      <a:pt x="102" y="6180"/>
                      <a:pt x="147" y="6306"/>
                    </a:cubicBezTo>
                    <a:cubicBezTo>
                      <a:pt x="134" y="6332"/>
                      <a:pt x="134" y="6351"/>
                      <a:pt x="147" y="6382"/>
                    </a:cubicBezTo>
                    <a:cubicBezTo>
                      <a:pt x="672" y="9445"/>
                      <a:pt x="1418" y="12470"/>
                      <a:pt x="2102" y="15494"/>
                    </a:cubicBezTo>
                    <a:cubicBezTo>
                      <a:pt x="2279" y="16304"/>
                      <a:pt x="2475" y="17101"/>
                      <a:pt x="2608" y="17911"/>
                    </a:cubicBezTo>
                    <a:cubicBezTo>
                      <a:pt x="2760" y="18715"/>
                      <a:pt x="2886" y="19537"/>
                      <a:pt x="3203" y="20303"/>
                    </a:cubicBezTo>
                    <a:cubicBezTo>
                      <a:pt x="3298" y="20480"/>
                      <a:pt x="3285" y="20461"/>
                      <a:pt x="3393" y="20613"/>
                    </a:cubicBezTo>
                    <a:cubicBezTo>
                      <a:pt x="3387" y="20608"/>
                      <a:pt x="3370" y="20583"/>
                      <a:pt x="3367" y="20583"/>
                    </a:cubicBezTo>
                    <a:lnTo>
                      <a:pt x="3367" y="20583"/>
                    </a:lnTo>
                    <a:cubicBezTo>
                      <a:pt x="3366" y="20583"/>
                      <a:pt x="3366" y="20584"/>
                      <a:pt x="3367" y="20588"/>
                    </a:cubicBezTo>
                    <a:cubicBezTo>
                      <a:pt x="3412" y="20651"/>
                      <a:pt x="3456" y="20714"/>
                      <a:pt x="3525" y="20759"/>
                    </a:cubicBezTo>
                    <a:cubicBezTo>
                      <a:pt x="3557" y="20771"/>
                      <a:pt x="3582" y="20778"/>
                      <a:pt x="3614" y="20778"/>
                    </a:cubicBezTo>
                    <a:cubicBezTo>
                      <a:pt x="3746" y="20834"/>
                      <a:pt x="3882" y="20856"/>
                      <a:pt x="4020" y="20856"/>
                    </a:cubicBezTo>
                    <a:cubicBezTo>
                      <a:pt x="4331" y="20856"/>
                      <a:pt x="4651" y="20745"/>
                      <a:pt x="4949" y="20670"/>
                    </a:cubicBezTo>
                    <a:cubicBezTo>
                      <a:pt x="6645" y="20227"/>
                      <a:pt x="8334" y="19797"/>
                      <a:pt x="10030" y="19348"/>
                    </a:cubicBezTo>
                    <a:cubicBezTo>
                      <a:pt x="11081" y="19069"/>
                      <a:pt x="12169" y="18898"/>
                      <a:pt x="13232" y="18709"/>
                    </a:cubicBezTo>
                    <a:cubicBezTo>
                      <a:pt x="13650" y="18639"/>
                      <a:pt x="14080" y="18557"/>
                      <a:pt x="14491" y="18455"/>
                    </a:cubicBezTo>
                    <a:cubicBezTo>
                      <a:pt x="14959" y="18335"/>
                      <a:pt x="15510" y="18164"/>
                      <a:pt x="15434" y="17576"/>
                    </a:cubicBezTo>
                    <a:cubicBezTo>
                      <a:pt x="15434" y="17576"/>
                      <a:pt x="15434" y="17563"/>
                      <a:pt x="15421" y="17538"/>
                    </a:cubicBezTo>
                    <a:cubicBezTo>
                      <a:pt x="15409" y="17405"/>
                      <a:pt x="15421" y="17487"/>
                      <a:pt x="15390" y="17348"/>
                    </a:cubicBezTo>
                    <a:cubicBezTo>
                      <a:pt x="15383" y="17316"/>
                      <a:pt x="15377" y="17285"/>
                      <a:pt x="15371" y="17259"/>
                    </a:cubicBezTo>
                    <a:cubicBezTo>
                      <a:pt x="15371" y="17247"/>
                      <a:pt x="15339" y="17158"/>
                      <a:pt x="15333" y="17108"/>
                    </a:cubicBezTo>
                    <a:cubicBezTo>
                      <a:pt x="15333" y="17095"/>
                      <a:pt x="15320" y="17089"/>
                      <a:pt x="15320" y="17070"/>
                    </a:cubicBezTo>
                    <a:cubicBezTo>
                      <a:pt x="15567" y="16614"/>
                      <a:pt x="15820" y="16177"/>
                      <a:pt x="16124" y="15861"/>
                    </a:cubicBezTo>
                    <a:cubicBezTo>
                      <a:pt x="16326" y="15633"/>
                      <a:pt x="16459" y="15583"/>
                      <a:pt x="16725" y="15393"/>
                    </a:cubicBezTo>
                    <a:cubicBezTo>
                      <a:pt x="16731" y="15387"/>
                      <a:pt x="16731" y="15380"/>
                      <a:pt x="16737" y="15368"/>
                    </a:cubicBezTo>
                    <a:cubicBezTo>
                      <a:pt x="16801" y="15355"/>
                      <a:pt x="16858" y="15336"/>
                      <a:pt x="16896" y="15285"/>
                    </a:cubicBezTo>
                    <a:lnTo>
                      <a:pt x="16896" y="15273"/>
                    </a:lnTo>
                    <a:cubicBezTo>
                      <a:pt x="16921" y="15260"/>
                      <a:pt x="16946" y="15235"/>
                      <a:pt x="16959" y="15209"/>
                    </a:cubicBezTo>
                    <a:cubicBezTo>
                      <a:pt x="17016" y="15108"/>
                      <a:pt x="16978" y="14982"/>
                      <a:pt x="16952" y="14880"/>
                    </a:cubicBezTo>
                    <a:cubicBezTo>
                      <a:pt x="16915" y="14659"/>
                      <a:pt x="16851" y="14431"/>
                      <a:pt x="16801" y="14210"/>
                    </a:cubicBezTo>
                    <a:cubicBezTo>
                      <a:pt x="15833" y="10445"/>
                      <a:pt x="15080" y="6623"/>
                      <a:pt x="14143" y="2852"/>
                    </a:cubicBezTo>
                    <a:cubicBezTo>
                      <a:pt x="13979" y="2156"/>
                      <a:pt x="13795" y="1460"/>
                      <a:pt x="13668" y="745"/>
                    </a:cubicBezTo>
                    <a:cubicBezTo>
                      <a:pt x="13600" y="302"/>
                      <a:pt x="13557" y="1"/>
                      <a:pt x="13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11329133" y="2420141"/>
                <a:ext cx="38503" cy="8568"/>
              </a:xfrm>
              <a:custGeom>
                <a:avLst/>
                <a:gdLst/>
                <a:ahLst/>
                <a:cxnLst/>
                <a:rect l="l" t="t" r="r" b="b"/>
                <a:pathLst>
                  <a:path w="1766" h="393" extrusionOk="0">
                    <a:moveTo>
                      <a:pt x="1766" y="0"/>
                    </a:moveTo>
                    <a:lnTo>
                      <a:pt x="1766" y="0"/>
                    </a:lnTo>
                    <a:cubicBezTo>
                      <a:pt x="1601" y="13"/>
                      <a:pt x="1437" y="38"/>
                      <a:pt x="1279" y="64"/>
                    </a:cubicBezTo>
                    <a:cubicBezTo>
                      <a:pt x="842" y="140"/>
                      <a:pt x="412" y="254"/>
                      <a:pt x="1" y="393"/>
                    </a:cubicBezTo>
                    <a:cubicBezTo>
                      <a:pt x="589" y="260"/>
                      <a:pt x="1184" y="133"/>
                      <a:pt x="1766" y="0"/>
                    </a:cubicBezTo>
                    <a:close/>
                  </a:path>
                </a:pathLst>
              </a:custGeom>
              <a:solidFill>
                <a:srgbClr val="177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11088662" y="2142561"/>
                <a:ext cx="321042" cy="379254"/>
              </a:xfrm>
              <a:custGeom>
                <a:avLst/>
                <a:gdLst/>
                <a:ahLst/>
                <a:cxnLst/>
                <a:rect l="l" t="t" r="r" b="b"/>
                <a:pathLst>
                  <a:path w="14725" h="17395" extrusionOk="0">
                    <a:moveTo>
                      <a:pt x="1032" y="0"/>
                    </a:moveTo>
                    <a:cubicBezTo>
                      <a:pt x="754" y="519"/>
                      <a:pt x="456" y="1025"/>
                      <a:pt x="209" y="1551"/>
                    </a:cubicBezTo>
                    <a:cubicBezTo>
                      <a:pt x="171" y="1639"/>
                      <a:pt x="70" y="1899"/>
                      <a:pt x="32" y="2088"/>
                    </a:cubicBezTo>
                    <a:cubicBezTo>
                      <a:pt x="1" y="2436"/>
                      <a:pt x="39" y="2626"/>
                      <a:pt x="77" y="2892"/>
                    </a:cubicBezTo>
                    <a:cubicBezTo>
                      <a:pt x="96" y="3088"/>
                      <a:pt x="83" y="3177"/>
                      <a:pt x="96" y="3348"/>
                    </a:cubicBezTo>
                    <a:cubicBezTo>
                      <a:pt x="298" y="4252"/>
                      <a:pt x="507" y="5151"/>
                      <a:pt x="684" y="6062"/>
                    </a:cubicBezTo>
                    <a:cubicBezTo>
                      <a:pt x="1032" y="7619"/>
                      <a:pt x="1399" y="9169"/>
                      <a:pt x="1741" y="10726"/>
                    </a:cubicBezTo>
                    <a:cubicBezTo>
                      <a:pt x="2032" y="12035"/>
                      <a:pt x="2361" y="13333"/>
                      <a:pt x="2595" y="14642"/>
                    </a:cubicBezTo>
                    <a:cubicBezTo>
                      <a:pt x="2759" y="15623"/>
                      <a:pt x="3082" y="17085"/>
                      <a:pt x="3323" y="17338"/>
                    </a:cubicBezTo>
                    <a:cubicBezTo>
                      <a:pt x="3329" y="17338"/>
                      <a:pt x="3329" y="17351"/>
                      <a:pt x="3335" y="17357"/>
                    </a:cubicBezTo>
                    <a:cubicBezTo>
                      <a:pt x="3426" y="17383"/>
                      <a:pt x="3494" y="17394"/>
                      <a:pt x="3566" y="17394"/>
                    </a:cubicBezTo>
                    <a:cubicBezTo>
                      <a:pt x="3687" y="17394"/>
                      <a:pt x="3819" y="17360"/>
                      <a:pt x="4095" y="17300"/>
                    </a:cubicBezTo>
                    <a:cubicBezTo>
                      <a:pt x="4443" y="17205"/>
                      <a:pt x="4797" y="17116"/>
                      <a:pt x="5158" y="17022"/>
                    </a:cubicBezTo>
                    <a:cubicBezTo>
                      <a:pt x="5164" y="17022"/>
                      <a:pt x="5170" y="17015"/>
                      <a:pt x="5177" y="17015"/>
                    </a:cubicBezTo>
                    <a:cubicBezTo>
                      <a:pt x="5379" y="16958"/>
                      <a:pt x="5569" y="16914"/>
                      <a:pt x="5765" y="16863"/>
                    </a:cubicBezTo>
                    <a:cubicBezTo>
                      <a:pt x="6088" y="16787"/>
                      <a:pt x="6404" y="16705"/>
                      <a:pt x="6727" y="16629"/>
                    </a:cubicBezTo>
                    <a:cubicBezTo>
                      <a:pt x="7929" y="16319"/>
                      <a:pt x="9131" y="16041"/>
                      <a:pt x="10334" y="15756"/>
                    </a:cubicBezTo>
                    <a:cubicBezTo>
                      <a:pt x="11485" y="15459"/>
                      <a:pt x="12820" y="15180"/>
                      <a:pt x="13763" y="15085"/>
                    </a:cubicBezTo>
                    <a:cubicBezTo>
                      <a:pt x="14257" y="14997"/>
                      <a:pt x="14725" y="14870"/>
                      <a:pt x="14681" y="14535"/>
                    </a:cubicBezTo>
                    <a:cubicBezTo>
                      <a:pt x="14687" y="14490"/>
                      <a:pt x="14687" y="14453"/>
                      <a:pt x="14662" y="14421"/>
                    </a:cubicBezTo>
                    <a:cubicBezTo>
                      <a:pt x="14643" y="14446"/>
                      <a:pt x="14636" y="14478"/>
                      <a:pt x="14624" y="14503"/>
                    </a:cubicBezTo>
                    <a:cubicBezTo>
                      <a:pt x="14624" y="14522"/>
                      <a:pt x="14611" y="14554"/>
                      <a:pt x="14598" y="14585"/>
                    </a:cubicBezTo>
                    <a:cubicBezTo>
                      <a:pt x="14516" y="14706"/>
                      <a:pt x="14345" y="14712"/>
                      <a:pt x="14219" y="14763"/>
                    </a:cubicBezTo>
                    <a:cubicBezTo>
                      <a:pt x="13061" y="14959"/>
                      <a:pt x="11953" y="15174"/>
                      <a:pt x="10808" y="15465"/>
                    </a:cubicBezTo>
                    <a:cubicBezTo>
                      <a:pt x="9922" y="15655"/>
                      <a:pt x="9055" y="15914"/>
                      <a:pt x="8176" y="16123"/>
                    </a:cubicBezTo>
                    <a:cubicBezTo>
                      <a:pt x="7398" y="16288"/>
                      <a:pt x="6524" y="16496"/>
                      <a:pt x="5689" y="16692"/>
                    </a:cubicBezTo>
                    <a:cubicBezTo>
                      <a:pt x="5480" y="16737"/>
                      <a:pt x="5259" y="16794"/>
                      <a:pt x="5050" y="16844"/>
                    </a:cubicBezTo>
                    <a:cubicBezTo>
                      <a:pt x="4594" y="16952"/>
                      <a:pt x="4164" y="17053"/>
                      <a:pt x="3784" y="17148"/>
                    </a:cubicBezTo>
                    <a:cubicBezTo>
                      <a:pt x="3728" y="17173"/>
                      <a:pt x="3683" y="17180"/>
                      <a:pt x="3645" y="17180"/>
                    </a:cubicBezTo>
                    <a:cubicBezTo>
                      <a:pt x="3619" y="17199"/>
                      <a:pt x="3588" y="17211"/>
                      <a:pt x="3557" y="17211"/>
                    </a:cubicBezTo>
                    <a:cubicBezTo>
                      <a:pt x="3535" y="17211"/>
                      <a:pt x="3514" y="17205"/>
                      <a:pt x="3493" y="17192"/>
                    </a:cubicBezTo>
                    <a:cubicBezTo>
                      <a:pt x="3493" y="17192"/>
                      <a:pt x="3493" y="17180"/>
                      <a:pt x="3487" y="17180"/>
                    </a:cubicBezTo>
                    <a:cubicBezTo>
                      <a:pt x="3430" y="17148"/>
                      <a:pt x="3392" y="17085"/>
                      <a:pt x="3367" y="17022"/>
                    </a:cubicBezTo>
                    <a:cubicBezTo>
                      <a:pt x="3361" y="17009"/>
                      <a:pt x="3348" y="16946"/>
                      <a:pt x="3348" y="16939"/>
                    </a:cubicBezTo>
                    <a:cubicBezTo>
                      <a:pt x="3329" y="16686"/>
                      <a:pt x="3474" y="16452"/>
                      <a:pt x="3588" y="16231"/>
                    </a:cubicBezTo>
                    <a:cubicBezTo>
                      <a:pt x="3974" y="15522"/>
                      <a:pt x="4234" y="15187"/>
                      <a:pt x="4892" y="14706"/>
                    </a:cubicBezTo>
                    <a:cubicBezTo>
                      <a:pt x="4942" y="14680"/>
                      <a:pt x="4980" y="14649"/>
                      <a:pt x="5018" y="14630"/>
                    </a:cubicBezTo>
                    <a:lnTo>
                      <a:pt x="4829" y="14060"/>
                    </a:lnTo>
                    <a:cubicBezTo>
                      <a:pt x="4794" y="14094"/>
                      <a:pt x="4747" y="14113"/>
                      <a:pt x="4699" y="14113"/>
                    </a:cubicBezTo>
                    <a:cubicBezTo>
                      <a:pt x="4650" y="14113"/>
                      <a:pt x="4601" y="14093"/>
                      <a:pt x="4569" y="14048"/>
                    </a:cubicBezTo>
                    <a:cubicBezTo>
                      <a:pt x="4551" y="14034"/>
                      <a:pt x="4534" y="13977"/>
                      <a:pt x="4536" y="13977"/>
                    </a:cubicBezTo>
                    <a:lnTo>
                      <a:pt x="4536" y="13977"/>
                    </a:lnTo>
                    <a:cubicBezTo>
                      <a:pt x="4536" y="13977"/>
                      <a:pt x="4541" y="13988"/>
                      <a:pt x="4550" y="14016"/>
                    </a:cubicBezTo>
                    <a:cubicBezTo>
                      <a:pt x="4000" y="11940"/>
                      <a:pt x="3455" y="9852"/>
                      <a:pt x="2937" y="7752"/>
                    </a:cubicBezTo>
                    <a:cubicBezTo>
                      <a:pt x="2392" y="5151"/>
                      <a:pt x="1722" y="2576"/>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0" name="Google Shape;350;p40"/>
          <p:cNvSpPr txBox="1">
            <a:spLocks noGrp="1"/>
          </p:cNvSpPr>
          <p:nvPr>
            <p:ph type="ctrTitle"/>
          </p:nvPr>
        </p:nvSpPr>
        <p:spPr>
          <a:xfrm>
            <a:off x="1955390" y="1212293"/>
            <a:ext cx="5098652" cy="267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solidFill>
                  <a:srgbClr val="FF0000"/>
                </a:solidFill>
                <a:latin typeface="Times New Roman" panose="02020603050405020304" pitchFamily="18" charset="0"/>
                <a:cs typeface="Times New Roman" panose="02020603050405020304" pitchFamily="18" charset="0"/>
              </a:rPr>
              <a:t>B</a:t>
            </a:r>
            <a:r>
              <a:rPr lang="en" sz="4800" b="1" dirty="0">
                <a:solidFill>
                  <a:srgbClr val="FF0000"/>
                </a:solidFill>
                <a:latin typeface="Times New Roman" panose="02020603050405020304" pitchFamily="18" charset="0"/>
                <a:cs typeface="Times New Roman" panose="02020603050405020304" pitchFamily="18" charset="0"/>
              </a:rPr>
              <a:t>ài 22:</a:t>
            </a:r>
            <a:br>
              <a:rPr lang="en" sz="4800" b="1" dirty="0">
                <a:solidFill>
                  <a:srgbClr val="FF0000"/>
                </a:solidFill>
                <a:latin typeface="Times New Roman" panose="02020603050405020304" pitchFamily="18" charset="0"/>
                <a:cs typeface="Times New Roman" panose="02020603050405020304" pitchFamily="18" charset="0"/>
              </a:rPr>
            </a:br>
            <a:r>
              <a:rPr lang="en" sz="5400" b="1" dirty="0">
                <a:solidFill>
                  <a:srgbClr val="FF0000"/>
                </a:solidFill>
                <a:latin typeface="Times New Roman" panose="02020603050405020304" pitchFamily="18" charset="0"/>
                <a:cs typeface="Times New Roman" panose="02020603050405020304" pitchFamily="18" charset="0"/>
              </a:rPr>
              <a:t>GIỚI THIỆU </a:t>
            </a:r>
            <a:r>
              <a:rPr lang="en" sz="5400" b="1">
                <a:solidFill>
                  <a:srgbClr val="FF0000"/>
                </a:solidFill>
                <a:latin typeface="Times New Roman" panose="02020603050405020304" pitchFamily="18" charset="0"/>
                <a:cs typeface="Times New Roman" panose="02020603050405020304" pitchFamily="18" charset="0"/>
              </a:rPr>
              <a:t>VỀ CHẤT </a:t>
            </a:r>
            <a:r>
              <a:rPr lang="en" sz="5400" b="1" dirty="0">
                <a:solidFill>
                  <a:srgbClr val="FF0000"/>
                </a:solidFill>
                <a:latin typeface="Times New Roman" panose="02020603050405020304" pitchFamily="18" charset="0"/>
                <a:cs typeface="Times New Roman" panose="02020603050405020304" pitchFamily="18" charset="0"/>
              </a:rPr>
              <a:t>HỮU CƠ</a:t>
            </a:r>
            <a:endParaRPr sz="6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50"/>
                                        </p:tgtEl>
                                        <p:attrNameLst>
                                          <p:attrName>style.visibility</p:attrName>
                                        </p:attrNameLst>
                                      </p:cBhvr>
                                      <p:to>
                                        <p:strVal val="visible"/>
                                      </p:to>
                                    </p:set>
                                    <p:animEffect transition="in" filter="barn(inVertical)">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50"/>
                                        </p:tgtEl>
                                        <p:attrNameLst>
                                          <p:attrName>ppt_x</p:attrName>
                                          <p:attrName>ppt_y</p:attrName>
                                        </p:attrNameLst>
                                      </p:cBhvr>
                                    </p:animMotion>
                                    <p:animRot by="1500000">
                                      <p:cBhvr>
                                        <p:cTn id="12" dur="125" fill="hold">
                                          <p:stCondLst>
                                            <p:cond delay="0"/>
                                          </p:stCondLst>
                                        </p:cTn>
                                        <p:tgtEl>
                                          <p:spTgt spid="350"/>
                                        </p:tgtEl>
                                        <p:attrNameLst>
                                          <p:attrName>r</p:attrName>
                                        </p:attrNameLst>
                                      </p:cBhvr>
                                    </p:animRot>
                                    <p:animRot by="-1500000">
                                      <p:cBhvr>
                                        <p:cTn id="13" dur="125" fill="hold">
                                          <p:stCondLst>
                                            <p:cond delay="125"/>
                                          </p:stCondLst>
                                        </p:cTn>
                                        <p:tgtEl>
                                          <p:spTgt spid="350"/>
                                        </p:tgtEl>
                                        <p:attrNameLst>
                                          <p:attrName>r</p:attrName>
                                        </p:attrNameLst>
                                      </p:cBhvr>
                                    </p:animRot>
                                    <p:animRot by="-1500000">
                                      <p:cBhvr>
                                        <p:cTn id="14" dur="125" fill="hold">
                                          <p:stCondLst>
                                            <p:cond delay="250"/>
                                          </p:stCondLst>
                                        </p:cTn>
                                        <p:tgtEl>
                                          <p:spTgt spid="350"/>
                                        </p:tgtEl>
                                        <p:attrNameLst>
                                          <p:attrName>r</p:attrName>
                                        </p:attrNameLst>
                                      </p:cBhvr>
                                    </p:animRot>
                                    <p:animRot by="1500000">
                                      <p:cBhvr>
                                        <p:cTn id="15" dur="125" fill="hold">
                                          <p:stCondLst>
                                            <p:cond delay="375"/>
                                          </p:stCondLst>
                                        </p:cTn>
                                        <p:tgtEl>
                                          <p:spTgt spid="3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5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grpSp>
        <p:nvGrpSpPr>
          <p:cNvPr id="1893" name="Google Shape;1893;p73"/>
          <p:cNvGrpSpPr/>
          <p:nvPr/>
        </p:nvGrpSpPr>
        <p:grpSpPr>
          <a:xfrm rot="613172">
            <a:off x="6346518" y="603637"/>
            <a:ext cx="858347" cy="1514030"/>
            <a:chOff x="6006224" y="390509"/>
            <a:chExt cx="510349" cy="900200"/>
          </a:xfrm>
        </p:grpSpPr>
        <p:sp>
          <p:nvSpPr>
            <p:cNvPr id="1894" name="Google Shape;1894;p73"/>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3"/>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3"/>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3"/>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3"/>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3"/>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3"/>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3"/>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3"/>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3"/>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3"/>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3"/>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3"/>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3"/>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3"/>
            <p:cNvSpPr/>
            <p:nvPr/>
          </p:nvSpPr>
          <p:spPr>
            <a:xfrm>
              <a:off x="6415761" y="1137864"/>
              <a:ext cx="100812" cy="78559"/>
            </a:xfrm>
            <a:custGeom>
              <a:avLst/>
              <a:gdLst/>
              <a:ahLst/>
              <a:cxnLst/>
              <a:rect l="l" t="t" r="r" b="b"/>
              <a:pathLst>
                <a:path w="1721" h="1341" extrusionOk="0">
                  <a:moveTo>
                    <a:pt x="1622" y="1"/>
                  </a:moveTo>
                  <a:cubicBezTo>
                    <a:pt x="1610" y="1"/>
                    <a:pt x="1597" y="4"/>
                    <a:pt x="1583" y="12"/>
                  </a:cubicBezTo>
                  <a:cubicBezTo>
                    <a:pt x="1400" y="76"/>
                    <a:pt x="1052" y="259"/>
                    <a:pt x="862" y="436"/>
                  </a:cubicBezTo>
                  <a:cubicBezTo>
                    <a:pt x="577" y="683"/>
                    <a:pt x="312" y="962"/>
                    <a:pt x="40" y="1240"/>
                  </a:cubicBezTo>
                  <a:cubicBezTo>
                    <a:pt x="0" y="1279"/>
                    <a:pt x="40" y="1341"/>
                    <a:pt x="87" y="1341"/>
                  </a:cubicBezTo>
                  <a:cubicBezTo>
                    <a:pt x="101" y="1341"/>
                    <a:pt x="115" y="1335"/>
                    <a:pt x="128" y="1322"/>
                  </a:cubicBezTo>
                  <a:cubicBezTo>
                    <a:pt x="641" y="816"/>
                    <a:pt x="1020" y="468"/>
                    <a:pt x="1647" y="133"/>
                  </a:cubicBezTo>
                  <a:cubicBezTo>
                    <a:pt x="1721" y="95"/>
                    <a:pt x="1684" y="1"/>
                    <a:pt x="1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9" name="Google Shape;1909;p73"/>
          <p:cNvGrpSpPr/>
          <p:nvPr/>
        </p:nvGrpSpPr>
        <p:grpSpPr>
          <a:xfrm rot="184001">
            <a:off x="3565444" y="539684"/>
            <a:ext cx="2013685" cy="2013667"/>
            <a:chOff x="3565396" y="539497"/>
            <a:chExt cx="2013620" cy="2013602"/>
          </a:xfrm>
        </p:grpSpPr>
        <p:sp>
          <p:nvSpPr>
            <p:cNvPr id="1910" name="Google Shape;1910;p73"/>
            <p:cNvSpPr/>
            <p:nvPr/>
          </p:nvSpPr>
          <p:spPr>
            <a:xfrm>
              <a:off x="3565417" y="539497"/>
              <a:ext cx="2013600" cy="2013600"/>
            </a:xfrm>
            <a:prstGeom prst="rect">
              <a:avLst/>
            </a:prstGeom>
            <a:solidFill>
              <a:schemeClr val="dk2"/>
            </a:solidFill>
            <a:ln w="114300" cap="flat" cmpd="sng">
              <a:solidFill>
                <a:schemeClr val="dk2"/>
              </a:solidFill>
              <a:prstDash val="solid"/>
              <a:round/>
              <a:headEnd type="none" w="sm" len="sm"/>
              <a:tailEnd type="none" w="sm" len="sm"/>
            </a:ln>
            <a:effectLst>
              <a:outerShdw dist="38100" dir="792000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3"/>
            <p:cNvSpPr/>
            <p:nvPr/>
          </p:nvSpPr>
          <p:spPr>
            <a:xfrm>
              <a:off x="3565396" y="539499"/>
              <a:ext cx="2013600" cy="2013600"/>
            </a:xfrm>
            <a:prstGeom prst="rect">
              <a:avLst/>
            </a:prstGeom>
            <a:solidFill>
              <a:srgbClr val="A8C68B">
                <a:alpha val="5116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2" name="Google Shape;1912;p73"/>
          <p:cNvSpPr/>
          <p:nvPr/>
        </p:nvSpPr>
        <p:spPr>
          <a:xfrm>
            <a:off x="1571167" y="2809232"/>
            <a:ext cx="6002075" cy="1669125"/>
          </a:xfrm>
          <a:custGeom>
            <a:avLst/>
            <a:gdLst/>
            <a:ahLst/>
            <a:cxnLst/>
            <a:rect l="l" t="t" r="r" b="b"/>
            <a:pathLst>
              <a:path w="240083" h="66765" extrusionOk="0">
                <a:moveTo>
                  <a:pt x="238760" y="45086"/>
                </a:moveTo>
                <a:cubicBezTo>
                  <a:pt x="240357" y="35744"/>
                  <a:pt x="243786" y="15537"/>
                  <a:pt x="225101" y="8027"/>
                </a:cubicBezTo>
                <a:cubicBezTo>
                  <a:pt x="206416" y="517"/>
                  <a:pt x="161262" y="241"/>
                  <a:pt x="126649" y="27"/>
                </a:cubicBezTo>
                <a:cubicBezTo>
                  <a:pt x="92036" y="-187"/>
                  <a:pt x="38483" y="776"/>
                  <a:pt x="17421" y="6745"/>
                </a:cubicBezTo>
                <a:cubicBezTo>
                  <a:pt x="-3641" y="12714"/>
                  <a:pt x="1096" y="26609"/>
                  <a:pt x="276" y="35840"/>
                </a:cubicBezTo>
                <a:cubicBezTo>
                  <a:pt x="-544" y="45071"/>
                  <a:pt x="-330" y="57176"/>
                  <a:pt x="12503" y="62129"/>
                </a:cubicBezTo>
                <a:cubicBezTo>
                  <a:pt x="25336" y="67082"/>
                  <a:pt x="53364" y="64794"/>
                  <a:pt x="77273" y="65558"/>
                </a:cubicBezTo>
                <a:cubicBezTo>
                  <a:pt x="101183" y="66322"/>
                  <a:pt x="132919" y="66958"/>
                  <a:pt x="155960" y="66711"/>
                </a:cubicBezTo>
                <a:cubicBezTo>
                  <a:pt x="179002" y="66464"/>
                  <a:pt x="201722" y="67681"/>
                  <a:pt x="215522" y="64077"/>
                </a:cubicBezTo>
                <a:cubicBezTo>
                  <a:pt x="229322" y="60473"/>
                  <a:pt x="237164" y="54428"/>
                  <a:pt x="238760" y="45086"/>
                </a:cubicBezTo>
                <a:close/>
              </a:path>
            </a:pathLst>
          </a:custGeom>
          <a:solidFill>
            <a:schemeClr val="dk2"/>
          </a:solidFill>
          <a:ln>
            <a:noFill/>
          </a:ln>
          <a:effectLst>
            <a:outerShdw dist="66675" dir="8040000" algn="bl" rotWithShape="0">
              <a:schemeClr val="dk1">
                <a:alpha val="22000"/>
              </a:schemeClr>
            </a:outerShdw>
          </a:effectLst>
        </p:spPr>
      </p:sp>
      <p:sp>
        <p:nvSpPr>
          <p:cNvPr id="1914" name="Google Shape;1914;p73"/>
          <p:cNvSpPr txBox="1">
            <a:spLocks noGrp="1"/>
          </p:cNvSpPr>
          <p:nvPr>
            <p:ph type="title" idx="2"/>
          </p:nvPr>
        </p:nvSpPr>
        <p:spPr>
          <a:xfrm rot="183948">
            <a:off x="3642289" y="1140635"/>
            <a:ext cx="1511688" cy="91811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b="1">
                <a:solidFill>
                  <a:srgbClr val="C00000"/>
                </a:solidFill>
                <a:latin typeface="Times New Roman" panose="02020603050405020304" pitchFamily="18" charset="0"/>
                <a:cs typeface="Times New Roman" panose="02020603050405020304" pitchFamily="18" charset="0"/>
              </a:rPr>
              <a:t>II</a:t>
            </a:r>
            <a:r>
              <a:rPr lang="en" sz="7200" b="1" dirty="0">
                <a:solidFill>
                  <a:srgbClr val="C00000"/>
                </a:solidFill>
                <a:latin typeface="Times New Roman" panose="02020603050405020304" pitchFamily="18" charset="0"/>
                <a:cs typeface="Times New Roman" panose="02020603050405020304" pitchFamily="18" charset="0"/>
              </a:rPr>
              <a:t>.</a:t>
            </a:r>
            <a:endParaRPr sz="7200" b="1" dirty="0">
              <a:solidFill>
                <a:srgbClr val="C00000"/>
              </a:solidFill>
              <a:latin typeface="Times New Roman" panose="02020603050405020304" pitchFamily="18" charset="0"/>
              <a:cs typeface="Times New Roman" panose="02020603050405020304" pitchFamily="18" charset="0"/>
            </a:endParaRPr>
          </a:p>
        </p:txBody>
      </p:sp>
      <p:grpSp>
        <p:nvGrpSpPr>
          <p:cNvPr id="1916" name="Google Shape;1916;p73"/>
          <p:cNvGrpSpPr/>
          <p:nvPr/>
        </p:nvGrpSpPr>
        <p:grpSpPr>
          <a:xfrm rot="183940">
            <a:off x="4981415" y="1027549"/>
            <a:ext cx="521398" cy="1037937"/>
            <a:chOff x="1143250" y="2152689"/>
            <a:chExt cx="421854" cy="839844"/>
          </a:xfrm>
        </p:grpSpPr>
        <p:sp>
          <p:nvSpPr>
            <p:cNvPr id="1917" name="Google Shape;1917;p73"/>
            <p:cNvSpPr/>
            <p:nvPr/>
          </p:nvSpPr>
          <p:spPr>
            <a:xfrm>
              <a:off x="1144322" y="2161997"/>
              <a:ext cx="420782" cy="827536"/>
            </a:xfrm>
            <a:custGeom>
              <a:avLst/>
              <a:gdLst/>
              <a:ahLst/>
              <a:cxnLst/>
              <a:rect l="l" t="t" r="r" b="b"/>
              <a:pathLst>
                <a:path w="9809" h="19291" extrusionOk="0">
                  <a:moveTo>
                    <a:pt x="8072" y="1"/>
                  </a:moveTo>
                  <a:cubicBezTo>
                    <a:pt x="7735" y="1"/>
                    <a:pt x="7343" y="201"/>
                    <a:pt x="7201" y="954"/>
                  </a:cubicBezTo>
                  <a:cubicBezTo>
                    <a:pt x="7075" y="1618"/>
                    <a:pt x="6936" y="2308"/>
                    <a:pt x="6834" y="2985"/>
                  </a:cubicBezTo>
                  <a:cubicBezTo>
                    <a:pt x="6645" y="4212"/>
                    <a:pt x="6537" y="5453"/>
                    <a:pt x="6398" y="6686"/>
                  </a:cubicBezTo>
                  <a:cubicBezTo>
                    <a:pt x="6366" y="6990"/>
                    <a:pt x="6328" y="7288"/>
                    <a:pt x="6284" y="7591"/>
                  </a:cubicBezTo>
                  <a:cubicBezTo>
                    <a:pt x="6265" y="7718"/>
                    <a:pt x="6189" y="8003"/>
                    <a:pt x="6176" y="8281"/>
                  </a:cubicBezTo>
                  <a:lnTo>
                    <a:pt x="5974" y="8281"/>
                  </a:lnTo>
                  <a:lnTo>
                    <a:pt x="6031" y="8230"/>
                  </a:lnTo>
                  <a:cubicBezTo>
                    <a:pt x="6012" y="7927"/>
                    <a:pt x="6005" y="7572"/>
                    <a:pt x="5967" y="7243"/>
                  </a:cubicBezTo>
                  <a:cubicBezTo>
                    <a:pt x="5904" y="6686"/>
                    <a:pt x="5822" y="6142"/>
                    <a:pt x="5778" y="5579"/>
                  </a:cubicBezTo>
                  <a:cubicBezTo>
                    <a:pt x="5670" y="4269"/>
                    <a:pt x="5449" y="2972"/>
                    <a:pt x="5189" y="1688"/>
                  </a:cubicBezTo>
                  <a:cubicBezTo>
                    <a:pt x="5113" y="1289"/>
                    <a:pt x="5018" y="764"/>
                    <a:pt x="4797" y="410"/>
                  </a:cubicBezTo>
                  <a:cubicBezTo>
                    <a:pt x="4678" y="217"/>
                    <a:pt x="4510" y="133"/>
                    <a:pt x="4324" y="133"/>
                  </a:cubicBezTo>
                  <a:cubicBezTo>
                    <a:pt x="4174" y="133"/>
                    <a:pt x="4012" y="187"/>
                    <a:pt x="3854" y="283"/>
                  </a:cubicBezTo>
                  <a:cubicBezTo>
                    <a:pt x="3190" y="669"/>
                    <a:pt x="3607" y="3921"/>
                    <a:pt x="3664" y="4529"/>
                  </a:cubicBezTo>
                  <a:cubicBezTo>
                    <a:pt x="3759" y="5620"/>
                    <a:pt x="3860" y="6894"/>
                    <a:pt x="3992" y="8093"/>
                  </a:cubicBezTo>
                  <a:lnTo>
                    <a:pt x="3992" y="8093"/>
                  </a:lnTo>
                  <a:cubicBezTo>
                    <a:pt x="3909" y="7771"/>
                    <a:pt x="3752" y="7382"/>
                    <a:pt x="3626" y="7212"/>
                  </a:cubicBezTo>
                  <a:cubicBezTo>
                    <a:pt x="3424" y="6952"/>
                    <a:pt x="3247" y="6655"/>
                    <a:pt x="2937" y="6509"/>
                  </a:cubicBezTo>
                  <a:cubicBezTo>
                    <a:pt x="2788" y="6437"/>
                    <a:pt x="2650" y="6405"/>
                    <a:pt x="2523" y="6405"/>
                  </a:cubicBezTo>
                  <a:cubicBezTo>
                    <a:pt x="2038" y="6405"/>
                    <a:pt x="1718" y="6876"/>
                    <a:pt x="1633" y="7383"/>
                  </a:cubicBezTo>
                  <a:cubicBezTo>
                    <a:pt x="1545" y="7889"/>
                    <a:pt x="1589" y="8414"/>
                    <a:pt x="1696" y="8926"/>
                  </a:cubicBezTo>
                  <a:lnTo>
                    <a:pt x="1658" y="8832"/>
                  </a:lnTo>
                  <a:cubicBezTo>
                    <a:pt x="1551" y="8429"/>
                    <a:pt x="1255" y="8143"/>
                    <a:pt x="839" y="8143"/>
                  </a:cubicBezTo>
                  <a:cubicBezTo>
                    <a:pt x="791" y="8143"/>
                    <a:pt x="741" y="8147"/>
                    <a:pt x="690" y="8154"/>
                  </a:cubicBezTo>
                  <a:cubicBezTo>
                    <a:pt x="70" y="8249"/>
                    <a:pt x="1" y="8996"/>
                    <a:pt x="58" y="9490"/>
                  </a:cubicBezTo>
                  <a:cubicBezTo>
                    <a:pt x="133" y="10154"/>
                    <a:pt x="387" y="10888"/>
                    <a:pt x="728" y="11476"/>
                  </a:cubicBezTo>
                  <a:cubicBezTo>
                    <a:pt x="773" y="11559"/>
                    <a:pt x="842" y="11666"/>
                    <a:pt x="912" y="11774"/>
                  </a:cubicBezTo>
                  <a:cubicBezTo>
                    <a:pt x="912" y="11970"/>
                    <a:pt x="918" y="12400"/>
                    <a:pt x="924" y="12552"/>
                  </a:cubicBezTo>
                  <a:cubicBezTo>
                    <a:pt x="975" y="13508"/>
                    <a:pt x="1228" y="14419"/>
                    <a:pt x="1646" y="15279"/>
                  </a:cubicBezTo>
                  <a:cubicBezTo>
                    <a:pt x="1848" y="15691"/>
                    <a:pt x="2120" y="16178"/>
                    <a:pt x="2443" y="16513"/>
                  </a:cubicBezTo>
                  <a:cubicBezTo>
                    <a:pt x="2664" y="16741"/>
                    <a:pt x="2981" y="16924"/>
                    <a:pt x="3158" y="17171"/>
                  </a:cubicBezTo>
                  <a:lnTo>
                    <a:pt x="3038" y="19291"/>
                  </a:lnTo>
                  <a:lnTo>
                    <a:pt x="8030" y="19291"/>
                  </a:lnTo>
                  <a:lnTo>
                    <a:pt x="7783" y="17051"/>
                  </a:lnTo>
                  <a:cubicBezTo>
                    <a:pt x="7942" y="17013"/>
                    <a:pt x="8226" y="16570"/>
                    <a:pt x="8353" y="16393"/>
                  </a:cubicBezTo>
                  <a:cubicBezTo>
                    <a:pt x="8840" y="15691"/>
                    <a:pt x="9213" y="14931"/>
                    <a:pt x="9441" y="14102"/>
                  </a:cubicBezTo>
                  <a:cubicBezTo>
                    <a:pt x="9682" y="13236"/>
                    <a:pt x="9808" y="12407"/>
                    <a:pt x="9802" y="11514"/>
                  </a:cubicBezTo>
                  <a:cubicBezTo>
                    <a:pt x="9796" y="10983"/>
                    <a:pt x="9656" y="10534"/>
                    <a:pt x="9448" y="10040"/>
                  </a:cubicBezTo>
                  <a:cubicBezTo>
                    <a:pt x="9289" y="9679"/>
                    <a:pt x="9074" y="9331"/>
                    <a:pt x="8884" y="8977"/>
                  </a:cubicBezTo>
                  <a:cubicBezTo>
                    <a:pt x="8783" y="8787"/>
                    <a:pt x="8669" y="8604"/>
                    <a:pt x="8543" y="8427"/>
                  </a:cubicBezTo>
                  <a:lnTo>
                    <a:pt x="8574" y="8427"/>
                  </a:lnTo>
                  <a:cubicBezTo>
                    <a:pt x="8688" y="7370"/>
                    <a:pt x="8758" y="6288"/>
                    <a:pt x="8828" y="5212"/>
                  </a:cubicBezTo>
                  <a:cubicBezTo>
                    <a:pt x="8916" y="3928"/>
                    <a:pt x="9011" y="2593"/>
                    <a:pt x="8922" y="1308"/>
                  </a:cubicBezTo>
                  <a:cubicBezTo>
                    <a:pt x="8891" y="890"/>
                    <a:pt x="8922" y="435"/>
                    <a:pt x="8574" y="156"/>
                  </a:cubicBezTo>
                  <a:cubicBezTo>
                    <a:pt x="8485" y="84"/>
                    <a:pt x="8290" y="1"/>
                    <a:pt x="8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3"/>
            <p:cNvSpPr/>
            <p:nvPr/>
          </p:nvSpPr>
          <p:spPr>
            <a:xfrm>
              <a:off x="1437738" y="2609243"/>
              <a:ext cx="45943" cy="55681"/>
            </a:xfrm>
            <a:custGeom>
              <a:avLst/>
              <a:gdLst/>
              <a:ahLst/>
              <a:cxnLst/>
              <a:rect l="l" t="t" r="r" b="b"/>
              <a:pathLst>
                <a:path w="1071" h="1298" fill="none" extrusionOk="0">
                  <a:moveTo>
                    <a:pt x="1070" y="1297"/>
                  </a:moveTo>
                  <a:cubicBezTo>
                    <a:pt x="773" y="1266"/>
                    <a:pt x="463" y="867"/>
                    <a:pt x="311" y="626"/>
                  </a:cubicBezTo>
                  <a:cubicBezTo>
                    <a:pt x="159" y="386"/>
                    <a:pt x="89" y="266"/>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3"/>
            <p:cNvSpPr/>
            <p:nvPr/>
          </p:nvSpPr>
          <p:spPr>
            <a:xfrm>
              <a:off x="1408954" y="2152689"/>
              <a:ext cx="121915" cy="374066"/>
            </a:xfrm>
            <a:custGeom>
              <a:avLst/>
              <a:gdLst/>
              <a:ahLst/>
              <a:cxnLst/>
              <a:rect l="l" t="t" r="r" b="b"/>
              <a:pathLst>
                <a:path w="2842" h="8720" fill="none" extrusionOk="0">
                  <a:moveTo>
                    <a:pt x="2405" y="8719"/>
                  </a:moveTo>
                  <a:cubicBezTo>
                    <a:pt x="2519" y="7656"/>
                    <a:pt x="2589" y="6574"/>
                    <a:pt x="2659" y="5499"/>
                  </a:cubicBezTo>
                  <a:cubicBezTo>
                    <a:pt x="2747" y="4214"/>
                    <a:pt x="2842" y="2879"/>
                    <a:pt x="2753" y="1601"/>
                  </a:cubicBezTo>
                  <a:cubicBezTo>
                    <a:pt x="2722" y="1177"/>
                    <a:pt x="2753" y="721"/>
                    <a:pt x="2405" y="443"/>
                  </a:cubicBezTo>
                  <a:cubicBezTo>
                    <a:pt x="2178" y="260"/>
                    <a:pt x="1266" y="0"/>
                    <a:pt x="1026" y="1240"/>
                  </a:cubicBezTo>
                  <a:cubicBezTo>
                    <a:pt x="906" y="1905"/>
                    <a:pt x="767" y="2594"/>
                    <a:pt x="665" y="3278"/>
                  </a:cubicBezTo>
                  <a:cubicBezTo>
                    <a:pt x="476" y="4499"/>
                    <a:pt x="368" y="5739"/>
                    <a:pt x="229" y="6979"/>
                  </a:cubicBezTo>
                  <a:cubicBezTo>
                    <a:pt x="197" y="7277"/>
                    <a:pt x="159" y="7581"/>
                    <a:pt x="115" y="7878"/>
                  </a:cubicBezTo>
                  <a:cubicBezTo>
                    <a:pt x="90" y="8011"/>
                    <a:pt x="1" y="8321"/>
                    <a:pt x="1" y="861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3"/>
            <p:cNvSpPr/>
            <p:nvPr/>
          </p:nvSpPr>
          <p:spPr>
            <a:xfrm>
              <a:off x="1207552" y="2428989"/>
              <a:ext cx="124360" cy="252752"/>
            </a:xfrm>
            <a:custGeom>
              <a:avLst/>
              <a:gdLst/>
              <a:ahLst/>
              <a:cxnLst/>
              <a:rect l="l" t="t" r="r" b="b"/>
              <a:pathLst>
                <a:path w="2899" h="5892" fill="none" extrusionOk="0">
                  <a:moveTo>
                    <a:pt x="2507" y="1937"/>
                  </a:moveTo>
                  <a:cubicBezTo>
                    <a:pt x="2418" y="1614"/>
                    <a:pt x="2260" y="1222"/>
                    <a:pt x="2133" y="1051"/>
                  </a:cubicBezTo>
                  <a:cubicBezTo>
                    <a:pt x="1937" y="792"/>
                    <a:pt x="1754" y="494"/>
                    <a:pt x="1444" y="349"/>
                  </a:cubicBezTo>
                  <a:cubicBezTo>
                    <a:pt x="735" y="1"/>
                    <a:pt x="254" y="583"/>
                    <a:pt x="140" y="1222"/>
                  </a:cubicBezTo>
                  <a:cubicBezTo>
                    <a:pt x="1" y="2070"/>
                    <a:pt x="222" y="2937"/>
                    <a:pt x="431" y="3753"/>
                  </a:cubicBezTo>
                  <a:cubicBezTo>
                    <a:pt x="577" y="4316"/>
                    <a:pt x="672" y="5442"/>
                    <a:pt x="1304" y="5708"/>
                  </a:cubicBezTo>
                  <a:cubicBezTo>
                    <a:pt x="1747" y="5892"/>
                    <a:pt x="2545" y="5740"/>
                    <a:pt x="2677" y="5227"/>
                  </a:cubicBezTo>
                  <a:cubicBezTo>
                    <a:pt x="2785" y="4847"/>
                    <a:pt x="2899" y="4594"/>
                    <a:pt x="2791" y="404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3"/>
            <p:cNvSpPr/>
            <p:nvPr/>
          </p:nvSpPr>
          <p:spPr>
            <a:xfrm>
              <a:off x="1143250" y="2510965"/>
              <a:ext cx="116209" cy="195484"/>
            </a:xfrm>
            <a:custGeom>
              <a:avLst/>
              <a:gdLst/>
              <a:ahLst/>
              <a:cxnLst/>
              <a:rect l="l" t="t" r="r" b="b"/>
              <a:pathLst>
                <a:path w="2709" h="4557" fill="none" extrusionOk="0">
                  <a:moveTo>
                    <a:pt x="2620" y="3664"/>
                  </a:moveTo>
                  <a:cubicBezTo>
                    <a:pt x="2708" y="3993"/>
                    <a:pt x="2240" y="4373"/>
                    <a:pt x="1943" y="4436"/>
                  </a:cubicBezTo>
                  <a:cubicBezTo>
                    <a:pt x="1392" y="4556"/>
                    <a:pt x="968" y="3791"/>
                    <a:pt x="741" y="3405"/>
                  </a:cubicBezTo>
                  <a:cubicBezTo>
                    <a:pt x="399" y="2823"/>
                    <a:pt x="152" y="2082"/>
                    <a:pt x="64" y="1418"/>
                  </a:cubicBezTo>
                  <a:cubicBezTo>
                    <a:pt x="0" y="924"/>
                    <a:pt x="76" y="178"/>
                    <a:pt x="696" y="83"/>
                  </a:cubicBezTo>
                  <a:cubicBezTo>
                    <a:pt x="1196" y="0"/>
                    <a:pt x="1551" y="311"/>
                    <a:pt x="1671" y="76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3"/>
            <p:cNvSpPr/>
            <p:nvPr/>
          </p:nvSpPr>
          <p:spPr>
            <a:xfrm>
              <a:off x="1182586" y="2495780"/>
              <a:ext cx="381702" cy="496753"/>
            </a:xfrm>
            <a:custGeom>
              <a:avLst/>
              <a:gdLst/>
              <a:ahLst/>
              <a:cxnLst/>
              <a:rect l="l" t="t" r="r" b="b"/>
              <a:pathLst>
                <a:path w="8898" h="11580" fill="none" extrusionOk="0">
                  <a:moveTo>
                    <a:pt x="1" y="4056"/>
                  </a:moveTo>
                  <a:cubicBezTo>
                    <a:pt x="1" y="4252"/>
                    <a:pt x="13" y="4683"/>
                    <a:pt x="20" y="4841"/>
                  </a:cubicBezTo>
                  <a:cubicBezTo>
                    <a:pt x="64" y="5796"/>
                    <a:pt x="317" y="6707"/>
                    <a:pt x="741" y="7568"/>
                  </a:cubicBezTo>
                  <a:cubicBezTo>
                    <a:pt x="944" y="7979"/>
                    <a:pt x="1216" y="8473"/>
                    <a:pt x="1538" y="8802"/>
                  </a:cubicBezTo>
                  <a:cubicBezTo>
                    <a:pt x="1760" y="9030"/>
                    <a:pt x="2076" y="9213"/>
                    <a:pt x="2247" y="9460"/>
                  </a:cubicBezTo>
                  <a:lnTo>
                    <a:pt x="2133" y="11580"/>
                  </a:lnTo>
                  <a:lnTo>
                    <a:pt x="7119" y="11580"/>
                  </a:lnTo>
                  <a:lnTo>
                    <a:pt x="6879" y="9340"/>
                  </a:lnTo>
                  <a:cubicBezTo>
                    <a:pt x="7037" y="9302"/>
                    <a:pt x="7315" y="8859"/>
                    <a:pt x="7448" y="8682"/>
                  </a:cubicBezTo>
                  <a:cubicBezTo>
                    <a:pt x="7936" y="7979"/>
                    <a:pt x="8309" y="7220"/>
                    <a:pt x="8537" y="6391"/>
                  </a:cubicBezTo>
                  <a:cubicBezTo>
                    <a:pt x="8777" y="5524"/>
                    <a:pt x="8897" y="4695"/>
                    <a:pt x="8891" y="3803"/>
                  </a:cubicBezTo>
                  <a:cubicBezTo>
                    <a:pt x="8885" y="3265"/>
                    <a:pt x="8752" y="2816"/>
                    <a:pt x="8537" y="2316"/>
                  </a:cubicBezTo>
                  <a:cubicBezTo>
                    <a:pt x="8378" y="1955"/>
                    <a:pt x="8163" y="1607"/>
                    <a:pt x="7973" y="1247"/>
                  </a:cubicBezTo>
                  <a:cubicBezTo>
                    <a:pt x="7803" y="924"/>
                    <a:pt x="7594" y="608"/>
                    <a:pt x="7303" y="373"/>
                  </a:cubicBezTo>
                  <a:cubicBezTo>
                    <a:pt x="6835" y="0"/>
                    <a:pt x="6265" y="171"/>
                    <a:pt x="5771" y="386"/>
                  </a:cubicBezTo>
                  <a:cubicBezTo>
                    <a:pt x="5094" y="671"/>
                    <a:pt x="4405" y="905"/>
                    <a:pt x="3791" y="1329"/>
                  </a:cubicBezTo>
                  <a:cubicBezTo>
                    <a:pt x="3481" y="1531"/>
                    <a:pt x="3196" y="1968"/>
                    <a:pt x="3297" y="2354"/>
                  </a:cubicBezTo>
                  <a:cubicBezTo>
                    <a:pt x="3475" y="3006"/>
                    <a:pt x="4645" y="3069"/>
                    <a:pt x="5164" y="2942"/>
                  </a:cubicBezTo>
                  <a:cubicBezTo>
                    <a:pt x="5430" y="2879"/>
                    <a:pt x="5715" y="2797"/>
                    <a:pt x="5936" y="2639"/>
                  </a:cubicBezTo>
                  <a:cubicBezTo>
                    <a:pt x="6094" y="2531"/>
                    <a:pt x="6354" y="2348"/>
                    <a:pt x="6524" y="206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3"/>
            <p:cNvSpPr/>
            <p:nvPr/>
          </p:nvSpPr>
          <p:spPr>
            <a:xfrm>
              <a:off x="1322946" y="2669771"/>
              <a:ext cx="48088" cy="155847"/>
            </a:xfrm>
            <a:custGeom>
              <a:avLst/>
              <a:gdLst/>
              <a:ahLst/>
              <a:cxnLst/>
              <a:rect l="l" t="t" r="r" b="b"/>
              <a:pathLst>
                <a:path w="1121" h="3633" fill="none" extrusionOk="0">
                  <a:moveTo>
                    <a:pt x="1120" y="0"/>
                  </a:moveTo>
                  <a:cubicBezTo>
                    <a:pt x="747" y="627"/>
                    <a:pt x="329" y="1114"/>
                    <a:pt x="146" y="1835"/>
                  </a:cubicBezTo>
                  <a:cubicBezTo>
                    <a:pt x="0" y="2436"/>
                    <a:pt x="44" y="3018"/>
                    <a:pt x="38" y="36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3"/>
            <p:cNvSpPr/>
            <p:nvPr/>
          </p:nvSpPr>
          <p:spPr>
            <a:xfrm>
              <a:off x="1280306" y="2167617"/>
              <a:ext cx="121915" cy="416406"/>
            </a:xfrm>
            <a:custGeom>
              <a:avLst/>
              <a:gdLst/>
              <a:ahLst/>
              <a:cxnLst/>
              <a:rect l="l" t="t" r="r" b="b"/>
              <a:pathLst>
                <a:path w="2842" h="9707" fill="none" extrusionOk="0">
                  <a:moveTo>
                    <a:pt x="2842" y="8169"/>
                  </a:moveTo>
                  <a:cubicBezTo>
                    <a:pt x="2829" y="7872"/>
                    <a:pt x="2816" y="7517"/>
                    <a:pt x="2778" y="7182"/>
                  </a:cubicBezTo>
                  <a:cubicBezTo>
                    <a:pt x="2715" y="6631"/>
                    <a:pt x="2639" y="6081"/>
                    <a:pt x="2589" y="5524"/>
                  </a:cubicBezTo>
                  <a:cubicBezTo>
                    <a:pt x="2487" y="4208"/>
                    <a:pt x="2266" y="2911"/>
                    <a:pt x="2007" y="1633"/>
                  </a:cubicBezTo>
                  <a:cubicBezTo>
                    <a:pt x="1924" y="1228"/>
                    <a:pt x="1829" y="702"/>
                    <a:pt x="1608" y="348"/>
                  </a:cubicBezTo>
                  <a:cubicBezTo>
                    <a:pt x="1393" y="0"/>
                    <a:pt x="1019" y="6"/>
                    <a:pt x="665" y="222"/>
                  </a:cubicBezTo>
                  <a:cubicBezTo>
                    <a:pt x="1" y="608"/>
                    <a:pt x="425" y="3860"/>
                    <a:pt x="475" y="4467"/>
                  </a:cubicBezTo>
                  <a:cubicBezTo>
                    <a:pt x="621" y="6081"/>
                    <a:pt x="779" y="8118"/>
                    <a:pt x="1019" y="9707"/>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5" name="Google Shape;1925;p73"/>
          <p:cNvGrpSpPr/>
          <p:nvPr/>
        </p:nvGrpSpPr>
        <p:grpSpPr>
          <a:xfrm flipH="1">
            <a:off x="7098243" y="1149847"/>
            <a:ext cx="1636191" cy="3405834"/>
            <a:chOff x="716935" y="449724"/>
            <a:chExt cx="1284496" cy="2740673"/>
          </a:xfrm>
        </p:grpSpPr>
        <p:sp>
          <p:nvSpPr>
            <p:cNvPr id="1926" name="Google Shape;1926;p73"/>
            <p:cNvSpPr/>
            <p:nvPr/>
          </p:nvSpPr>
          <p:spPr>
            <a:xfrm>
              <a:off x="717202" y="449788"/>
              <a:ext cx="1283948" cy="2740545"/>
            </a:xfrm>
            <a:custGeom>
              <a:avLst/>
              <a:gdLst/>
              <a:ahLst/>
              <a:cxnLst/>
              <a:rect l="l" t="t" r="r" b="b"/>
              <a:pathLst>
                <a:path w="18002" h="38422" extrusionOk="0">
                  <a:moveTo>
                    <a:pt x="8544" y="0"/>
                  </a:moveTo>
                  <a:cubicBezTo>
                    <a:pt x="7166" y="0"/>
                    <a:pt x="5793" y="402"/>
                    <a:pt x="4556" y="1016"/>
                  </a:cubicBezTo>
                  <a:cubicBezTo>
                    <a:pt x="3657" y="1478"/>
                    <a:pt x="2778" y="2022"/>
                    <a:pt x="2113" y="2807"/>
                  </a:cubicBezTo>
                  <a:cubicBezTo>
                    <a:pt x="1493" y="3471"/>
                    <a:pt x="886" y="4414"/>
                    <a:pt x="1006" y="5211"/>
                  </a:cubicBezTo>
                  <a:cubicBezTo>
                    <a:pt x="1031" y="5491"/>
                    <a:pt x="1098" y="5794"/>
                    <a:pt x="1280" y="6015"/>
                  </a:cubicBezTo>
                  <a:lnTo>
                    <a:pt x="1280" y="6015"/>
                  </a:lnTo>
                  <a:cubicBezTo>
                    <a:pt x="1280" y="6015"/>
                    <a:pt x="1279" y="6015"/>
                    <a:pt x="1278" y="6015"/>
                  </a:cubicBezTo>
                  <a:cubicBezTo>
                    <a:pt x="1360" y="6122"/>
                    <a:pt x="1481" y="6192"/>
                    <a:pt x="1576" y="6281"/>
                  </a:cubicBezTo>
                  <a:cubicBezTo>
                    <a:pt x="1582" y="6287"/>
                    <a:pt x="1582" y="6287"/>
                    <a:pt x="1588" y="6287"/>
                  </a:cubicBezTo>
                  <a:lnTo>
                    <a:pt x="1595" y="6293"/>
                  </a:lnTo>
                  <a:cubicBezTo>
                    <a:pt x="1652" y="6508"/>
                    <a:pt x="1620" y="6572"/>
                    <a:pt x="1620" y="6901"/>
                  </a:cubicBezTo>
                  <a:cubicBezTo>
                    <a:pt x="1620" y="7312"/>
                    <a:pt x="1626" y="7527"/>
                    <a:pt x="1721" y="7907"/>
                  </a:cubicBezTo>
                  <a:cubicBezTo>
                    <a:pt x="1835" y="8369"/>
                    <a:pt x="1962" y="8578"/>
                    <a:pt x="2215" y="9008"/>
                  </a:cubicBezTo>
                  <a:cubicBezTo>
                    <a:pt x="2240" y="9065"/>
                    <a:pt x="2316" y="9179"/>
                    <a:pt x="2379" y="9274"/>
                  </a:cubicBezTo>
                  <a:cubicBezTo>
                    <a:pt x="2411" y="9362"/>
                    <a:pt x="2442" y="9457"/>
                    <a:pt x="2493" y="9571"/>
                  </a:cubicBezTo>
                  <a:cubicBezTo>
                    <a:pt x="2506" y="9615"/>
                    <a:pt x="2569" y="9792"/>
                    <a:pt x="2588" y="9830"/>
                  </a:cubicBezTo>
                  <a:cubicBezTo>
                    <a:pt x="2607" y="9887"/>
                    <a:pt x="2594" y="9887"/>
                    <a:pt x="2626" y="9919"/>
                  </a:cubicBezTo>
                  <a:lnTo>
                    <a:pt x="2626" y="9925"/>
                  </a:lnTo>
                  <a:cubicBezTo>
                    <a:pt x="2278" y="10305"/>
                    <a:pt x="2113" y="10811"/>
                    <a:pt x="2063" y="11317"/>
                  </a:cubicBezTo>
                  <a:cubicBezTo>
                    <a:pt x="2019" y="11678"/>
                    <a:pt x="2019" y="12064"/>
                    <a:pt x="2069" y="12431"/>
                  </a:cubicBezTo>
                  <a:cubicBezTo>
                    <a:pt x="1968" y="12754"/>
                    <a:pt x="1784" y="12785"/>
                    <a:pt x="1588" y="13260"/>
                  </a:cubicBezTo>
                  <a:cubicBezTo>
                    <a:pt x="1272" y="13975"/>
                    <a:pt x="1544" y="14291"/>
                    <a:pt x="1765" y="14462"/>
                  </a:cubicBezTo>
                  <a:cubicBezTo>
                    <a:pt x="1943" y="14614"/>
                    <a:pt x="2094" y="14677"/>
                    <a:pt x="2240" y="14741"/>
                  </a:cubicBezTo>
                  <a:cubicBezTo>
                    <a:pt x="2436" y="14817"/>
                    <a:pt x="2531" y="14873"/>
                    <a:pt x="2841" y="14924"/>
                  </a:cubicBezTo>
                  <a:lnTo>
                    <a:pt x="2904" y="14924"/>
                  </a:lnTo>
                  <a:cubicBezTo>
                    <a:pt x="2904" y="14924"/>
                    <a:pt x="2911" y="14930"/>
                    <a:pt x="2917" y="14930"/>
                  </a:cubicBezTo>
                  <a:lnTo>
                    <a:pt x="2936" y="14943"/>
                  </a:lnTo>
                  <a:cubicBezTo>
                    <a:pt x="2980" y="15019"/>
                    <a:pt x="3031" y="15089"/>
                    <a:pt x="3094" y="15152"/>
                  </a:cubicBezTo>
                  <a:cubicBezTo>
                    <a:pt x="3170" y="15222"/>
                    <a:pt x="3341" y="15354"/>
                    <a:pt x="3505" y="15437"/>
                  </a:cubicBezTo>
                  <a:cubicBezTo>
                    <a:pt x="2904" y="15937"/>
                    <a:pt x="2398" y="16544"/>
                    <a:pt x="1955" y="17183"/>
                  </a:cubicBezTo>
                  <a:cubicBezTo>
                    <a:pt x="1196" y="18246"/>
                    <a:pt x="557" y="19404"/>
                    <a:pt x="165" y="20657"/>
                  </a:cubicBezTo>
                  <a:cubicBezTo>
                    <a:pt x="32" y="21207"/>
                    <a:pt x="0" y="22011"/>
                    <a:pt x="127" y="22688"/>
                  </a:cubicBezTo>
                  <a:cubicBezTo>
                    <a:pt x="272" y="23232"/>
                    <a:pt x="607" y="23751"/>
                    <a:pt x="1101" y="24042"/>
                  </a:cubicBezTo>
                  <a:cubicBezTo>
                    <a:pt x="1350" y="24178"/>
                    <a:pt x="1630" y="24294"/>
                    <a:pt x="1917" y="24294"/>
                  </a:cubicBezTo>
                  <a:cubicBezTo>
                    <a:pt x="1951" y="24294"/>
                    <a:pt x="1985" y="24292"/>
                    <a:pt x="2019" y="24289"/>
                  </a:cubicBezTo>
                  <a:cubicBezTo>
                    <a:pt x="2037" y="24289"/>
                    <a:pt x="2088" y="24276"/>
                    <a:pt x="2139" y="24270"/>
                  </a:cubicBezTo>
                  <a:lnTo>
                    <a:pt x="2139" y="24270"/>
                  </a:lnTo>
                  <a:cubicBezTo>
                    <a:pt x="2126" y="24466"/>
                    <a:pt x="2145" y="24656"/>
                    <a:pt x="2196" y="24782"/>
                  </a:cubicBezTo>
                  <a:cubicBezTo>
                    <a:pt x="2221" y="24814"/>
                    <a:pt x="2240" y="24833"/>
                    <a:pt x="2246" y="24846"/>
                  </a:cubicBezTo>
                  <a:cubicBezTo>
                    <a:pt x="2278" y="24877"/>
                    <a:pt x="2322" y="24903"/>
                    <a:pt x="2373" y="24903"/>
                  </a:cubicBezTo>
                  <a:cubicBezTo>
                    <a:pt x="2506" y="24890"/>
                    <a:pt x="2506" y="24858"/>
                    <a:pt x="2569" y="24795"/>
                  </a:cubicBezTo>
                  <a:cubicBezTo>
                    <a:pt x="2601" y="24751"/>
                    <a:pt x="2607" y="24744"/>
                    <a:pt x="2626" y="24732"/>
                  </a:cubicBezTo>
                  <a:lnTo>
                    <a:pt x="2626" y="24732"/>
                  </a:lnTo>
                  <a:cubicBezTo>
                    <a:pt x="2480" y="25719"/>
                    <a:pt x="2461" y="26712"/>
                    <a:pt x="2442" y="27712"/>
                  </a:cubicBezTo>
                  <a:cubicBezTo>
                    <a:pt x="2398" y="28598"/>
                    <a:pt x="2385" y="29484"/>
                    <a:pt x="2411" y="30370"/>
                  </a:cubicBezTo>
                  <a:cubicBezTo>
                    <a:pt x="2411" y="30597"/>
                    <a:pt x="2411" y="30825"/>
                    <a:pt x="2417" y="31059"/>
                  </a:cubicBezTo>
                  <a:lnTo>
                    <a:pt x="2417" y="31110"/>
                  </a:lnTo>
                  <a:cubicBezTo>
                    <a:pt x="2430" y="31154"/>
                    <a:pt x="2442" y="31192"/>
                    <a:pt x="2474" y="31224"/>
                  </a:cubicBezTo>
                  <a:cubicBezTo>
                    <a:pt x="2506" y="31256"/>
                    <a:pt x="2537" y="31268"/>
                    <a:pt x="2575" y="31268"/>
                  </a:cubicBezTo>
                  <a:cubicBezTo>
                    <a:pt x="3018" y="31490"/>
                    <a:pt x="3512" y="31572"/>
                    <a:pt x="3993" y="31648"/>
                  </a:cubicBezTo>
                  <a:cubicBezTo>
                    <a:pt x="4043" y="32015"/>
                    <a:pt x="4018" y="32439"/>
                    <a:pt x="4031" y="32818"/>
                  </a:cubicBezTo>
                  <a:cubicBezTo>
                    <a:pt x="4050" y="33312"/>
                    <a:pt x="4151" y="34071"/>
                    <a:pt x="4145" y="34286"/>
                  </a:cubicBezTo>
                  <a:cubicBezTo>
                    <a:pt x="4138" y="34299"/>
                    <a:pt x="4138" y="34324"/>
                    <a:pt x="4132" y="34337"/>
                  </a:cubicBezTo>
                  <a:cubicBezTo>
                    <a:pt x="4119" y="34362"/>
                    <a:pt x="4113" y="34388"/>
                    <a:pt x="4107" y="34400"/>
                  </a:cubicBezTo>
                  <a:cubicBezTo>
                    <a:pt x="4094" y="34419"/>
                    <a:pt x="4088" y="34445"/>
                    <a:pt x="4075" y="34464"/>
                  </a:cubicBezTo>
                  <a:cubicBezTo>
                    <a:pt x="4075" y="34476"/>
                    <a:pt x="4062" y="34476"/>
                    <a:pt x="4062" y="34483"/>
                  </a:cubicBezTo>
                  <a:cubicBezTo>
                    <a:pt x="4050" y="34508"/>
                    <a:pt x="4018" y="34584"/>
                    <a:pt x="4012" y="34603"/>
                  </a:cubicBezTo>
                  <a:cubicBezTo>
                    <a:pt x="3993" y="34634"/>
                    <a:pt x="3974" y="34679"/>
                    <a:pt x="3974" y="34698"/>
                  </a:cubicBezTo>
                  <a:cubicBezTo>
                    <a:pt x="3961" y="34710"/>
                    <a:pt x="3961" y="34717"/>
                    <a:pt x="3961" y="34736"/>
                  </a:cubicBezTo>
                  <a:cubicBezTo>
                    <a:pt x="3961" y="34742"/>
                    <a:pt x="3948" y="34812"/>
                    <a:pt x="3955" y="34837"/>
                  </a:cubicBezTo>
                  <a:cubicBezTo>
                    <a:pt x="3955" y="34875"/>
                    <a:pt x="3961" y="34919"/>
                    <a:pt x="3980" y="34957"/>
                  </a:cubicBezTo>
                  <a:cubicBezTo>
                    <a:pt x="3816" y="34938"/>
                    <a:pt x="3632" y="34932"/>
                    <a:pt x="3474" y="34926"/>
                  </a:cubicBezTo>
                  <a:cubicBezTo>
                    <a:pt x="3413" y="34921"/>
                    <a:pt x="3351" y="34919"/>
                    <a:pt x="3288" y="34919"/>
                  </a:cubicBezTo>
                  <a:cubicBezTo>
                    <a:pt x="2469" y="34919"/>
                    <a:pt x="1554" y="35307"/>
                    <a:pt x="1348" y="36159"/>
                  </a:cubicBezTo>
                  <a:cubicBezTo>
                    <a:pt x="1139" y="37020"/>
                    <a:pt x="1715" y="37836"/>
                    <a:pt x="2588" y="37963"/>
                  </a:cubicBezTo>
                  <a:cubicBezTo>
                    <a:pt x="2787" y="37998"/>
                    <a:pt x="2992" y="38012"/>
                    <a:pt x="3200" y="38012"/>
                  </a:cubicBezTo>
                  <a:cubicBezTo>
                    <a:pt x="3767" y="38012"/>
                    <a:pt x="4352" y="37910"/>
                    <a:pt x="4866" y="37868"/>
                  </a:cubicBezTo>
                  <a:cubicBezTo>
                    <a:pt x="4949" y="37858"/>
                    <a:pt x="5047" y="37855"/>
                    <a:pt x="5156" y="37855"/>
                  </a:cubicBezTo>
                  <a:cubicBezTo>
                    <a:pt x="5450" y="37855"/>
                    <a:pt x="5820" y="37880"/>
                    <a:pt x="6180" y="37880"/>
                  </a:cubicBezTo>
                  <a:cubicBezTo>
                    <a:pt x="6395" y="37880"/>
                    <a:pt x="6606" y="37871"/>
                    <a:pt x="6796" y="37843"/>
                  </a:cubicBezTo>
                  <a:cubicBezTo>
                    <a:pt x="6916" y="37817"/>
                    <a:pt x="7030" y="37767"/>
                    <a:pt x="7119" y="37678"/>
                  </a:cubicBezTo>
                  <a:cubicBezTo>
                    <a:pt x="7245" y="37533"/>
                    <a:pt x="7296" y="37355"/>
                    <a:pt x="7315" y="37172"/>
                  </a:cubicBezTo>
                  <a:cubicBezTo>
                    <a:pt x="7346" y="36887"/>
                    <a:pt x="7359" y="36596"/>
                    <a:pt x="7277" y="36318"/>
                  </a:cubicBezTo>
                  <a:cubicBezTo>
                    <a:pt x="7277" y="36311"/>
                    <a:pt x="7277" y="36311"/>
                    <a:pt x="7270" y="36299"/>
                  </a:cubicBezTo>
                  <a:cubicBezTo>
                    <a:pt x="7270" y="36299"/>
                    <a:pt x="7270" y="36292"/>
                    <a:pt x="7264" y="36280"/>
                  </a:cubicBezTo>
                  <a:cubicBezTo>
                    <a:pt x="7245" y="36254"/>
                    <a:pt x="7239" y="36216"/>
                    <a:pt x="7220" y="36185"/>
                  </a:cubicBezTo>
                  <a:cubicBezTo>
                    <a:pt x="7232" y="36172"/>
                    <a:pt x="7245" y="36172"/>
                    <a:pt x="7251" y="36166"/>
                  </a:cubicBezTo>
                  <a:cubicBezTo>
                    <a:pt x="7517" y="36033"/>
                    <a:pt x="7663" y="35742"/>
                    <a:pt x="7675" y="35457"/>
                  </a:cubicBezTo>
                  <a:cubicBezTo>
                    <a:pt x="7688" y="35343"/>
                    <a:pt x="7429" y="34704"/>
                    <a:pt x="7422" y="34432"/>
                  </a:cubicBezTo>
                  <a:cubicBezTo>
                    <a:pt x="7372" y="33989"/>
                    <a:pt x="7315" y="33888"/>
                    <a:pt x="7302" y="33192"/>
                  </a:cubicBezTo>
                  <a:cubicBezTo>
                    <a:pt x="7315" y="32806"/>
                    <a:pt x="7302" y="32420"/>
                    <a:pt x="7302" y="32021"/>
                  </a:cubicBezTo>
                  <a:cubicBezTo>
                    <a:pt x="7296" y="31958"/>
                    <a:pt x="7302" y="31882"/>
                    <a:pt x="7296" y="31806"/>
                  </a:cubicBezTo>
                  <a:cubicBezTo>
                    <a:pt x="7650" y="31800"/>
                    <a:pt x="8011" y="31787"/>
                    <a:pt x="8371" y="31768"/>
                  </a:cubicBezTo>
                  <a:cubicBezTo>
                    <a:pt x="8466" y="31768"/>
                    <a:pt x="8561" y="31762"/>
                    <a:pt x="8662" y="31755"/>
                  </a:cubicBezTo>
                  <a:cubicBezTo>
                    <a:pt x="8726" y="32799"/>
                    <a:pt x="8972" y="34109"/>
                    <a:pt x="9055" y="34767"/>
                  </a:cubicBezTo>
                  <a:cubicBezTo>
                    <a:pt x="9023" y="34938"/>
                    <a:pt x="8960" y="35109"/>
                    <a:pt x="8941" y="35286"/>
                  </a:cubicBezTo>
                  <a:cubicBezTo>
                    <a:pt x="8928" y="35495"/>
                    <a:pt x="8953" y="35628"/>
                    <a:pt x="8953" y="35653"/>
                  </a:cubicBezTo>
                  <a:cubicBezTo>
                    <a:pt x="8960" y="35716"/>
                    <a:pt x="8960" y="35786"/>
                    <a:pt x="8991" y="35849"/>
                  </a:cubicBezTo>
                  <a:cubicBezTo>
                    <a:pt x="8441" y="36375"/>
                    <a:pt x="8036" y="37216"/>
                    <a:pt x="8466" y="37912"/>
                  </a:cubicBezTo>
                  <a:cubicBezTo>
                    <a:pt x="8693" y="38281"/>
                    <a:pt x="9126" y="38422"/>
                    <a:pt x="9546" y="38422"/>
                  </a:cubicBezTo>
                  <a:cubicBezTo>
                    <a:pt x="9630" y="38422"/>
                    <a:pt x="9714" y="38416"/>
                    <a:pt x="9795" y="38406"/>
                  </a:cubicBezTo>
                  <a:cubicBezTo>
                    <a:pt x="10219" y="38368"/>
                    <a:pt x="10649" y="38349"/>
                    <a:pt x="11080" y="38342"/>
                  </a:cubicBezTo>
                  <a:cubicBezTo>
                    <a:pt x="11649" y="38317"/>
                    <a:pt x="12054" y="38342"/>
                    <a:pt x="12522" y="38210"/>
                  </a:cubicBezTo>
                  <a:lnTo>
                    <a:pt x="12522" y="38210"/>
                  </a:lnTo>
                  <a:cubicBezTo>
                    <a:pt x="12516" y="38216"/>
                    <a:pt x="12503" y="38216"/>
                    <a:pt x="12516" y="38216"/>
                  </a:cubicBezTo>
                  <a:cubicBezTo>
                    <a:pt x="12529" y="38210"/>
                    <a:pt x="12548" y="38210"/>
                    <a:pt x="12560" y="38197"/>
                  </a:cubicBezTo>
                  <a:cubicBezTo>
                    <a:pt x="12579" y="38191"/>
                    <a:pt x="12598" y="38184"/>
                    <a:pt x="12617" y="38178"/>
                  </a:cubicBezTo>
                  <a:cubicBezTo>
                    <a:pt x="12990" y="38083"/>
                    <a:pt x="13161" y="37944"/>
                    <a:pt x="13225" y="37526"/>
                  </a:cubicBezTo>
                  <a:cubicBezTo>
                    <a:pt x="13263" y="36919"/>
                    <a:pt x="13066" y="36096"/>
                    <a:pt x="12706" y="35837"/>
                  </a:cubicBezTo>
                  <a:cubicBezTo>
                    <a:pt x="12718" y="35811"/>
                    <a:pt x="12725" y="35786"/>
                    <a:pt x="12737" y="35754"/>
                  </a:cubicBezTo>
                  <a:cubicBezTo>
                    <a:pt x="12737" y="35742"/>
                    <a:pt x="12744" y="35710"/>
                    <a:pt x="12744" y="35691"/>
                  </a:cubicBezTo>
                  <a:lnTo>
                    <a:pt x="12744" y="35685"/>
                  </a:lnTo>
                  <a:cubicBezTo>
                    <a:pt x="12750" y="35660"/>
                    <a:pt x="12737" y="35539"/>
                    <a:pt x="12737" y="35495"/>
                  </a:cubicBezTo>
                  <a:cubicBezTo>
                    <a:pt x="12718" y="35337"/>
                    <a:pt x="12674" y="35185"/>
                    <a:pt x="12623" y="35033"/>
                  </a:cubicBezTo>
                  <a:cubicBezTo>
                    <a:pt x="12586" y="34907"/>
                    <a:pt x="12554" y="34761"/>
                    <a:pt x="12491" y="34546"/>
                  </a:cubicBezTo>
                  <a:cubicBezTo>
                    <a:pt x="12453" y="34331"/>
                    <a:pt x="12440" y="33749"/>
                    <a:pt x="12402" y="33356"/>
                  </a:cubicBezTo>
                  <a:cubicBezTo>
                    <a:pt x="12345" y="32622"/>
                    <a:pt x="12332" y="31895"/>
                    <a:pt x="12332" y="31161"/>
                  </a:cubicBezTo>
                  <a:cubicBezTo>
                    <a:pt x="12611" y="31047"/>
                    <a:pt x="12883" y="30920"/>
                    <a:pt x="13149" y="30775"/>
                  </a:cubicBezTo>
                  <a:cubicBezTo>
                    <a:pt x="13187" y="30749"/>
                    <a:pt x="13212" y="30724"/>
                    <a:pt x="13225" y="30686"/>
                  </a:cubicBezTo>
                  <a:cubicBezTo>
                    <a:pt x="13345" y="30686"/>
                    <a:pt x="13452" y="30585"/>
                    <a:pt x="13414" y="30427"/>
                  </a:cubicBezTo>
                  <a:cubicBezTo>
                    <a:pt x="13199" y="29351"/>
                    <a:pt x="13073" y="28250"/>
                    <a:pt x="12839" y="27174"/>
                  </a:cubicBezTo>
                  <a:cubicBezTo>
                    <a:pt x="12870" y="27168"/>
                    <a:pt x="12896" y="27168"/>
                    <a:pt x="12927" y="27155"/>
                  </a:cubicBezTo>
                  <a:cubicBezTo>
                    <a:pt x="13199" y="27111"/>
                    <a:pt x="13282" y="27117"/>
                    <a:pt x="13604" y="27060"/>
                  </a:cubicBezTo>
                  <a:cubicBezTo>
                    <a:pt x="14389" y="26934"/>
                    <a:pt x="15022" y="26345"/>
                    <a:pt x="15281" y="25605"/>
                  </a:cubicBezTo>
                  <a:cubicBezTo>
                    <a:pt x="15458" y="25099"/>
                    <a:pt x="15433" y="24548"/>
                    <a:pt x="15382" y="24023"/>
                  </a:cubicBezTo>
                  <a:cubicBezTo>
                    <a:pt x="15382" y="24017"/>
                    <a:pt x="15376" y="24017"/>
                    <a:pt x="15376" y="24011"/>
                  </a:cubicBezTo>
                  <a:cubicBezTo>
                    <a:pt x="15528" y="23757"/>
                    <a:pt x="15635" y="23479"/>
                    <a:pt x="15724" y="23201"/>
                  </a:cubicBezTo>
                  <a:cubicBezTo>
                    <a:pt x="15888" y="22599"/>
                    <a:pt x="15882" y="22251"/>
                    <a:pt x="15952" y="21764"/>
                  </a:cubicBezTo>
                  <a:cubicBezTo>
                    <a:pt x="15996" y="21517"/>
                    <a:pt x="16097" y="20840"/>
                    <a:pt x="16192" y="20378"/>
                  </a:cubicBezTo>
                  <a:cubicBezTo>
                    <a:pt x="16262" y="20068"/>
                    <a:pt x="16325" y="19910"/>
                    <a:pt x="16350" y="19657"/>
                  </a:cubicBezTo>
                  <a:cubicBezTo>
                    <a:pt x="16350" y="19594"/>
                    <a:pt x="16344" y="19518"/>
                    <a:pt x="16319" y="19448"/>
                  </a:cubicBezTo>
                  <a:cubicBezTo>
                    <a:pt x="16641" y="19265"/>
                    <a:pt x="16901" y="18961"/>
                    <a:pt x="17008" y="18600"/>
                  </a:cubicBezTo>
                  <a:cubicBezTo>
                    <a:pt x="17167" y="18151"/>
                    <a:pt x="17116" y="17550"/>
                    <a:pt x="17198" y="17183"/>
                  </a:cubicBezTo>
                  <a:cubicBezTo>
                    <a:pt x="17205" y="17177"/>
                    <a:pt x="17205" y="17170"/>
                    <a:pt x="17211" y="17170"/>
                  </a:cubicBezTo>
                  <a:lnTo>
                    <a:pt x="17211" y="17170"/>
                  </a:lnTo>
                  <a:cubicBezTo>
                    <a:pt x="17209" y="17174"/>
                    <a:pt x="17207" y="17178"/>
                    <a:pt x="17205" y="17183"/>
                  </a:cubicBezTo>
                  <a:cubicBezTo>
                    <a:pt x="17211" y="17177"/>
                    <a:pt x="17217" y="17170"/>
                    <a:pt x="17217" y="17158"/>
                  </a:cubicBezTo>
                  <a:cubicBezTo>
                    <a:pt x="17489" y="16671"/>
                    <a:pt x="17945" y="16240"/>
                    <a:pt x="18002" y="15664"/>
                  </a:cubicBezTo>
                  <a:cubicBezTo>
                    <a:pt x="18002" y="15487"/>
                    <a:pt x="17996" y="15285"/>
                    <a:pt x="17850" y="15158"/>
                  </a:cubicBezTo>
                  <a:cubicBezTo>
                    <a:pt x="17778" y="15102"/>
                    <a:pt x="17706" y="15078"/>
                    <a:pt x="17634" y="15078"/>
                  </a:cubicBezTo>
                  <a:cubicBezTo>
                    <a:pt x="17252" y="15078"/>
                    <a:pt x="16882" y="15765"/>
                    <a:pt x="16610" y="16000"/>
                  </a:cubicBezTo>
                  <a:cubicBezTo>
                    <a:pt x="16615" y="15973"/>
                    <a:pt x="16625" y="15938"/>
                    <a:pt x="16621" y="15938"/>
                  </a:cubicBezTo>
                  <a:lnTo>
                    <a:pt x="16621" y="15938"/>
                  </a:lnTo>
                  <a:cubicBezTo>
                    <a:pt x="16620" y="15938"/>
                    <a:pt x="16618" y="15940"/>
                    <a:pt x="16616" y="15943"/>
                  </a:cubicBezTo>
                  <a:cubicBezTo>
                    <a:pt x="16635" y="15911"/>
                    <a:pt x="16635" y="15880"/>
                    <a:pt x="16648" y="15848"/>
                  </a:cubicBezTo>
                  <a:cubicBezTo>
                    <a:pt x="16793" y="15418"/>
                    <a:pt x="16945" y="15158"/>
                    <a:pt x="16977" y="14677"/>
                  </a:cubicBezTo>
                  <a:cubicBezTo>
                    <a:pt x="17003" y="14383"/>
                    <a:pt x="16788" y="14062"/>
                    <a:pt x="16511" y="14062"/>
                  </a:cubicBezTo>
                  <a:cubicBezTo>
                    <a:pt x="16449" y="14062"/>
                    <a:pt x="16385" y="14078"/>
                    <a:pt x="16319" y="14114"/>
                  </a:cubicBezTo>
                  <a:cubicBezTo>
                    <a:pt x="16274" y="14000"/>
                    <a:pt x="16211" y="13912"/>
                    <a:pt x="16104" y="13874"/>
                  </a:cubicBezTo>
                  <a:cubicBezTo>
                    <a:pt x="16073" y="13869"/>
                    <a:pt x="16044" y="13866"/>
                    <a:pt x="16016" y="13866"/>
                  </a:cubicBezTo>
                  <a:cubicBezTo>
                    <a:pt x="15519" y="13866"/>
                    <a:pt x="15443" y="14627"/>
                    <a:pt x="15395" y="14855"/>
                  </a:cubicBezTo>
                  <a:cubicBezTo>
                    <a:pt x="15344" y="15114"/>
                    <a:pt x="15281" y="15456"/>
                    <a:pt x="15205" y="15683"/>
                  </a:cubicBezTo>
                  <a:cubicBezTo>
                    <a:pt x="15237" y="15361"/>
                    <a:pt x="15281" y="14772"/>
                    <a:pt x="15211" y="14386"/>
                  </a:cubicBezTo>
                  <a:cubicBezTo>
                    <a:pt x="15192" y="14291"/>
                    <a:pt x="15167" y="14209"/>
                    <a:pt x="15136" y="14139"/>
                  </a:cubicBezTo>
                  <a:cubicBezTo>
                    <a:pt x="15256" y="14095"/>
                    <a:pt x="15370" y="14007"/>
                    <a:pt x="15465" y="13937"/>
                  </a:cubicBezTo>
                  <a:cubicBezTo>
                    <a:pt x="15730" y="13697"/>
                    <a:pt x="15794" y="13538"/>
                    <a:pt x="15971" y="13216"/>
                  </a:cubicBezTo>
                  <a:cubicBezTo>
                    <a:pt x="15983" y="13209"/>
                    <a:pt x="15996" y="13190"/>
                    <a:pt x="16009" y="13184"/>
                  </a:cubicBezTo>
                  <a:cubicBezTo>
                    <a:pt x="16015" y="13178"/>
                    <a:pt x="16021" y="13178"/>
                    <a:pt x="16034" y="13165"/>
                  </a:cubicBezTo>
                  <a:cubicBezTo>
                    <a:pt x="16395" y="13159"/>
                    <a:pt x="16787" y="13083"/>
                    <a:pt x="17046" y="12817"/>
                  </a:cubicBezTo>
                  <a:cubicBezTo>
                    <a:pt x="17426" y="12469"/>
                    <a:pt x="17363" y="12039"/>
                    <a:pt x="17078" y="11583"/>
                  </a:cubicBezTo>
                  <a:cubicBezTo>
                    <a:pt x="16857" y="11229"/>
                    <a:pt x="16762" y="11090"/>
                    <a:pt x="16673" y="10723"/>
                  </a:cubicBezTo>
                  <a:cubicBezTo>
                    <a:pt x="16515" y="10204"/>
                    <a:pt x="16585" y="9609"/>
                    <a:pt x="16585" y="8970"/>
                  </a:cubicBezTo>
                  <a:cubicBezTo>
                    <a:pt x="16604" y="7901"/>
                    <a:pt x="16572" y="6825"/>
                    <a:pt x="16363" y="5781"/>
                  </a:cubicBezTo>
                  <a:cubicBezTo>
                    <a:pt x="16123" y="4699"/>
                    <a:pt x="15718" y="3629"/>
                    <a:pt x="15085" y="2712"/>
                  </a:cubicBezTo>
                  <a:cubicBezTo>
                    <a:pt x="14731" y="2155"/>
                    <a:pt x="13857" y="1548"/>
                    <a:pt x="13535" y="1459"/>
                  </a:cubicBezTo>
                  <a:cubicBezTo>
                    <a:pt x="13351" y="1389"/>
                    <a:pt x="13161" y="1351"/>
                    <a:pt x="12971" y="1320"/>
                  </a:cubicBezTo>
                  <a:cubicBezTo>
                    <a:pt x="12927" y="1314"/>
                    <a:pt x="12896" y="1301"/>
                    <a:pt x="12864" y="1301"/>
                  </a:cubicBezTo>
                  <a:cubicBezTo>
                    <a:pt x="12623" y="1060"/>
                    <a:pt x="12301" y="940"/>
                    <a:pt x="11997" y="807"/>
                  </a:cubicBezTo>
                  <a:cubicBezTo>
                    <a:pt x="11421" y="542"/>
                    <a:pt x="10820" y="333"/>
                    <a:pt x="10194" y="206"/>
                  </a:cubicBezTo>
                  <a:cubicBezTo>
                    <a:pt x="9649" y="65"/>
                    <a:pt x="9096" y="0"/>
                    <a:pt x="8544" y="0"/>
                  </a:cubicBezTo>
                  <a:close/>
                </a:path>
              </a:pathLst>
            </a:custGeom>
            <a:solidFill>
              <a:srgbClr val="919AB7"/>
            </a:solidFill>
            <a:ln w="114300" cap="flat" cmpd="sng">
              <a:solidFill>
                <a:schemeClr val="dk2"/>
              </a:solidFill>
              <a:prstDash val="solid"/>
              <a:round/>
              <a:headEnd type="none" w="sm" len="sm"/>
              <a:tailEnd type="none" w="sm" len="sm"/>
            </a:ln>
            <a:effectLst>
              <a:outerShdw dist="5715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7" name="Google Shape;1927;p73"/>
            <p:cNvGrpSpPr/>
            <p:nvPr/>
          </p:nvGrpSpPr>
          <p:grpSpPr>
            <a:xfrm>
              <a:off x="716935" y="449724"/>
              <a:ext cx="1284496" cy="2740673"/>
              <a:chOff x="-191250" y="978025"/>
              <a:chExt cx="981806" cy="2094835"/>
            </a:xfrm>
          </p:grpSpPr>
          <p:sp>
            <p:nvSpPr>
              <p:cNvPr id="1928" name="Google Shape;1928;p73"/>
              <p:cNvSpPr/>
              <p:nvPr/>
            </p:nvSpPr>
            <p:spPr>
              <a:xfrm>
                <a:off x="-109854" y="1935917"/>
                <a:ext cx="160445" cy="250890"/>
              </a:xfrm>
              <a:custGeom>
                <a:avLst/>
                <a:gdLst/>
                <a:ahLst/>
                <a:cxnLst/>
                <a:rect l="l" t="t" r="r" b="b"/>
                <a:pathLst>
                  <a:path w="2943" h="4602" extrusionOk="0">
                    <a:moveTo>
                      <a:pt x="2365" y="1"/>
                    </a:moveTo>
                    <a:cubicBezTo>
                      <a:pt x="2164" y="1"/>
                      <a:pt x="1957" y="28"/>
                      <a:pt x="1740" y="96"/>
                    </a:cubicBezTo>
                    <a:cubicBezTo>
                      <a:pt x="1589" y="128"/>
                      <a:pt x="1361" y="438"/>
                      <a:pt x="1158" y="761"/>
                    </a:cubicBezTo>
                    <a:cubicBezTo>
                      <a:pt x="968" y="1058"/>
                      <a:pt x="779" y="1349"/>
                      <a:pt x="595" y="1647"/>
                    </a:cubicBezTo>
                    <a:cubicBezTo>
                      <a:pt x="589" y="1697"/>
                      <a:pt x="570" y="1735"/>
                      <a:pt x="526" y="1767"/>
                    </a:cubicBezTo>
                    <a:cubicBezTo>
                      <a:pt x="399" y="1988"/>
                      <a:pt x="272" y="2210"/>
                      <a:pt x="152" y="2438"/>
                    </a:cubicBezTo>
                    <a:cubicBezTo>
                      <a:pt x="146" y="2457"/>
                      <a:pt x="127" y="2469"/>
                      <a:pt x="121" y="2482"/>
                    </a:cubicBezTo>
                    <a:cubicBezTo>
                      <a:pt x="121" y="2488"/>
                      <a:pt x="114" y="2495"/>
                      <a:pt x="114" y="2501"/>
                    </a:cubicBezTo>
                    <a:cubicBezTo>
                      <a:pt x="70" y="2640"/>
                      <a:pt x="57" y="2748"/>
                      <a:pt x="51" y="2798"/>
                    </a:cubicBezTo>
                    <a:cubicBezTo>
                      <a:pt x="0" y="3304"/>
                      <a:pt x="102" y="3671"/>
                      <a:pt x="348" y="4013"/>
                    </a:cubicBezTo>
                    <a:cubicBezTo>
                      <a:pt x="443" y="4140"/>
                      <a:pt x="557" y="4266"/>
                      <a:pt x="690" y="4386"/>
                    </a:cubicBezTo>
                    <a:cubicBezTo>
                      <a:pt x="696" y="4393"/>
                      <a:pt x="703" y="4393"/>
                      <a:pt x="715" y="4399"/>
                    </a:cubicBezTo>
                    <a:lnTo>
                      <a:pt x="722" y="4399"/>
                    </a:lnTo>
                    <a:lnTo>
                      <a:pt x="728" y="4412"/>
                    </a:lnTo>
                    <a:cubicBezTo>
                      <a:pt x="734" y="4412"/>
                      <a:pt x="734" y="4418"/>
                      <a:pt x="747" y="4424"/>
                    </a:cubicBezTo>
                    <a:cubicBezTo>
                      <a:pt x="753" y="4431"/>
                      <a:pt x="766" y="4443"/>
                      <a:pt x="779" y="4450"/>
                    </a:cubicBezTo>
                    <a:cubicBezTo>
                      <a:pt x="848" y="4481"/>
                      <a:pt x="886" y="4545"/>
                      <a:pt x="892" y="4602"/>
                    </a:cubicBezTo>
                    <a:cubicBezTo>
                      <a:pt x="926" y="4587"/>
                      <a:pt x="962" y="4580"/>
                      <a:pt x="1000" y="4580"/>
                    </a:cubicBezTo>
                    <a:cubicBezTo>
                      <a:pt x="1013" y="4580"/>
                      <a:pt x="1025" y="4581"/>
                      <a:pt x="1038" y="4583"/>
                    </a:cubicBezTo>
                    <a:cubicBezTo>
                      <a:pt x="1090" y="4583"/>
                      <a:pt x="1123" y="4583"/>
                      <a:pt x="1145" y="4583"/>
                    </a:cubicBezTo>
                    <a:cubicBezTo>
                      <a:pt x="1200" y="4583"/>
                      <a:pt x="1191" y="4580"/>
                      <a:pt x="1272" y="4557"/>
                    </a:cubicBezTo>
                    <a:cubicBezTo>
                      <a:pt x="1329" y="4538"/>
                      <a:pt x="1399" y="4545"/>
                      <a:pt x="1525" y="4399"/>
                    </a:cubicBezTo>
                    <a:cubicBezTo>
                      <a:pt x="1614" y="4292"/>
                      <a:pt x="1639" y="4260"/>
                      <a:pt x="1683" y="4146"/>
                    </a:cubicBezTo>
                    <a:cubicBezTo>
                      <a:pt x="1696" y="4114"/>
                      <a:pt x="1709" y="4083"/>
                      <a:pt x="1728" y="4051"/>
                    </a:cubicBezTo>
                    <a:cubicBezTo>
                      <a:pt x="1787" y="3956"/>
                      <a:pt x="1891" y="3911"/>
                      <a:pt x="1998" y="3911"/>
                    </a:cubicBezTo>
                    <a:cubicBezTo>
                      <a:pt x="2005" y="3911"/>
                      <a:pt x="2012" y="3912"/>
                      <a:pt x="2019" y="3912"/>
                    </a:cubicBezTo>
                    <a:cubicBezTo>
                      <a:pt x="2240" y="3906"/>
                      <a:pt x="2285" y="3912"/>
                      <a:pt x="2411" y="3874"/>
                    </a:cubicBezTo>
                    <a:cubicBezTo>
                      <a:pt x="2424" y="3874"/>
                      <a:pt x="2424" y="3874"/>
                      <a:pt x="2424" y="3861"/>
                    </a:cubicBezTo>
                    <a:cubicBezTo>
                      <a:pt x="2436" y="3855"/>
                      <a:pt x="2455" y="3849"/>
                      <a:pt x="2462" y="3842"/>
                    </a:cubicBezTo>
                    <a:lnTo>
                      <a:pt x="2506" y="3792"/>
                    </a:lnTo>
                    <a:lnTo>
                      <a:pt x="2531" y="3747"/>
                    </a:lnTo>
                    <a:cubicBezTo>
                      <a:pt x="2588" y="3621"/>
                      <a:pt x="2538" y="3191"/>
                      <a:pt x="2519" y="3178"/>
                    </a:cubicBezTo>
                    <a:cubicBezTo>
                      <a:pt x="2497" y="3125"/>
                      <a:pt x="2450" y="3103"/>
                      <a:pt x="2282" y="3103"/>
                    </a:cubicBezTo>
                    <a:cubicBezTo>
                      <a:pt x="2209" y="3103"/>
                      <a:pt x="2114" y="3107"/>
                      <a:pt x="1987" y="3115"/>
                    </a:cubicBezTo>
                    <a:cubicBezTo>
                      <a:pt x="1985" y="3115"/>
                      <a:pt x="1982" y="3115"/>
                      <a:pt x="1980" y="3115"/>
                    </a:cubicBezTo>
                    <a:cubicBezTo>
                      <a:pt x="1865" y="3115"/>
                      <a:pt x="1805" y="2961"/>
                      <a:pt x="1892" y="2881"/>
                    </a:cubicBezTo>
                    <a:cubicBezTo>
                      <a:pt x="2012" y="2798"/>
                      <a:pt x="2253" y="2843"/>
                      <a:pt x="2405" y="2811"/>
                    </a:cubicBezTo>
                    <a:cubicBezTo>
                      <a:pt x="2430" y="2808"/>
                      <a:pt x="2454" y="2806"/>
                      <a:pt x="2478" y="2806"/>
                    </a:cubicBezTo>
                    <a:cubicBezTo>
                      <a:pt x="2501" y="2806"/>
                      <a:pt x="2525" y="2808"/>
                      <a:pt x="2550" y="2811"/>
                    </a:cubicBezTo>
                    <a:lnTo>
                      <a:pt x="2576" y="2767"/>
                    </a:lnTo>
                    <a:cubicBezTo>
                      <a:pt x="2626" y="2640"/>
                      <a:pt x="2658" y="2343"/>
                      <a:pt x="2614" y="2298"/>
                    </a:cubicBezTo>
                    <a:lnTo>
                      <a:pt x="2607" y="2292"/>
                    </a:lnTo>
                    <a:cubicBezTo>
                      <a:pt x="2536" y="2248"/>
                      <a:pt x="2350" y="2214"/>
                      <a:pt x="2124" y="2214"/>
                    </a:cubicBezTo>
                    <a:cubicBezTo>
                      <a:pt x="2090" y="2214"/>
                      <a:pt x="2055" y="2214"/>
                      <a:pt x="2019" y="2216"/>
                    </a:cubicBezTo>
                    <a:cubicBezTo>
                      <a:pt x="1956" y="2229"/>
                      <a:pt x="1886" y="2229"/>
                      <a:pt x="1823" y="2241"/>
                    </a:cubicBezTo>
                    <a:cubicBezTo>
                      <a:pt x="1820" y="2242"/>
                      <a:pt x="1818" y="2242"/>
                      <a:pt x="1816" y="2242"/>
                    </a:cubicBezTo>
                    <a:cubicBezTo>
                      <a:pt x="1675" y="2242"/>
                      <a:pt x="1609" y="2044"/>
                      <a:pt x="1728" y="1963"/>
                    </a:cubicBezTo>
                    <a:cubicBezTo>
                      <a:pt x="1848" y="1912"/>
                      <a:pt x="1993" y="1893"/>
                      <a:pt x="2139" y="1887"/>
                    </a:cubicBezTo>
                    <a:cubicBezTo>
                      <a:pt x="2183" y="1881"/>
                      <a:pt x="2234" y="1881"/>
                      <a:pt x="2272" y="1868"/>
                    </a:cubicBezTo>
                    <a:cubicBezTo>
                      <a:pt x="2319" y="1865"/>
                      <a:pt x="2367" y="1863"/>
                      <a:pt x="2414" y="1863"/>
                    </a:cubicBezTo>
                    <a:cubicBezTo>
                      <a:pt x="2462" y="1863"/>
                      <a:pt x="2509" y="1865"/>
                      <a:pt x="2557" y="1868"/>
                    </a:cubicBezTo>
                    <a:cubicBezTo>
                      <a:pt x="2563" y="1836"/>
                      <a:pt x="2595" y="1805"/>
                      <a:pt x="2614" y="1780"/>
                    </a:cubicBezTo>
                    <a:cubicBezTo>
                      <a:pt x="2620" y="1780"/>
                      <a:pt x="2620" y="1773"/>
                      <a:pt x="2620" y="1773"/>
                    </a:cubicBezTo>
                    <a:cubicBezTo>
                      <a:pt x="2626" y="1767"/>
                      <a:pt x="2645" y="1761"/>
                      <a:pt x="2645" y="1761"/>
                    </a:cubicBezTo>
                    <a:cubicBezTo>
                      <a:pt x="2658" y="1742"/>
                      <a:pt x="2683" y="1729"/>
                      <a:pt x="2696" y="1710"/>
                    </a:cubicBezTo>
                    <a:cubicBezTo>
                      <a:pt x="2778" y="1634"/>
                      <a:pt x="2784" y="1577"/>
                      <a:pt x="2810" y="1520"/>
                    </a:cubicBezTo>
                    <a:cubicBezTo>
                      <a:pt x="2822" y="1495"/>
                      <a:pt x="2841" y="1425"/>
                      <a:pt x="2848" y="1394"/>
                    </a:cubicBezTo>
                    <a:cubicBezTo>
                      <a:pt x="2854" y="1292"/>
                      <a:pt x="2848" y="1191"/>
                      <a:pt x="2841" y="1083"/>
                    </a:cubicBezTo>
                    <a:cubicBezTo>
                      <a:pt x="2841" y="1071"/>
                      <a:pt x="2835" y="1065"/>
                      <a:pt x="2835" y="1046"/>
                    </a:cubicBezTo>
                    <a:cubicBezTo>
                      <a:pt x="2810" y="1039"/>
                      <a:pt x="2778" y="1014"/>
                      <a:pt x="2759" y="1008"/>
                    </a:cubicBezTo>
                    <a:cubicBezTo>
                      <a:pt x="2715" y="989"/>
                      <a:pt x="2671" y="970"/>
                      <a:pt x="2614" y="957"/>
                    </a:cubicBezTo>
                    <a:cubicBezTo>
                      <a:pt x="2550" y="944"/>
                      <a:pt x="2443" y="925"/>
                      <a:pt x="2304" y="919"/>
                    </a:cubicBezTo>
                    <a:cubicBezTo>
                      <a:pt x="2268" y="917"/>
                      <a:pt x="2232" y="916"/>
                      <a:pt x="2195" y="916"/>
                    </a:cubicBezTo>
                    <a:cubicBezTo>
                      <a:pt x="2104" y="916"/>
                      <a:pt x="2008" y="921"/>
                      <a:pt x="1905" y="925"/>
                    </a:cubicBezTo>
                    <a:cubicBezTo>
                      <a:pt x="1791" y="925"/>
                      <a:pt x="1728" y="780"/>
                      <a:pt x="1810" y="698"/>
                    </a:cubicBezTo>
                    <a:cubicBezTo>
                      <a:pt x="1892" y="628"/>
                      <a:pt x="2019" y="660"/>
                      <a:pt x="2114" y="641"/>
                    </a:cubicBezTo>
                    <a:cubicBezTo>
                      <a:pt x="2183" y="641"/>
                      <a:pt x="2259" y="634"/>
                      <a:pt x="2335" y="628"/>
                    </a:cubicBezTo>
                    <a:cubicBezTo>
                      <a:pt x="2424" y="618"/>
                      <a:pt x="2511" y="612"/>
                      <a:pt x="2595" y="612"/>
                    </a:cubicBezTo>
                    <a:cubicBezTo>
                      <a:pt x="2680" y="612"/>
                      <a:pt x="2762" y="618"/>
                      <a:pt x="2841" y="634"/>
                    </a:cubicBezTo>
                    <a:cubicBezTo>
                      <a:pt x="2860" y="609"/>
                      <a:pt x="2873" y="590"/>
                      <a:pt x="2879" y="558"/>
                    </a:cubicBezTo>
                    <a:cubicBezTo>
                      <a:pt x="2879" y="558"/>
                      <a:pt x="2879" y="546"/>
                      <a:pt x="2892" y="546"/>
                    </a:cubicBezTo>
                    <a:cubicBezTo>
                      <a:pt x="2936" y="375"/>
                      <a:pt x="2930" y="470"/>
                      <a:pt x="2930" y="318"/>
                    </a:cubicBezTo>
                    <a:lnTo>
                      <a:pt x="2930" y="318"/>
                    </a:lnTo>
                    <a:cubicBezTo>
                      <a:pt x="2936" y="324"/>
                      <a:pt x="2939" y="327"/>
                      <a:pt x="2941" y="327"/>
                    </a:cubicBezTo>
                    <a:cubicBezTo>
                      <a:pt x="2943" y="327"/>
                      <a:pt x="2943" y="324"/>
                      <a:pt x="2943" y="318"/>
                    </a:cubicBezTo>
                    <a:cubicBezTo>
                      <a:pt x="2936" y="299"/>
                      <a:pt x="2930" y="255"/>
                      <a:pt x="2917" y="236"/>
                    </a:cubicBezTo>
                    <a:cubicBezTo>
                      <a:pt x="2911" y="217"/>
                      <a:pt x="2905" y="191"/>
                      <a:pt x="2898" y="179"/>
                    </a:cubicBezTo>
                    <a:cubicBezTo>
                      <a:pt x="2886" y="166"/>
                      <a:pt x="2886" y="160"/>
                      <a:pt x="2879" y="160"/>
                    </a:cubicBezTo>
                    <a:cubicBezTo>
                      <a:pt x="2803" y="65"/>
                      <a:pt x="2740" y="39"/>
                      <a:pt x="2740" y="39"/>
                    </a:cubicBezTo>
                    <a:cubicBezTo>
                      <a:pt x="2633" y="20"/>
                      <a:pt x="2531" y="1"/>
                      <a:pt x="2430" y="1"/>
                    </a:cubicBezTo>
                    <a:cubicBezTo>
                      <a:pt x="2409" y="1"/>
                      <a:pt x="2387" y="1"/>
                      <a:pt x="236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3"/>
              <p:cNvSpPr/>
              <p:nvPr/>
            </p:nvSpPr>
            <p:spPr>
              <a:xfrm>
                <a:off x="-103639" y="1680334"/>
                <a:ext cx="133513" cy="122174"/>
              </a:xfrm>
              <a:custGeom>
                <a:avLst/>
                <a:gdLst/>
                <a:ahLst/>
                <a:cxnLst/>
                <a:rect l="l" t="t" r="r" b="b"/>
                <a:pathLst>
                  <a:path w="2449" h="2241" extrusionOk="0">
                    <a:moveTo>
                      <a:pt x="589" y="1"/>
                    </a:moveTo>
                    <a:cubicBezTo>
                      <a:pt x="570" y="39"/>
                      <a:pt x="544" y="89"/>
                      <a:pt x="519" y="146"/>
                    </a:cubicBezTo>
                    <a:cubicBezTo>
                      <a:pt x="190" y="747"/>
                      <a:pt x="0" y="1361"/>
                      <a:pt x="696" y="1538"/>
                    </a:cubicBezTo>
                    <a:cubicBezTo>
                      <a:pt x="867" y="1570"/>
                      <a:pt x="968" y="1570"/>
                      <a:pt x="1171" y="1589"/>
                    </a:cubicBezTo>
                    <a:cubicBezTo>
                      <a:pt x="1183" y="1589"/>
                      <a:pt x="1209" y="1602"/>
                      <a:pt x="1221" y="1602"/>
                    </a:cubicBezTo>
                    <a:cubicBezTo>
                      <a:pt x="1234" y="1602"/>
                      <a:pt x="1240" y="1602"/>
                      <a:pt x="1259" y="1608"/>
                    </a:cubicBezTo>
                    <a:lnTo>
                      <a:pt x="1266" y="1608"/>
                    </a:lnTo>
                    <a:cubicBezTo>
                      <a:pt x="1278" y="1608"/>
                      <a:pt x="1304" y="1614"/>
                      <a:pt x="1310" y="1621"/>
                    </a:cubicBezTo>
                    <a:cubicBezTo>
                      <a:pt x="1348" y="1633"/>
                      <a:pt x="1399" y="1671"/>
                      <a:pt x="1424" y="1697"/>
                    </a:cubicBezTo>
                    <a:cubicBezTo>
                      <a:pt x="1443" y="1716"/>
                      <a:pt x="1468" y="1741"/>
                      <a:pt x="1487" y="1772"/>
                    </a:cubicBezTo>
                    <a:lnTo>
                      <a:pt x="1506" y="1823"/>
                    </a:lnTo>
                    <a:cubicBezTo>
                      <a:pt x="1506" y="1823"/>
                      <a:pt x="1506" y="1829"/>
                      <a:pt x="1519" y="1829"/>
                    </a:cubicBezTo>
                    <a:lnTo>
                      <a:pt x="1519" y="1836"/>
                    </a:lnTo>
                    <a:cubicBezTo>
                      <a:pt x="1519" y="1836"/>
                      <a:pt x="1519" y="1842"/>
                      <a:pt x="1525" y="1842"/>
                    </a:cubicBezTo>
                    <a:cubicBezTo>
                      <a:pt x="1525" y="1855"/>
                      <a:pt x="1531" y="1867"/>
                      <a:pt x="1531" y="1874"/>
                    </a:cubicBezTo>
                    <a:cubicBezTo>
                      <a:pt x="1531" y="1874"/>
                      <a:pt x="1531" y="1886"/>
                      <a:pt x="1538" y="1886"/>
                    </a:cubicBezTo>
                    <a:cubicBezTo>
                      <a:pt x="1538" y="1893"/>
                      <a:pt x="1538" y="1893"/>
                      <a:pt x="1550" y="1899"/>
                    </a:cubicBezTo>
                    <a:lnTo>
                      <a:pt x="1557" y="1918"/>
                    </a:lnTo>
                    <a:cubicBezTo>
                      <a:pt x="1567" y="1933"/>
                      <a:pt x="1610" y="1994"/>
                      <a:pt x="1607" y="1994"/>
                    </a:cubicBezTo>
                    <a:cubicBezTo>
                      <a:pt x="1606" y="1994"/>
                      <a:pt x="1602" y="1990"/>
                      <a:pt x="1595" y="1981"/>
                    </a:cubicBezTo>
                    <a:lnTo>
                      <a:pt x="1595" y="1981"/>
                    </a:lnTo>
                    <a:cubicBezTo>
                      <a:pt x="1601" y="2000"/>
                      <a:pt x="1709" y="2095"/>
                      <a:pt x="1740" y="2127"/>
                    </a:cubicBezTo>
                    <a:cubicBezTo>
                      <a:pt x="1898" y="2234"/>
                      <a:pt x="1943" y="2209"/>
                      <a:pt x="2069" y="2234"/>
                    </a:cubicBezTo>
                    <a:cubicBezTo>
                      <a:pt x="2069" y="2222"/>
                      <a:pt x="2088" y="2222"/>
                      <a:pt x="2101" y="2222"/>
                    </a:cubicBezTo>
                    <a:cubicBezTo>
                      <a:pt x="2114" y="2222"/>
                      <a:pt x="2164" y="2234"/>
                      <a:pt x="2196" y="2241"/>
                    </a:cubicBezTo>
                    <a:cubicBezTo>
                      <a:pt x="2272" y="2120"/>
                      <a:pt x="2354" y="2000"/>
                      <a:pt x="2449" y="1899"/>
                    </a:cubicBezTo>
                    <a:cubicBezTo>
                      <a:pt x="2221" y="1779"/>
                      <a:pt x="2000" y="1646"/>
                      <a:pt x="1785" y="1494"/>
                    </a:cubicBezTo>
                    <a:cubicBezTo>
                      <a:pt x="1380" y="1222"/>
                      <a:pt x="1025" y="874"/>
                      <a:pt x="791" y="444"/>
                    </a:cubicBezTo>
                    <a:cubicBezTo>
                      <a:pt x="709" y="304"/>
                      <a:pt x="639" y="153"/>
                      <a:pt x="58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3"/>
              <p:cNvSpPr/>
              <p:nvPr/>
            </p:nvSpPr>
            <p:spPr>
              <a:xfrm>
                <a:off x="-11557" y="1791443"/>
                <a:ext cx="113560" cy="130079"/>
              </a:xfrm>
              <a:custGeom>
                <a:avLst/>
                <a:gdLst/>
                <a:ahLst/>
                <a:cxnLst/>
                <a:rect l="l" t="t" r="r" b="b"/>
                <a:pathLst>
                  <a:path w="2083" h="2386" extrusionOk="0">
                    <a:moveTo>
                      <a:pt x="1076" y="0"/>
                    </a:moveTo>
                    <a:lnTo>
                      <a:pt x="1032" y="51"/>
                    </a:lnTo>
                    <a:cubicBezTo>
                      <a:pt x="937" y="184"/>
                      <a:pt x="855" y="329"/>
                      <a:pt x="779" y="462"/>
                    </a:cubicBezTo>
                    <a:cubicBezTo>
                      <a:pt x="368" y="1259"/>
                      <a:pt x="279" y="1481"/>
                      <a:pt x="1" y="2259"/>
                    </a:cubicBezTo>
                    <a:cubicBezTo>
                      <a:pt x="7" y="2284"/>
                      <a:pt x="7" y="2303"/>
                      <a:pt x="1" y="2322"/>
                    </a:cubicBezTo>
                    <a:cubicBezTo>
                      <a:pt x="94" y="2304"/>
                      <a:pt x="190" y="2298"/>
                      <a:pt x="291" y="2298"/>
                    </a:cubicBezTo>
                    <a:cubicBezTo>
                      <a:pt x="360" y="2298"/>
                      <a:pt x="432" y="2301"/>
                      <a:pt x="507" y="2303"/>
                    </a:cubicBezTo>
                    <a:cubicBezTo>
                      <a:pt x="592" y="2310"/>
                      <a:pt x="682" y="2310"/>
                      <a:pt x="768" y="2326"/>
                    </a:cubicBezTo>
                    <a:lnTo>
                      <a:pt x="768" y="2326"/>
                    </a:lnTo>
                    <a:cubicBezTo>
                      <a:pt x="758" y="2325"/>
                      <a:pt x="748" y="2324"/>
                      <a:pt x="743" y="2324"/>
                    </a:cubicBezTo>
                    <a:cubicBezTo>
                      <a:pt x="736" y="2324"/>
                      <a:pt x="738" y="2326"/>
                      <a:pt x="760" y="2329"/>
                    </a:cubicBezTo>
                    <a:cubicBezTo>
                      <a:pt x="794" y="2329"/>
                      <a:pt x="918" y="2347"/>
                      <a:pt x="922" y="2347"/>
                    </a:cubicBezTo>
                    <a:cubicBezTo>
                      <a:pt x="922" y="2347"/>
                      <a:pt x="921" y="2347"/>
                      <a:pt x="917" y="2347"/>
                    </a:cubicBezTo>
                    <a:lnTo>
                      <a:pt x="917" y="2347"/>
                    </a:lnTo>
                    <a:cubicBezTo>
                      <a:pt x="981" y="2358"/>
                      <a:pt x="1041" y="2369"/>
                      <a:pt x="1095" y="2386"/>
                    </a:cubicBezTo>
                    <a:cubicBezTo>
                      <a:pt x="1165" y="2088"/>
                      <a:pt x="1254" y="1797"/>
                      <a:pt x="1361" y="1513"/>
                    </a:cubicBezTo>
                    <a:cubicBezTo>
                      <a:pt x="1545" y="1095"/>
                      <a:pt x="1836" y="582"/>
                      <a:pt x="2082" y="253"/>
                    </a:cubicBezTo>
                    <a:cubicBezTo>
                      <a:pt x="1836" y="215"/>
                      <a:pt x="1595" y="158"/>
                      <a:pt x="1348" y="89"/>
                    </a:cubicBezTo>
                    <a:cubicBezTo>
                      <a:pt x="1254" y="70"/>
                      <a:pt x="1165" y="32"/>
                      <a:pt x="1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3"/>
              <p:cNvSpPr/>
              <p:nvPr/>
            </p:nvSpPr>
            <p:spPr>
              <a:xfrm>
                <a:off x="-13628" y="1808998"/>
                <a:ext cx="151504" cy="426818"/>
              </a:xfrm>
              <a:custGeom>
                <a:avLst/>
                <a:gdLst/>
                <a:ahLst/>
                <a:cxnLst/>
                <a:rect l="l" t="t" r="r" b="b"/>
                <a:pathLst>
                  <a:path w="2779" h="7829" extrusionOk="0">
                    <a:moveTo>
                      <a:pt x="2582" y="1"/>
                    </a:moveTo>
                    <a:cubicBezTo>
                      <a:pt x="2563" y="33"/>
                      <a:pt x="2551" y="39"/>
                      <a:pt x="2519" y="83"/>
                    </a:cubicBezTo>
                    <a:cubicBezTo>
                      <a:pt x="2253" y="431"/>
                      <a:pt x="1583" y="1456"/>
                      <a:pt x="1412" y="2222"/>
                    </a:cubicBezTo>
                    <a:cubicBezTo>
                      <a:pt x="1583" y="2418"/>
                      <a:pt x="1621" y="2722"/>
                      <a:pt x="1538" y="2962"/>
                    </a:cubicBezTo>
                    <a:cubicBezTo>
                      <a:pt x="1513" y="3038"/>
                      <a:pt x="1481" y="3114"/>
                      <a:pt x="1431" y="3177"/>
                    </a:cubicBezTo>
                    <a:cubicBezTo>
                      <a:pt x="1488" y="3272"/>
                      <a:pt x="1494" y="3386"/>
                      <a:pt x="1507" y="3494"/>
                    </a:cubicBezTo>
                    <a:cubicBezTo>
                      <a:pt x="1538" y="3810"/>
                      <a:pt x="1431" y="4177"/>
                      <a:pt x="1171" y="4367"/>
                    </a:cubicBezTo>
                    <a:cubicBezTo>
                      <a:pt x="1412" y="4633"/>
                      <a:pt x="1273" y="5158"/>
                      <a:pt x="1171" y="5284"/>
                    </a:cubicBezTo>
                    <a:cubicBezTo>
                      <a:pt x="1159" y="5297"/>
                      <a:pt x="1146" y="5322"/>
                      <a:pt x="1133" y="5335"/>
                    </a:cubicBezTo>
                    <a:cubicBezTo>
                      <a:pt x="1146" y="5367"/>
                      <a:pt x="1165" y="5392"/>
                      <a:pt x="1171" y="5430"/>
                    </a:cubicBezTo>
                    <a:cubicBezTo>
                      <a:pt x="1222" y="5677"/>
                      <a:pt x="1241" y="5949"/>
                      <a:pt x="1178" y="6189"/>
                    </a:cubicBezTo>
                    <a:cubicBezTo>
                      <a:pt x="1108" y="6411"/>
                      <a:pt x="912" y="6569"/>
                      <a:pt x="678" y="6620"/>
                    </a:cubicBezTo>
                    <a:cubicBezTo>
                      <a:pt x="570" y="6632"/>
                      <a:pt x="469" y="6645"/>
                      <a:pt x="355" y="6651"/>
                    </a:cubicBezTo>
                    <a:cubicBezTo>
                      <a:pt x="330" y="6708"/>
                      <a:pt x="317" y="6752"/>
                      <a:pt x="304" y="6809"/>
                    </a:cubicBezTo>
                    <a:cubicBezTo>
                      <a:pt x="216" y="7151"/>
                      <a:pt x="115" y="7499"/>
                      <a:pt x="1" y="7828"/>
                    </a:cubicBezTo>
                    <a:cubicBezTo>
                      <a:pt x="431" y="7815"/>
                      <a:pt x="823" y="7740"/>
                      <a:pt x="1064" y="7632"/>
                    </a:cubicBezTo>
                    <a:cubicBezTo>
                      <a:pt x="1273" y="7512"/>
                      <a:pt x="1292" y="7423"/>
                      <a:pt x="1399" y="6993"/>
                    </a:cubicBezTo>
                    <a:cubicBezTo>
                      <a:pt x="1602" y="5588"/>
                      <a:pt x="1855" y="3835"/>
                      <a:pt x="2215" y="2285"/>
                    </a:cubicBezTo>
                    <a:cubicBezTo>
                      <a:pt x="2393" y="1532"/>
                      <a:pt x="2487" y="741"/>
                      <a:pt x="2778" y="20"/>
                    </a:cubicBezTo>
                    <a:cubicBezTo>
                      <a:pt x="2715" y="14"/>
                      <a:pt x="2646" y="7"/>
                      <a:pt x="2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3"/>
              <p:cNvSpPr/>
              <p:nvPr/>
            </p:nvSpPr>
            <p:spPr>
              <a:xfrm>
                <a:off x="281699" y="2922214"/>
                <a:ext cx="225975" cy="97041"/>
              </a:xfrm>
              <a:custGeom>
                <a:avLst/>
                <a:gdLst/>
                <a:ahLst/>
                <a:cxnLst/>
                <a:rect l="l" t="t" r="r" b="b"/>
                <a:pathLst>
                  <a:path w="4145" h="1780" extrusionOk="0">
                    <a:moveTo>
                      <a:pt x="2189" y="1"/>
                    </a:moveTo>
                    <a:cubicBezTo>
                      <a:pt x="1733" y="1"/>
                      <a:pt x="1237" y="93"/>
                      <a:pt x="943" y="203"/>
                    </a:cubicBezTo>
                    <a:cubicBezTo>
                      <a:pt x="589" y="381"/>
                      <a:pt x="424" y="596"/>
                      <a:pt x="209" y="925"/>
                    </a:cubicBezTo>
                    <a:cubicBezTo>
                      <a:pt x="95" y="1108"/>
                      <a:pt x="32" y="1279"/>
                      <a:pt x="0" y="1456"/>
                    </a:cubicBezTo>
                    <a:cubicBezTo>
                      <a:pt x="32" y="1475"/>
                      <a:pt x="63" y="1494"/>
                      <a:pt x="82" y="1545"/>
                    </a:cubicBezTo>
                    <a:lnTo>
                      <a:pt x="82" y="1551"/>
                    </a:lnTo>
                    <a:lnTo>
                      <a:pt x="89" y="1551"/>
                    </a:lnTo>
                    <a:cubicBezTo>
                      <a:pt x="95" y="1551"/>
                      <a:pt x="95" y="1558"/>
                      <a:pt x="108" y="1558"/>
                    </a:cubicBezTo>
                    <a:cubicBezTo>
                      <a:pt x="114" y="1558"/>
                      <a:pt x="114" y="1570"/>
                      <a:pt x="120" y="1570"/>
                    </a:cubicBezTo>
                    <a:cubicBezTo>
                      <a:pt x="127" y="1570"/>
                      <a:pt x="127" y="1577"/>
                      <a:pt x="133" y="1577"/>
                    </a:cubicBezTo>
                    <a:cubicBezTo>
                      <a:pt x="222" y="1615"/>
                      <a:pt x="449" y="1697"/>
                      <a:pt x="627" y="1716"/>
                    </a:cubicBezTo>
                    <a:cubicBezTo>
                      <a:pt x="913" y="1767"/>
                      <a:pt x="1341" y="1779"/>
                      <a:pt x="1792" y="1779"/>
                    </a:cubicBezTo>
                    <a:cubicBezTo>
                      <a:pt x="2058" y="1779"/>
                      <a:pt x="2332" y="1775"/>
                      <a:pt x="2588" y="1773"/>
                    </a:cubicBezTo>
                    <a:cubicBezTo>
                      <a:pt x="2664" y="1766"/>
                      <a:pt x="2746" y="1766"/>
                      <a:pt x="2822" y="1766"/>
                    </a:cubicBezTo>
                    <a:cubicBezTo>
                      <a:pt x="3259" y="1766"/>
                      <a:pt x="3544" y="1684"/>
                      <a:pt x="4005" y="1558"/>
                    </a:cubicBezTo>
                    <a:cubicBezTo>
                      <a:pt x="4028" y="1551"/>
                      <a:pt x="4053" y="1548"/>
                      <a:pt x="4077" y="1548"/>
                    </a:cubicBezTo>
                    <a:cubicBezTo>
                      <a:pt x="4102" y="1548"/>
                      <a:pt x="4126" y="1551"/>
                      <a:pt x="4145" y="1558"/>
                    </a:cubicBezTo>
                    <a:cubicBezTo>
                      <a:pt x="4119" y="1172"/>
                      <a:pt x="3974" y="716"/>
                      <a:pt x="3860" y="533"/>
                    </a:cubicBezTo>
                    <a:cubicBezTo>
                      <a:pt x="3847" y="488"/>
                      <a:pt x="3816" y="457"/>
                      <a:pt x="3797" y="419"/>
                    </a:cubicBezTo>
                    <a:cubicBezTo>
                      <a:pt x="3784" y="393"/>
                      <a:pt x="3759" y="355"/>
                      <a:pt x="3746" y="330"/>
                    </a:cubicBezTo>
                    <a:cubicBezTo>
                      <a:pt x="3727" y="317"/>
                      <a:pt x="3714" y="311"/>
                      <a:pt x="3689" y="298"/>
                    </a:cubicBezTo>
                    <a:cubicBezTo>
                      <a:pt x="3683" y="298"/>
                      <a:pt x="3670" y="292"/>
                      <a:pt x="3664" y="292"/>
                    </a:cubicBezTo>
                    <a:cubicBezTo>
                      <a:pt x="3638" y="286"/>
                      <a:pt x="3626" y="286"/>
                      <a:pt x="3600" y="279"/>
                    </a:cubicBezTo>
                    <a:lnTo>
                      <a:pt x="3619" y="279"/>
                    </a:lnTo>
                    <a:cubicBezTo>
                      <a:pt x="3246" y="184"/>
                      <a:pt x="2911" y="90"/>
                      <a:pt x="2594" y="33"/>
                    </a:cubicBezTo>
                    <a:cubicBezTo>
                      <a:pt x="2468" y="14"/>
                      <a:pt x="2354" y="1"/>
                      <a:pt x="2234" y="1"/>
                    </a:cubicBezTo>
                    <a:cubicBezTo>
                      <a:pt x="2219" y="1"/>
                      <a:pt x="2204" y="1"/>
                      <a:pt x="2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3"/>
              <p:cNvSpPr/>
              <p:nvPr/>
            </p:nvSpPr>
            <p:spPr>
              <a:xfrm>
                <a:off x="284097" y="3023291"/>
                <a:ext cx="224285" cy="26659"/>
              </a:xfrm>
              <a:custGeom>
                <a:avLst/>
                <a:gdLst/>
                <a:ahLst/>
                <a:cxnLst/>
                <a:rect l="l" t="t" r="r" b="b"/>
                <a:pathLst>
                  <a:path w="4114" h="489" extrusionOk="0">
                    <a:moveTo>
                      <a:pt x="0" y="1"/>
                    </a:moveTo>
                    <a:lnTo>
                      <a:pt x="0" y="1"/>
                    </a:lnTo>
                    <a:cubicBezTo>
                      <a:pt x="51" y="165"/>
                      <a:pt x="159" y="298"/>
                      <a:pt x="329" y="393"/>
                    </a:cubicBezTo>
                    <a:cubicBezTo>
                      <a:pt x="430" y="465"/>
                      <a:pt x="601" y="488"/>
                      <a:pt x="805" y="488"/>
                    </a:cubicBezTo>
                    <a:cubicBezTo>
                      <a:pt x="1102" y="488"/>
                      <a:pt x="1469" y="440"/>
                      <a:pt x="1791" y="425"/>
                    </a:cubicBezTo>
                    <a:cubicBezTo>
                      <a:pt x="1968" y="425"/>
                      <a:pt x="2164" y="419"/>
                      <a:pt x="2361" y="419"/>
                    </a:cubicBezTo>
                    <a:cubicBezTo>
                      <a:pt x="2993" y="393"/>
                      <a:pt x="3651" y="362"/>
                      <a:pt x="3904" y="330"/>
                    </a:cubicBezTo>
                    <a:lnTo>
                      <a:pt x="3904" y="330"/>
                    </a:lnTo>
                    <a:cubicBezTo>
                      <a:pt x="3882" y="331"/>
                      <a:pt x="3866" y="332"/>
                      <a:pt x="3855" y="332"/>
                    </a:cubicBezTo>
                    <a:cubicBezTo>
                      <a:pt x="3803" y="332"/>
                      <a:pt x="3862" y="320"/>
                      <a:pt x="3930" y="305"/>
                    </a:cubicBezTo>
                    <a:cubicBezTo>
                      <a:pt x="3942" y="298"/>
                      <a:pt x="3961" y="292"/>
                      <a:pt x="3968" y="286"/>
                    </a:cubicBezTo>
                    <a:lnTo>
                      <a:pt x="3974" y="273"/>
                    </a:lnTo>
                    <a:cubicBezTo>
                      <a:pt x="3974" y="273"/>
                      <a:pt x="3987" y="273"/>
                      <a:pt x="3987" y="267"/>
                    </a:cubicBezTo>
                    <a:cubicBezTo>
                      <a:pt x="3987" y="260"/>
                      <a:pt x="4025" y="229"/>
                      <a:pt x="4037" y="210"/>
                    </a:cubicBezTo>
                    <a:cubicBezTo>
                      <a:pt x="4044" y="197"/>
                      <a:pt x="4063" y="172"/>
                      <a:pt x="4069" y="153"/>
                    </a:cubicBezTo>
                    <a:cubicBezTo>
                      <a:pt x="4075" y="147"/>
                      <a:pt x="4075" y="140"/>
                      <a:pt x="4075" y="134"/>
                    </a:cubicBezTo>
                    <a:cubicBezTo>
                      <a:pt x="4094" y="90"/>
                      <a:pt x="4101" y="52"/>
                      <a:pt x="4113" y="7"/>
                    </a:cubicBezTo>
                    <a:cubicBezTo>
                      <a:pt x="4075" y="7"/>
                      <a:pt x="4063" y="14"/>
                      <a:pt x="4050" y="14"/>
                    </a:cubicBezTo>
                    <a:lnTo>
                      <a:pt x="4025" y="14"/>
                    </a:lnTo>
                    <a:cubicBezTo>
                      <a:pt x="3518" y="96"/>
                      <a:pt x="3006" y="109"/>
                      <a:pt x="2487" y="115"/>
                    </a:cubicBezTo>
                    <a:cubicBezTo>
                      <a:pt x="2375" y="119"/>
                      <a:pt x="2262" y="120"/>
                      <a:pt x="2148" y="120"/>
                    </a:cubicBezTo>
                    <a:cubicBezTo>
                      <a:pt x="1920" y="120"/>
                      <a:pt x="1690" y="115"/>
                      <a:pt x="1462" y="115"/>
                    </a:cubicBezTo>
                    <a:cubicBezTo>
                      <a:pt x="1450" y="115"/>
                      <a:pt x="1437" y="114"/>
                      <a:pt x="1423" y="114"/>
                    </a:cubicBezTo>
                    <a:cubicBezTo>
                      <a:pt x="1291" y="114"/>
                      <a:pt x="1086" y="125"/>
                      <a:pt x="866" y="125"/>
                    </a:cubicBezTo>
                    <a:cubicBezTo>
                      <a:pt x="555" y="125"/>
                      <a:pt x="213" y="10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3"/>
              <p:cNvSpPr/>
              <p:nvPr/>
            </p:nvSpPr>
            <p:spPr>
              <a:xfrm>
                <a:off x="41599" y="2704575"/>
                <a:ext cx="164261" cy="228374"/>
              </a:xfrm>
              <a:custGeom>
                <a:avLst/>
                <a:gdLst/>
                <a:ahLst/>
                <a:cxnLst/>
                <a:rect l="l" t="t" r="r" b="b"/>
                <a:pathLst>
                  <a:path w="3013" h="4189" extrusionOk="0">
                    <a:moveTo>
                      <a:pt x="712" y="2460"/>
                    </a:moveTo>
                    <a:cubicBezTo>
                      <a:pt x="811" y="2460"/>
                      <a:pt x="900" y="2534"/>
                      <a:pt x="1000" y="2563"/>
                    </a:cubicBezTo>
                    <a:cubicBezTo>
                      <a:pt x="1139" y="2607"/>
                      <a:pt x="1285" y="2639"/>
                      <a:pt x="1405" y="2696"/>
                    </a:cubicBezTo>
                    <a:cubicBezTo>
                      <a:pt x="1608" y="2758"/>
                      <a:pt x="1554" y="3031"/>
                      <a:pt x="1361" y="3031"/>
                    </a:cubicBezTo>
                    <a:cubicBezTo>
                      <a:pt x="1337" y="3031"/>
                      <a:pt x="1312" y="3027"/>
                      <a:pt x="1285" y="3019"/>
                    </a:cubicBezTo>
                    <a:cubicBezTo>
                      <a:pt x="1044" y="2981"/>
                      <a:pt x="842" y="2860"/>
                      <a:pt x="627" y="2759"/>
                    </a:cubicBezTo>
                    <a:cubicBezTo>
                      <a:pt x="494" y="2690"/>
                      <a:pt x="538" y="2468"/>
                      <a:pt x="690" y="2462"/>
                    </a:cubicBezTo>
                    <a:cubicBezTo>
                      <a:pt x="697" y="2461"/>
                      <a:pt x="705" y="2460"/>
                      <a:pt x="712" y="2460"/>
                    </a:cubicBezTo>
                    <a:close/>
                    <a:moveTo>
                      <a:pt x="6" y="0"/>
                    </a:moveTo>
                    <a:cubicBezTo>
                      <a:pt x="101" y="741"/>
                      <a:pt x="184" y="1386"/>
                      <a:pt x="272" y="2462"/>
                    </a:cubicBezTo>
                    <a:cubicBezTo>
                      <a:pt x="279" y="2576"/>
                      <a:pt x="241" y="2696"/>
                      <a:pt x="158" y="2784"/>
                    </a:cubicBezTo>
                    <a:cubicBezTo>
                      <a:pt x="133" y="2816"/>
                      <a:pt x="101" y="2848"/>
                      <a:pt x="82" y="2873"/>
                    </a:cubicBezTo>
                    <a:cubicBezTo>
                      <a:pt x="70" y="2879"/>
                      <a:pt x="70" y="2886"/>
                      <a:pt x="63" y="2892"/>
                    </a:cubicBezTo>
                    <a:cubicBezTo>
                      <a:pt x="57" y="2911"/>
                      <a:pt x="38" y="2924"/>
                      <a:pt x="32" y="2936"/>
                    </a:cubicBezTo>
                    <a:cubicBezTo>
                      <a:pt x="25" y="2949"/>
                      <a:pt x="19" y="2955"/>
                      <a:pt x="6" y="2974"/>
                    </a:cubicBezTo>
                    <a:cubicBezTo>
                      <a:pt x="6" y="2981"/>
                      <a:pt x="0" y="2987"/>
                      <a:pt x="0" y="3000"/>
                    </a:cubicBezTo>
                    <a:lnTo>
                      <a:pt x="0" y="3019"/>
                    </a:lnTo>
                    <a:lnTo>
                      <a:pt x="0" y="3031"/>
                    </a:lnTo>
                    <a:cubicBezTo>
                      <a:pt x="6" y="3038"/>
                      <a:pt x="6" y="3050"/>
                      <a:pt x="6" y="3069"/>
                    </a:cubicBezTo>
                    <a:cubicBezTo>
                      <a:pt x="32" y="3139"/>
                      <a:pt x="51" y="3145"/>
                      <a:pt x="57" y="3177"/>
                    </a:cubicBezTo>
                    <a:cubicBezTo>
                      <a:pt x="89" y="3208"/>
                      <a:pt x="177" y="3322"/>
                      <a:pt x="367" y="3430"/>
                    </a:cubicBezTo>
                    <a:cubicBezTo>
                      <a:pt x="829" y="3696"/>
                      <a:pt x="1519" y="3961"/>
                      <a:pt x="2057" y="4107"/>
                    </a:cubicBezTo>
                    <a:cubicBezTo>
                      <a:pt x="2266" y="4158"/>
                      <a:pt x="2455" y="4189"/>
                      <a:pt x="2596" y="4189"/>
                    </a:cubicBezTo>
                    <a:cubicBezTo>
                      <a:pt x="2646" y="4189"/>
                      <a:pt x="2691" y="4185"/>
                      <a:pt x="2727" y="4176"/>
                    </a:cubicBezTo>
                    <a:cubicBezTo>
                      <a:pt x="2911" y="4082"/>
                      <a:pt x="2873" y="4094"/>
                      <a:pt x="2917" y="4025"/>
                    </a:cubicBezTo>
                    <a:cubicBezTo>
                      <a:pt x="2974" y="3923"/>
                      <a:pt x="2968" y="3949"/>
                      <a:pt x="3012" y="3772"/>
                    </a:cubicBezTo>
                    <a:lnTo>
                      <a:pt x="3012" y="3765"/>
                    </a:lnTo>
                    <a:cubicBezTo>
                      <a:pt x="3006" y="3759"/>
                      <a:pt x="3006" y="3708"/>
                      <a:pt x="3006" y="3670"/>
                    </a:cubicBezTo>
                    <a:lnTo>
                      <a:pt x="3006" y="3651"/>
                    </a:lnTo>
                    <a:cubicBezTo>
                      <a:pt x="2942" y="3430"/>
                      <a:pt x="2980" y="3556"/>
                      <a:pt x="2866" y="3272"/>
                    </a:cubicBezTo>
                    <a:cubicBezTo>
                      <a:pt x="2670" y="2727"/>
                      <a:pt x="2746" y="2310"/>
                      <a:pt x="2670" y="1683"/>
                    </a:cubicBezTo>
                    <a:cubicBezTo>
                      <a:pt x="2651" y="1304"/>
                      <a:pt x="2639" y="924"/>
                      <a:pt x="2632" y="551"/>
                    </a:cubicBezTo>
                    <a:cubicBezTo>
                      <a:pt x="2474" y="532"/>
                      <a:pt x="2272" y="469"/>
                      <a:pt x="2082" y="443"/>
                    </a:cubicBezTo>
                    <a:cubicBezTo>
                      <a:pt x="1968" y="418"/>
                      <a:pt x="1860" y="393"/>
                      <a:pt x="1747" y="380"/>
                    </a:cubicBezTo>
                    <a:cubicBezTo>
                      <a:pt x="1228" y="279"/>
                      <a:pt x="715" y="184"/>
                      <a:pt x="209" y="26"/>
                    </a:cubicBezTo>
                    <a:cubicBezTo>
                      <a:pt x="152" y="13"/>
                      <a:pt x="95" y="13"/>
                      <a:pt x="32" y="7"/>
                    </a:cubicBezTo>
                    <a:cubicBezTo>
                      <a:pt x="25" y="7"/>
                      <a:pt x="19" y="7"/>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3"/>
              <p:cNvSpPr/>
              <p:nvPr/>
            </p:nvSpPr>
            <p:spPr>
              <a:xfrm>
                <a:off x="-98841" y="2902641"/>
                <a:ext cx="285672" cy="93170"/>
              </a:xfrm>
              <a:custGeom>
                <a:avLst/>
                <a:gdLst/>
                <a:ahLst/>
                <a:cxnLst/>
                <a:rect l="l" t="t" r="r" b="b"/>
                <a:pathLst>
                  <a:path w="5240" h="1709" extrusionOk="0">
                    <a:moveTo>
                      <a:pt x="1643" y="1"/>
                    </a:moveTo>
                    <a:cubicBezTo>
                      <a:pt x="1380" y="1"/>
                      <a:pt x="1114" y="26"/>
                      <a:pt x="906" y="101"/>
                    </a:cubicBezTo>
                    <a:cubicBezTo>
                      <a:pt x="399" y="271"/>
                      <a:pt x="1" y="632"/>
                      <a:pt x="7" y="1183"/>
                    </a:cubicBezTo>
                    <a:cubicBezTo>
                      <a:pt x="77" y="1265"/>
                      <a:pt x="146" y="1366"/>
                      <a:pt x="241" y="1410"/>
                    </a:cubicBezTo>
                    <a:cubicBezTo>
                      <a:pt x="482" y="1562"/>
                      <a:pt x="861" y="1600"/>
                      <a:pt x="1203" y="1657"/>
                    </a:cubicBezTo>
                    <a:cubicBezTo>
                      <a:pt x="1328" y="1677"/>
                      <a:pt x="1687" y="1701"/>
                      <a:pt x="1977" y="1701"/>
                    </a:cubicBezTo>
                    <a:cubicBezTo>
                      <a:pt x="2055" y="1701"/>
                      <a:pt x="2128" y="1699"/>
                      <a:pt x="2190" y="1695"/>
                    </a:cubicBezTo>
                    <a:cubicBezTo>
                      <a:pt x="2535" y="1678"/>
                      <a:pt x="2810" y="1611"/>
                      <a:pt x="3154" y="1611"/>
                    </a:cubicBezTo>
                    <a:cubicBezTo>
                      <a:pt x="3182" y="1611"/>
                      <a:pt x="3211" y="1612"/>
                      <a:pt x="3241" y="1613"/>
                    </a:cubicBezTo>
                    <a:cubicBezTo>
                      <a:pt x="3462" y="1626"/>
                      <a:pt x="3690" y="1651"/>
                      <a:pt x="3892" y="1676"/>
                    </a:cubicBezTo>
                    <a:cubicBezTo>
                      <a:pt x="4019" y="1682"/>
                      <a:pt x="4133" y="1695"/>
                      <a:pt x="4221" y="1708"/>
                    </a:cubicBezTo>
                    <a:cubicBezTo>
                      <a:pt x="4258" y="1708"/>
                      <a:pt x="4295" y="1709"/>
                      <a:pt x="4333" y="1709"/>
                    </a:cubicBezTo>
                    <a:cubicBezTo>
                      <a:pt x="4653" y="1709"/>
                      <a:pt x="5002" y="1686"/>
                      <a:pt x="5234" y="1663"/>
                    </a:cubicBezTo>
                    <a:cubicBezTo>
                      <a:pt x="5240" y="1550"/>
                      <a:pt x="5234" y="1410"/>
                      <a:pt x="5234" y="1277"/>
                    </a:cubicBezTo>
                    <a:cubicBezTo>
                      <a:pt x="5221" y="1176"/>
                      <a:pt x="5196" y="1050"/>
                      <a:pt x="5158" y="955"/>
                    </a:cubicBezTo>
                    <a:cubicBezTo>
                      <a:pt x="5038" y="948"/>
                      <a:pt x="4911" y="929"/>
                      <a:pt x="4797" y="917"/>
                    </a:cubicBezTo>
                    <a:cubicBezTo>
                      <a:pt x="4696" y="898"/>
                      <a:pt x="4588" y="873"/>
                      <a:pt x="4481" y="841"/>
                    </a:cubicBezTo>
                    <a:cubicBezTo>
                      <a:pt x="4088" y="740"/>
                      <a:pt x="3709" y="588"/>
                      <a:pt x="3335" y="423"/>
                    </a:cubicBezTo>
                    <a:cubicBezTo>
                      <a:pt x="3051" y="297"/>
                      <a:pt x="2817" y="189"/>
                      <a:pt x="2627" y="50"/>
                    </a:cubicBezTo>
                    <a:cubicBezTo>
                      <a:pt x="2601" y="63"/>
                      <a:pt x="2570" y="69"/>
                      <a:pt x="2538" y="69"/>
                    </a:cubicBezTo>
                    <a:cubicBezTo>
                      <a:pt x="2507" y="69"/>
                      <a:pt x="2469" y="63"/>
                      <a:pt x="2437" y="63"/>
                    </a:cubicBezTo>
                    <a:cubicBezTo>
                      <a:pt x="2230" y="32"/>
                      <a:pt x="1937" y="1"/>
                      <a:pt x="1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3"/>
              <p:cNvSpPr/>
              <p:nvPr/>
            </p:nvSpPr>
            <p:spPr>
              <a:xfrm>
                <a:off x="-95733" y="2986055"/>
                <a:ext cx="278802" cy="42033"/>
              </a:xfrm>
              <a:custGeom>
                <a:avLst/>
                <a:gdLst/>
                <a:ahLst/>
                <a:cxnLst/>
                <a:rect l="l" t="t" r="r" b="b"/>
                <a:pathLst>
                  <a:path w="5114" h="771" extrusionOk="0">
                    <a:moveTo>
                      <a:pt x="1" y="1"/>
                    </a:moveTo>
                    <a:lnTo>
                      <a:pt x="1" y="1"/>
                    </a:lnTo>
                    <a:cubicBezTo>
                      <a:pt x="96" y="266"/>
                      <a:pt x="285" y="481"/>
                      <a:pt x="646" y="640"/>
                    </a:cubicBezTo>
                    <a:cubicBezTo>
                      <a:pt x="912" y="728"/>
                      <a:pt x="1171" y="760"/>
                      <a:pt x="1488" y="766"/>
                    </a:cubicBezTo>
                    <a:cubicBezTo>
                      <a:pt x="1613" y="769"/>
                      <a:pt x="1727" y="770"/>
                      <a:pt x="1834" y="770"/>
                    </a:cubicBezTo>
                    <a:cubicBezTo>
                      <a:pt x="2309" y="770"/>
                      <a:pt x="2630" y="741"/>
                      <a:pt x="3070" y="627"/>
                    </a:cubicBezTo>
                    <a:cubicBezTo>
                      <a:pt x="3133" y="602"/>
                      <a:pt x="3228" y="595"/>
                      <a:pt x="3342" y="595"/>
                    </a:cubicBezTo>
                    <a:cubicBezTo>
                      <a:pt x="3500" y="595"/>
                      <a:pt x="3683" y="602"/>
                      <a:pt x="3854" y="621"/>
                    </a:cubicBezTo>
                    <a:cubicBezTo>
                      <a:pt x="3956" y="624"/>
                      <a:pt x="4082" y="626"/>
                      <a:pt x="4213" y="626"/>
                    </a:cubicBezTo>
                    <a:cubicBezTo>
                      <a:pt x="4571" y="626"/>
                      <a:pt x="4965" y="614"/>
                      <a:pt x="4993" y="595"/>
                    </a:cubicBezTo>
                    <a:cubicBezTo>
                      <a:pt x="5044" y="576"/>
                      <a:pt x="5082" y="538"/>
                      <a:pt x="5113" y="475"/>
                    </a:cubicBezTo>
                    <a:lnTo>
                      <a:pt x="5113" y="475"/>
                    </a:lnTo>
                    <a:cubicBezTo>
                      <a:pt x="4967" y="499"/>
                      <a:pt x="4834" y="509"/>
                      <a:pt x="4708" y="509"/>
                    </a:cubicBezTo>
                    <a:cubicBezTo>
                      <a:pt x="4334" y="509"/>
                      <a:pt x="4026" y="418"/>
                      <a:pt x="3633" y="323"/>
                    </a:cubicBezTo>
                    <a:cubicBezTo>
                      <a:pt x="3557" y="298"/>
                      <a:pt x="3475" y="285"/>
                      <a:pt x="3386" y="266"/>
                    </a:cubicBezTo>
                    <a:cubicBezTo>
                      <a:pt x="3356" y="259"/>
                      <a:pt x="3271" y="255"/>
                      <a:pt x="3171" y="255"/>
                    </a:cubicBezTo>
                    <a:cubicBezTo>
                      <a:pt x="3017" y="255"/>
                      <a:pt x="2827" y="264"/>
                      <a:pt x="2747" y="279"/>
                    </a:cubicBezTo>
                    <a:cubicBezTo>
                      <a:pt x="2376" y="361"/>
                      <a:pt x="2051" y="421"/>
                      <a:pt x="1706" y="421"/>
                    </a:cubicBezTo>
                    <a:cubicBezTo>
                      <a:pt x="1492" y="421"/>
                      <a:pt x="1271" y="398"/>
                      <a:pt x="1026" y="342"/>
                    </a:cubicBezTo>
                    <a:cubicBezTo>
                      <a:pt x="684" y="260"/>
                      <a:pt x="285" y="20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3"/>
              <p:cNvSpPr/>
              <p:nvPr/>
            </p:nvSpPr>
            <p:spPr>
              <a:xfrm>
                <a:off x="-62586" y="2187793"/>
                <a:ext cx="48357" cy="120811"/>
              </a:xfrm>
              <a:custGeom>
                <a:avLst/>
                <a:gdLst/>
                <a:ahLst/>
                <a:cxnLst/>
                <a:rect l="l" t="t" r="r" b="b"/>
                <a:pathLst>
                  <a:path w="887" h="2216" extrusionOk="0">
                    <a:moveTo>
                      <a:pt x="886" y="1"/>
                    </a:moveTo>
                    <a:lnTo>
                      <a:pt x="886" y="1"/>
                    </a:lnTo>
                    <a:cubicBezTo>
                      <a:pt x="829" y="89"/>
                      <a:pt x="766" y="178"/>
                      <a:pt x="684" y="222"/>
                    </a:cubicBezTo>
                    <a:cubicBezTo>
                      <a:pt x="639" y="273"/>
                      <a:pt x="513" y="323"/>
                      <a:pt x="367" y="349"/>
                    </a:cubicBezTo>
                    <a:cubicBezTo>
                      <a:pt x="361" y="412"/>
                      <a:pt x="348" y="500"/>
                      <a:pt x="323" y="621"/>
                    </a:cubicBezTo>
                    <a:cubicBezTo>
                      <a:pt x="190" y="1190"/>
                      <a:pt x="0" y="1690"/>
                      <a:pt x="0" y="2215"/>
                    </a:cubicBezTo>
                    <a:cubicBezTo>
                      <a:pt x="101" y="1855"/>
                      <a:pt x="361" y="1317"/>
                      <a:pt x="481" y="1038"/>
                    </a:cubicBezTo>
                    <a:cubicBezTo>
                      <a:pt x="589" y="823"/>
                      <a:pt x="741" y="406"/>
                      <a:pt x="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3"/>
              <p:cNvSpPr/>
              <p:nvPr/>
            </p:nvSpPr>
            <p:spPr>
              <a:xfrm>
                <a:off x="-175058" y="1843890"/>
                <a:ext cx="169767" cy="434777"/>
              </a:xfrm>
              <a:custGeom>
                <a:avLst/>
                <a:gdLst/>
                <a:ahLst/>
                <a:cxnLst/>
                <a:rect l="l" t="t" r="r" b="b"/>
                <a:pathLst>
                  <a:path w="3114" h="7975" extrusionOk="0">
                    <a:moveTo>
                      <a:pt x="3114" y="0"/>
                    </a:moveTo>
                    <a:lnTo>
                      <a:pt x="3114" y="0"/>
                    </a:lnTo>
                    <a:cubicBezTo>
                      <a:pt x="2860" y="240"/>
                      <a:pt x="2620" y="538"/>
                      <a:pt x="2487" y="702"/>
                    </a:cubicBezTo>
                    <a:cubicBezTo>
                      <a:pt x="1576" y="1898"/>
                      <a:pt x="652" y="3708"/>
                      <a:pt x="279" y="4657"/>
                    </a:cubicBezTo>
                    <a:cubicBezTo>
                      <a:pt x="45" y="5157"/>
                      <a:pt x="0" y="5954"/>
                      <a:pt x="159" y="6612"/>
                    </a:cubicBezTo>
                    <a:cubicBezTo>
                      <a:pt x="171" y="6669"/>
                      <a:pt x="190" y="6739"/>
                      <a:pt x="222" y="6808"/>
                    </a:cubicBezTo>
                    <a:cubicBezTo>
                      <a:pt x="361" y="7144"/>
                      <a:pt x="646" y="7555"/>
                      <a:pt x="880" y="7701"/>
                    </a:cubicBezTo>
                    <a:cubicBezTo>
                      <a:pt x="1152" y="7872"/>
                      <a:pt x="1247" y="7922"/>
                      <a:pt x="1500" y="7973"/>
                    </a:cubicBezTo>
                    <a:cubicBezTo>
                      <a:pt x="1525" y="7973"/>
                      <a:pt x="1581" y="7974"/>
                      <a:pt x="1635" y="7974"/>
                    </a:cubicBezTo>
                    <a:cubicBezTo>
                      <a:pt x="1690" y="7974"/>
                      <a:pt x="1744" y="7973"/>
                      <a:pt x="1766" y="7966"/>
                    </a:cubicBezTo>
                    <a:lnTo>
                      <a:pt x="1867" y="7966"/>
                    </a:lnTo>
                    <a:cubicBezTo>
                      <a:pt x="1880" y="7872"/>
                      <a:pt x="1886" y="7777"/>
                      <a:pt x="1892" y="7701"/>
                    </a:cubicBezTo>
                    <a:cubicBezTo>
                      <a:pt x="1918" y="7523"/>
                      <a:pt x="1981" y="7024"/>
                      <a:pt x="2013" y="6878"/>
                    </a:cubicBezTo>
                    <a:cubicBezTo>
                      <a:pt x="2038" y="6796"/>
                      <a:pt x="2025" y="6733"/>
                      <a:pt x="2057" y="6638"/>
                    </a:cubicBezTo>
                    <a:cubicBezTo>
                      <a:pt x="2013" y="6612"/>
                      <a:pt x="1981" y="6581"/>
                      <a:pt x="1962" y="6524"/>
                    </a:cubicBezTo>
                    <a:lnTo>
                      <a:pt x="1962" y="6492"/>
                    </a:lnTo>
                    <a:cubicBezTo>
                      <a:pt x="1946" y="6495"/>
                      <a:pt x="1930" y="6496"/>
                      <a:pt x="1914" y="6496"/>
                    </a:cubicBezTo>
                    <a:cubicBezTo>
                      <a:pt x="1890" y="6496"/>
                      <a:pt x="1865" y="6493"/>
                      <a:pt x="1835" y="6486"/>
                    </a:cubicBezTo>
                    <a:lnTo>
                      <a:pt x="1823" y="6486"/>
                    </a:lnTo>
                    <a:cubicBezTo>
                      <a:pt x="1785" y="6479"/>
                      <a:pt x="1684" y="6429"/>
                      <a:pt x="1658" y="6404"/>
                    </a:cubicBezTo>
                    <a:cubicBezTo>
                      <a:pt x="1538" y="6321"/>
                      <a:pt x="1437" y="6207"/>
                      <a:pt x="1348" y="6087"/>
                    </a:cubicBezTo>
                    <a:cubicBezTo>
                      <a:pt x="1310" y="6037"/>
                      <a:pt x="1279" y="5980"/>
                      <a:pt x="1234" y="5916"/>
                    </a:cubicBezTo>
                    <a:cubicBezTo>
                      <a:pt x="1101" y="5676"/>
                      <a:pt x="1032" y="5416"/>
                      <a:pt x="975" y="5157"/>
                    </a:cubicBezTo>
                    <a:cubicBezTo>
                      <a:pt x="918" y="4771"/>
                      <a:pt x="962" y="4347"/>
                      <a:pt x="1101" y="3980"/>
                    </a:cubicBezTo>
                    <a:cubicBezTo>
                      <a:pt x="1101" y="3961"/>
                      <a:pt x="1120" y="3948"/>
                      <a:pt x="1127" y="3929"/>
                    </a:cubicBezTo>
                    <a:lnTo>
                      <a:pt x="1127" y="3923"/>
                    </a:lnTo>
                    <a:cubicBezTo>
                      <a:pt x="1139" y="3898"/>
                      <a:pt x="1152" y="3866"/>
                      <a:pt x="1165" y="3841"/>
                    </a:cubicBezTo>
                    <a:lnTo>
                      <a:pt x="1165" y="3841"/>
                    </a:lnTo>
                    <a:cubicBezTo>
                      <a:pt x="1120" y="3898"/>
                      <a:pt x="1127" y="3898"/>
                      <a:pt x="994" y="4107"/>
                    </a:cubicBezTo>
                    <a:cubicBezTo>
                      <a:pt x="848" y="4360"/>
                      <a:pt x="772" y="4537"/>
                      <a:pt x="665" y="4777"/>
                    </a:cubicBezTo>
                    <a:cubicBezTo>
                      <a:pt x="633" y="4822"/>
                      <a:pt x="646" y="4904"/>
                      <a:pt x="564" y="4973"/>
                    </a:cubicBezTo>
                    <a:cubicBezTo>
                      <a:pt x="552" y="4981"/>
                      <a:pt x="537" y="4985"/>
                      <a:pt x="522" y="4985"/>
                    </a:cubicBezTo>
                    <a:cubicBezTo>
                      <a:pt x="487" y="4985"/>
                      <a:pt x="448" y="4966"/>
                      <a:pt x="431" y="4936"/>
                    </a:cubicBezTo>
                    <a:cubicBezTo>
                      <a:pt x="424" y="4910"/>
                      <a:pt x="418" y="4879"/>
                      <a:pt x="424" y="4853"/>
                    </a:cubicBezTo>
                    <a:cubicBezTo>
                      <a:pt x="500" y="4651"/>
                      <a:pt x="570" y="4455"/>
                      <a:pt x="646" y="4246"/>
                    </a:cubicBezTo>
                    <a:cubicBezTo>
                      <a:pt x="734" y="3967"/>
                      <a:pt x="848" y="3695"/>
                      <a:pt x="1032" y="3455"/>
                    </a:cubicBezTo>
                    <a:cubicBezTo>
                      <a:pt x="1152" y="3271"/>
                      <a:pt x="1317" y="3145"/>
                      <a:pt x="1538" y="3126"/>
                    </a:cubicBezTo>
                    <a:lnTo>
                      <a:pt x="1544" y="3126"/>
                    </a:lnTo>
                    <a:cubicBezTo>
                      <a:pt x="1816" y="2626"/>
                      <a:pt x="2107" y="2126"/>
                      <a:pt x="2316" y="1841"/>
                    </a:cubicBezTo>
                    <a:cubicBezTo>
                      <a:pt x="2424" y="1677"/>
                      <a:pt x="2544" y="1563"/>
                      <a:pt x="2671" y="1487"/>
                    </a:cubicBezTo>
                    <a:cubicBezTo>
                      <a:pt x="2709" y="1259"/>
                      <a:pt x="2766" y="1025"/>
                      <a:pt x="2822" y="804"/>
                    </a:cubicBezTo>
                    <a:cubicBezTo>
                      <a:pt x="2892" y="532"/>
                      <a:pt x="2993" y="259"/>
                      <a:pt x="3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3"/>
              <p:cNvSpPr/>
              <p:nvPr/>
            </p:nvSpPr>
            <p:spPr>
              <a:xfrm>
                <a:off x="492795" y="1143653"/>
                <a:ext cx="138038" cy="110234"/>
              </a:xfrm>
              <a:custGeom>
                <a:avLst/>
                <a:gdLst/>
                <a:ahLst/>
                <a:cxnLst/>
                <a:rect l="l" t="t" r="r" b="b"/>
                <a:pathLst>
                  <a:path w="2532" h="2022" extrusionOk="0">
                    <a:moveTo>
                      <a:pt x="774" y="532"/>
                    </a:moveTo>
                    <a:cubicBezTo>
                      <a:pt x="799" y="532"/>
                      <a:pt x="826" y="536"/>
                      <a:pt x="855" y="543"/>
                    </a:cubicBezTo>
                    <a:cubicBezTo>
                      <a:pt x="1076" y="613"/>
                      <a:pt x="1253" y="771"/>
                      <a:pt x="1431" y="923"/>
                    </a:cubicBezTo>
                    <a:cubicBezTo>
                      <a:pt x="1551" y="1043"/>
                      <a:pt x="1753" y="1182"/>
                      <a:pt x="1696" y="1372"/>
                    </a:cubicBezTo>
                    <a:cubicBezTo>
                      <a:pt x="1660" y="1450"/>
                      <a:pt x="1580" y="1480"/>
                      <a:pt x="1478" y="1480"/>
                    </a:cubicBezTo>
                    <a:cubicBezTo>
                      <a:pt x="1205" y="1480"/>
                      <a:pt x="774" y="1263"/>
                      <a:pt x="608" y="1157"/>
                    </a:cubicBezTo>
                    <a:cubicBezTo>
                      <a:pt x="557" y="1132"/>
                      <a:pt x="494" y="1094"/>
                      <a:pt x="462" y="1049"/>
                    </a:cubicBezTo>
                    <a:cubicBezTo>
                      <a:pt x="443" y="1005"/>
                      <a:pt x="450" y="955"/>
                      <a:pt x="462" y="917"/>
                    </a:cubicBezTo>
                    <a:lnTo>
                      <a:pt x="462" y="904"/>
                    </a:lnTo>
                    <a:cubicBezTo>
                      <a:pt x="485" y="725"/>
                      <a:pt x="586" y="532"/>
                      <a:pt x="774" y="532"/>
                    </a:cubicBezTo>
                    <a:close/>
                    <a:moveTo>
                      <a:pt x="520" y="0"/>
                    </a:moveTo>
                    <a:cubicBezTo>
                      <a:pt x="487" y="0"/>
                      <a:pt x="461" y="6"/>
                      <a:pt x="412" y="24"/>
                    </a:cubicBezTo>
                    <a:lnTo>
                      <a:pt x="387" y="43"/>
                    </a:lnTo>
                    <a:cubicBezTo>
                      <a:pt x="260" y="170"/>
                      <a:pt x="349" y="62"/>
                      <a:pt x="209" y="265"/>
                    </a:cubicBezTo>
                    <a:cubicBezTo>
                      <a:pt x="95" y="543"/>
                      <a:pt x="1" y="613"/>
                      <a:pt x="1" y="1037"/>
                    </a:cubicBezTo>
                    <a:cubicBezTo>
                      <a:pt x="20" y="1075"/>
                      <a:pt x="7" y="1075"/>
                      <a:pt x="20" y="1144"/>
                    </a:cubicBezTo>
                    <a:cubicBezTo>
                      <a:pt x="45" y="1170"/>
                      <a:pt x="51" y="1182"/>
                      <a:pt x="51" y="1195"/>
                    </a:cubicBezTo>
                    <a:cubicBezTo>
                      <a:pt x="63" y="1211"/>
                      <a:pt x="72" y="1227"/>
                      <a:pt x="79" y="1244"/>
                    </a:cubicBezTo>
                    <a:lnTo>
                      <a:pt x="79" y="1244"/>
                    </a:lnTo>
                    <a:cubicBezTo>
                      <a:pt x="79" y="1244"/>
                      <a:pt x="79" y="1244"/>
                      <a:pt x="79" y="1244"/>
                    </a:cubicBezTo>
                    <a:lnTo>
                      <a:pt x="79" y="1244"/>
                    </a:lnTo>
                    <a:cubicBezTo>
                      <a:pt x="77" y="1244"/>
                      <a:pt x="82" y="1257"/>
                      <a:pt x="89" y="1277"/>
                    </a:cubicBezTo>
                    <a:cubicBezTo>
                      <a:pt x="87" y="1265"/>
                      <a:pt x="83" y="1254"/>
                      <a:pt x="79" y="1244"/>
                    </a:cubicBezTo>
                    <a:lnTo>
                      <a:pt x="79" y="1244"/>
                    </a:lnTo>
                    <a:cubicBezTo>
                      <a:pt x="81" y="1245"/>
                      <a:pt x="88" y="1255"/>
                      <a:pt x="102" y="1277"/>
                    </a:cubicBezTo>
                    <a:cubicBezTo>
                      <a:pt x="108" y="1296"/>
                      <a:pt x="127" y="1309"/>
                      <a:pt x="140" y="1322"/>
                    </a:cubicBezTo>
                    <a:cubicBezTo>
                      <a:pt x="165" y="1334"/>
                      <a:pt x="152" y="1334"/>
                      <a:pt x="203" y="1372"/>
                    </a:cubicBezTo>
                    <a:cubicBezTo>
                      <a:pt x="488" y="1587"/>
                      <a:pt x="1380" y="1840"/>
                      <a:pt x="2013" y="1992"/>
                    </a:cubicBezTo>
                    <a:cubicBezTo>
                      <a:pt x="2025" y="1992"/>
                      <a:pt x="2032" y="1992"/>
                      <a:pt x="2038" y="1999"/>
                    </a:cubicBezTo>
                    <a:cubicBezTo>
                      <a:pt x="2044" y="1999"/>
                      <a:pt x="2070" y="1999"/>
                      <a:pt x="2108" y="2018"/>
                    </a:cubicBezTo>
                    <a:lnTo>
                      <a:pt x="2139" y="2018"/>
                    </a:lnTo>
                    <a:cubicBezTo>
                      <a:pt x="2220" y="2020"/>
                      <a:pt x="2266" y="2021"/>
                      <a:pt x="2296" y="2021"/>
                    </a:cubicBezTo>
                    <a:cubicBezTo>
                      <a:pt x="2348" y="2021"/>
                      <a:pt x="2353" y="2017"/>
                      <a:pt x="2418" y="2005"/>
                    </a:cubicBezTo>
                    <a:cubicBezTo>
                      <a:pt x="2532" y="1999"/>
                      <a:pt x="2462" y="1587"/>
                      <a:pt x="2127" y="1119"/>
                    </a:cubicBezTo>
                    <a:cubicBezTo>
                      <a:pt x="2006" y="948"/>
                      <a:pt x="1488" y="499"/>
                      <a:pt x="1361" y="404"/>
                    </a:cubicBezTo>
                    <a:cubicBezTo>
                      <a:pt x="1121" y="233"/>
                      <a:pt x="905" y="62"/>
                      <a:pt x="608" y="5"/>
                    </a:cubicBezTo>
                    <a:cubicBezTo>
                      <a:pt x="569" y="3"/>
                      <a:pt x="543" y="0"/>
                      <a:pt x="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3"/>
              <p:cNvSpPr/>
              <p:nvPr/>
            </p:nvSpPr>
            <p:spPr>
              <a:xfrm>
                <a:off x="422793" y="1735561"/>
                <a:ext cx="139728" cy="147361"/>
              </a:xfrm>
              <a:custGeom>
                <a:avLst/>
                <a:gdLst/>
                <a:ahLst/>
                <a:cxnLst/>
                <a:rect l="l" t="t" r="r" b="b"/>
                <a:pathLst>
                  <a:path w="2563" h="2703" extrusionOk="0">
                    <a:moveTo>
                      <a:pt x="626" y="0"/>
                    </a:moveTo>
                    <a:cubicBezTo>
                      <a:pt x="430" y="120"/>
                      <a:pt x="215" y="228"/>
                      <a:pt x="0" y="323"/>
                    </a:cubicBezTo>
                    <a:cubicBezTo>
                      <a:pt x="386" y="336"/>
                      <a:pt x="778" y="418"/>
                      <a:pt x="1101" y="652"/>
                    </a:cubicBezTo>
                    <a:cubicBezTo>
                      <a:pt x="1114" y="658"/>
                      <a:pt x="1126" y="665"/>
                      <a:pt x="1139" y="671"/>
                    </a:cubicBezTo>
                    <a:cubicBezTo>
                      <a:pt x="1145" y="684"/>
                      <a:pt x="1158" y="684"/>
                      <a:pt x="1158" y="690"/>
                    </a:cubicBezTo>
                    <a:cubicBezTo>
                      <a:pt x="1209" y="722"/>
                      <a:pt x="1240" y="778"/>
                      <a:pt x="1253" y="829"/>
                    </a:cubicBezTo>
                    <a:cubicBezTo>
                      <a:pt x="1291" y="854"/>
                      <a:pt x="1335" y="886"/>
                      <a:pt x="1373" y="918"/>
                    </a:cubicBezTo>
                    <a:cubicBezTo>
                      <a:pt x="1462" y="981"/>
                      <a:pt x="1544" y="1063"/>
                      <a:pt x="1614" y="1145"/>
                    </a:cubicBezTo>
                    <a:cubicBezTo>
                      <a:pt x="1816" y="1392"/>
                      <a:pt x="2063" y="1898"/>
                      <a:pt x="2132" y="2082"/>
                    </a:cubicBezTo>
                    <a:cubicBezTo>
                      <a:pt x="2215" y="2284"/>
                      <a:pt x="2335" y="2493"/>
                      <a:pt x="2379" y="2702"/>
                    </a:cubicBezTo>
                    <a:cubicBezTo>
                      <a:pt x="2417" y="2556"/>
                      <a:pt x="2468" y="2405"/>
                      <a:pt x="2506" y="2253"/>
                    </a:cubicBezTo>
                    <a:cubicBezTo>
                      <a:pt x="2525" y="2183"/>
                      <a:pt x="2544" y="2114"/>
                      <a:pt x="2563" y="2031"/>
                    </a:cubicBezTo>
                    <a:cubicBezTo>
                      <a:pt x="2537" y="1968"/>
                      <a:pt x="2537" y="1892"/>
                      <a:pt x="2512" y="1835"/>
                    </a:cubicBezTo>
                    <a:cubicBezTo>
                      <a:pt x="2506" y="1804"/>
                      <a:pt x="2468" y="1696"/>
                      <a:pt x="2461" y="1658"/>
                    </a:cubicBezTo>
                    <a:lnTo>
                      <a:pt x="2442" y="1626"/>
                    </a:lnTo>
                    <a:cubicBezTo>
                      <a:pt x="2398" y="1557"/>
                      <a:pt x="2360" y="1481"/>
                      <a:pt x="2310" y="1411"/>
                    </a:cubicBezTo>
                    <a:lnTo>
                      <a:pt x="2310" y="1411"/>
                    </a:lnTo>
                    <a:lnTo>
                      <a:pt x="2335" y="1430"/>
                    </a:lnTo>
                    <a:cubicBezTo>
                      <a:pt x="2183" y="1272"/>
                      <a:pt x="2113" y="1076"/>
                      <a:pt x="1987" y="918"/>
                    </a:cubicBezTo>
                    <a:cubicBezTo>
                      <a:pt x="1740" y="544"/>
                      <a:pt x="1190" y="260"/>
                      <a:pt x="6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3"/>
              <p:cNvSpPr/>
              <p:nvPr/>
            </p:nvSpPr>
            <p:spPr>
              <a:xfrm>
                <a:off x="-120539" y="998306"/>
                <a:ext cx="855543" cy="812474"/>
              </a:xfrm>
              <a:custGeom>
                <a:avLst/>
                <a:gdLst/>
                <a:ahLst/>
                <a:cxnLst/>
                <a:rect l="l" t="t" r="r" b="b"/>
                <a:pathLst>
                  <a:path w="15693" h="14903" extrusionOk="0">
                    <a:moveTo>
                      <a:pt x="11717" y="2380"/>
                    </a:moveTo>
                    <a:cubicBezTo>
                      <a:pt x="12018" y="2380"/>
                      <a:pt x="12364" y="2554"/>
                      <a:pt x="12693" y="2754"/>
                    </a:cubicBezTo>
                    <a:cubicBezTo>
                      <a:pt x="13199" y="3045"/>
                      <a:pt x="13769" y="3481"/>
                      <a:pt x="13971" y="4127"/>
                    </a:cubicBezTo>
                    <a:cubicBezTo>
                      <a:pt x="14147" y="4805"/>
                      <a:pt x="13843" y="5044"/>
                      <a:pt x="13371" y="5044"/>
                    </a:cubicBezTo>
                    <a:cubicBezTo>
                      <a:pt x="13148" y="5044"/>
                      <a:pt x="12888" y="4990"/>
                      <a:pt x="12624" y="4905"/>
                    </a:cubicBezTo>
                    <a:cubicBezTo>
                      <a:pt x="11871" y="4671"/>
                      <a:pt x="11048" y="4500"/>
                      <a:pt x="10997" y="3975"/>
                    </a:cubicBezTo>
                    <a:cubicBezTo>
                      <a:pt x="10985" y="3956"/>
                      <a:pt x="10985" y="3931"/>
                      <a:pt x="10985" y="3912"/>
                    </a:cubicBezTo>
                    <a:cubicBezTo>
                      <a:pt x="10972" y="3785"/>
                      <a:pt x="10953" y="3741"/>
                      <a:pt x="10997" y="3671"/>
                    </a:cubicBezTo>
                    <a:cubicBezTo>
                      <a:pt x="10985" y="3557"/>
                      <a:pt x="10985" y="3462"/>
                      <a:pt x="10985" y="3424"/>
                    </a:cubicBezTo>
                    <a:cubicBezTo>
                      <a:pt x="10985" y="3304"/>
                      <a:pt x="10997" y="3197"/>
                      <a:pt x="11029" y="3076"/>
                    </a:cubicBezTo>
                    <a:lnTo>
                      <a:pt x="11029" y="3102"/>
                    </a:lnTo>
                    <a:cubicBezTo>
                      <a:pt x="11067" y="2912"/>
                      <a:pt x="11061" y="2943"/>
                      <a:pt x="11143" y="2735"/>
                    </a:cubicBezTo>
                    <a:cubicBezTo>
                      <a:pt x="11292" y="2478"/>
                      <a:pt x="11492" y="2380"/>
                      <a:pt x="11717" y="2380"/>
                    </a:cubicBezTo>
                    <a:close/>
                    <a:moveTo>
                      <a:pt x="7104" y="0"/>
                    </a:moveTo>
                    <a:cubicBezTo>
                      <a:pt x="6798" y="0"/>
                      <a:pt x="6507" y="23"/>
                      <a:pt x="6239" y="71"/>
                    </a:cubicBezTo>
                    <a:cubicBezTo>
                      <a:pt x="4398" y="362"/>
                      <a:pt x="2316" y="1311"/>
                      <a:pt x="1139" y="2640"/>
                    </a:cubicBezTo>
                    <a:cubicBezTo>
                      <a:pt x="570" y="3279"/>
                      <a:pt x="190" y="3810"/>
                      <a:pt x="38" y="4544"/>
                    </a:cubicBezTo>
                    <a:cubicBezTo>
                      <a:pt x="0" y="4753"/>
                      <a:pt x="51" y="5019"/>
                      <a:pt x="152" y="5202"/>
                    </a:cubicBezTo>
                    <a:cubicBezTo>
                      <a:pt x="184" y="5266"/>
                      <a:pt x="222" y="5316"/>
                      <a:pt x="272" y="5354"/>
                    </a:cubicBezTo>
                    <a:lnTo>
                      <a:pt x="285" y="5367"/>
                    </a:lnTo>
                    <a:cubicBezTo>
                      <a:pt x="317" y="5399"/>
                      <a:pt x="386" y="5456"/>
                      <a:pt x="418" y="5481"/>
                    </a:cubicBezTo>
                    <a:cubicBezTo>
                      <a:pt x="570" y="5576"/>
                      <a:pt x="696" y="5715"/>
                      <a:pt x="684" y="5905"/>
                    </a:cubicBezTo>
                    <a:cubicBezTo>
                      <a:pt x="652" y="6449"/>
                      <a:pt x="506" y="6911"/>
                      <a:pt x="785" y="7525"/>
                    </a:cubicBezTo>
                    <a:cubicBezTo>
                      <a:pt x="829" y="7664"/>
                      <a:pt x="1006" y="7999"/>
                      <a:pt x="1202" y="8316"/>
                    </a:cubicBezTo>
                    <a:cubicBezTo>
                      <a:pt x="1221" y="8347"/>
                      <a:pt x="1240" y="8379"/>
                      <a:pt x="1259" y="8417"/>
                    </a:cubicBezTo>
                    <a:lnTo>
                      <a:pt x="1259" y="7942"/>
                    </a:lnTo>
                    <a:cubicBezTo>
                      <a:pt x="1266" y="7158"/>
                      <a:pt x="1367" y="6190"/>
                      <a:pt x="1671" y="5316"/>
                    </a:cubicBezTo>
                    <a:cubicBezTo>
                      <a:pt x="1633" y="5316"/>
                      <a:pt x="1588" y="5304"/>
                      <a:pt x="1550" y="5291"/>
                    </a:cubicBezTo>
                    <a:cubicBezTo>
                      <a:pt x="1418" y="5221"/>
                      <a:pt x="1424" y="5000"/>
                      <a:pt x="1576" y="4943"/>
                    </a:cubicBezTo>
                    <a:cubicBezTo>
                      <a:pt x="1822" y="4886"/>
                      <a:pt x="2455" y="4816"/>
                      <a:pt x="2854" y="4665"/>
                    </a:cubicBezTo>
                    <a:cubicBezTo>
                      <a:pt x="3316" y="4525"/>
                      <a:pt x="3639" y="4367"/>
                      <a:pt x="4119" y="4095"/>
                    </a:cubicBezTo>
                    <a:cubicBezTo>
                      <a:pt x="4366" y="3931"/>
                      <a:pt x="4607" y="3766"/>
                      <a:pt x="4815" y="3564"/>
                    </a:cubicBezTo>
                    <a:cubicBezTo>
                      <a:pt x="4860" y="3513"/>
                      <a:pt x="4898" y="3462"/>
                      <a:pt x="4929" y="3424"/>
                    </a:cubicBezTo>
                    <a:cubicBezTo>
                      <a:pt x="5050" y="3273"/>
                      <a:pt x="5037" y="3279"/>
                      <a:pt x="5113" y="3203"/>
                    </a:cubicBezTo>
                    <a:cubicBezTo>
                      <a:pt x="5162" y="3136"/>
                      <a:pt x="5240" y="3071"/>
                      <a:pt x="5320" y="3071"/>
                    </a:cubicBezTo>
                    <a:cubicBezTo>
                      <a:pt x="5352" y="3071"/>
                      <a:pt x="5385" y="3082"/>
                      <a:pt x="5417" y="3108"/>
                    </a:cubicBezTo>
                    <a:cubicBezTo>
                      <a:pt x="5511" y="3178"/>
                      <a:pt x="5499" y="3273"/>
                      <a:pt x="5448" y="3355"/>
                    </a:cubicBezTo>
                    <a:cubicBezTo>
                      <a:pt x="5448" y="3355"/>
                      <a:pt x="5442" y="3361"/>
                      <a:pt x="5436" y="3374"/>
                    </a:cubicBezTo>
                    <a:cubicBezTo>
                      <a:pt x="5088" y="3905"/>
                      <a:pt x="4651" y="4367"/>
                      <a:pt x="4360" y="4778"/>
                    </a:cubicBezTo>
                    <a:cubicBezTo>
                      <a:pt x="4259" y="4949"/>
                      <a:pt x="4246" y="5000"/>
                      <a:pt x="4246" y="5063"/>
                    </a:cubicBezTo>
                    <a:cubicBezTo>
                      <a:pt x="4266" y="5065"/>
                      <a:pt x="4290" y="5067"/>
                      <a:pt x="4318" y="5067"/>
                    </a:cubicBezTo>
                    <a:cubicBezTo>
                      <a:pt x="4676" y="5067"/>
                      <a:pt x="5648" y="4871"/>
                      <a:pt x="6353" y="4355"/>
                    </a:cubicBezTo>
                    <a:cubicBezTo>
                      <a:pt x="6834" y="3994"/>
                      <a:pt x="7397" y="3355"/>
                      <a:pt x="7783" y="2583"/>
                    </a:cubicBezTo>
                    <a:cubicBezTo>
                      <a:pt x="7801" y="2549"/>
                      <a:pt x="7831" y="2534"/>
                      <a:pt x="7862" y="2534"/>
                    </a:cubicBezTo>
                    <a:cubicBezTo>
                      <a:pt x="7918" y="2534"/>
                      <a:pt x="7975" y="2581"/>
                      <a:pt x="7967" y="2646"/>
                    </a:cubicBezTo>
                    <a:cubicBezTo>
                      <a:pt x="7834" y="2975"/>
                      <a:pt x="7656" y="3279"/>
                      <a:pt x="7473" y="3583"/>
                    </a:cubicBezTo>
                    <a:cubicBezTo>
                      <a:pt x="7365" y="3772"/>
                      <a:pt x="7106" y="4196"/>
                      <a:pt x="6828" y="4468"/>
                    </a:cubicBezTo>
                    <a:cubicBezTo>
                      <a:pt x="6885" y="4462"/>
                      <a:pt x="6929" y="4443"/>
                      <a:pt x="6986" y="4430"/>
                    </a:cubicBezTo>
                    <a:cubicBezTo>
                      <a:pt x="7220" y="4348"/>
                      <a:pt x="7739" y="4032"/>
                      <a:pt x="7973" y="3804"/>
                    </a:cubicBezTo>
                    <a:cubicBezTo>
                      <a:pt x="8308" y="3519"/>
                      <a:pt x="8612" y="3203"/>
                      <a:pt x="8897" y="2868"/>
                    </a:cubicBezTo>
                    <a:cubicBezTo>
                      <a:pt x="9131" y="2602"/>
                      <a:pt x="9302" y="2406"/>
                      <a:pt x="9491" y="1937"/>
                    </a:cubicBezTo>
                    <a:cubicBezTo>
                      <a:pt x="9510" y="1903"/>
                      <a:pt x="9548" y="1885"/>
                      <a:pt x="9587" y="1885"/>
                    </a:cubicBezTo>
                    <a:cubicBezTo>
                      <a:pt x="9626" y="1885"/>
                      <a:pt x="9665" y="1903"/>
                      <a:pt x="9688" y="1937"/>
                    </a:cubicBezTo>
                    <a:cubicBezTo>
                      <a:pt x="9732" y="2032"/>
                      <a:pt x="9656" y="2127"/>
                      <a:pt x="9624" y="2216"/>
                    </a:cubicBezTo>
                    <a:cubicBezTo>
                      <a:pt x="9624" y="2222"/>
                      <a:pt x="9637" y="2228"/>
                      <a:pt x="9637" y="2235"/>
                    </a:cubicBezTo>
                    <a:cubicBezTo>
                      <a:pt x="9612" y="2475"/>
                      <a:pt x="9574" y="2576"/>
                      <a:pt x="9586" y="2849"/>
                    </a:cubicBezTo>
                    <a:cubicBezTo>
                      <a:pt x="9593" y="3247"/>
                      <a:pt x="9713" y="3690"/>
                      <a:pt x="9877" y="4051"/>
                    </a:cubicBezTo>
                    <a:cubicBezTo>
                      <a:pt x="10093" y="4411"/>
                      <a:pt x="10365" y="4658"/>
                      <a:pt x="10827" y="4880"/>
                    </a:cubicBezTo>
                    <a:cubicBezTo>
                      <a:pt x="10909" y="4918"/>
                      <a:pt x="11428" y="5101"/>
                      <a:pt x="11459" y="5126"/>
                    </a:cubicBezTo>
                    <a:cubicBezTo>
                      <a:pt x="11459" y="5145"/>
                      <a:pt x="11769" y="5133"/>
                      <a:pt x="11769" y="5323"/>
                    </a:cubicBezTo>
                    <a:cubicBezTo>
                      <a:pt x="11752" y="5446"/>
                      <a:pt x="11681" y="5475"/>
                      <a:pt x="11613" y="5475"/>
                    </a:cubicBezTo>
                    <a:cubicBezTo>
                      <a:pt x="11580" y="5475"/>
                      <a:pt x="11548" y="5468"/>
                      <a:pt x="11523" y="5462"/>
                    </a:cubicBezTo>
                    <a:cubicBezTo>
                      <a:pt x="11352" y="5443"/>
                      <a:pt x="11409" y="5443"/>
                      <a:pt x="11289" y="5424"/>
                    </a:cubicBezTo>
                    <a:cubicBezTo>
                      <a:pt x="11263" y="5418"/>
                      <a:pt x="11238" y="5418"/>
                      <a:pt x="11219" y="5411"/>
                    </a:cubicBezTo>
                    <a:lnTo>
                      <a:pt x="11219" y="5411"/>
                    </a:lnTo>
                    <a:cubicBezTo>
                      <a:pt x="11232" y="5607"/>
                      <a:pt x="11282" y="5715"/>
                      <a:pt x="11396" y="5936"/>
                    </a:cubicBezTo>
                    <a:cubicBezTo>
                      <a:pt x="11523" y="6139"/>
                      <a:pt x="11611" y="6221"/>
                      <a:pt x="11801" y="6341"/>
                    </a:cubicBezTo>
                    <a:cubicBezTo>
                      <a:pt x="11991" y="6468"/>
                      <a:pt x="12314" y="6563"/>
                      <a:pt x="12244" y="6854"/>
                    </a:cubicBezTo>
                    <a:cubicBezTo>
                      <a:pt x="12250" y="6905"/>
                      <a:pt x="12117" y="7227"/>
                      <a:pt x="12073" y="7487"/>
                    </a:cubicBezTo>
                    <a:cubicBezTo>
                      <a:pt x="12029" y="7689"/>
                      <a:pt x="12016" y="8018"/>
                      <a:pt x="12041" y="8322"/>
                    </a:cubicBezTo>
                    <a:cubicBezTo>
                      <a:pt x="12048" y="8499"/>
                      <a:pt x="12212" y="9081"/>
                      <a:pt x="12364" y="9505"/>
                    </a:cubicBezTo>
                    <a:cubicBezTo>
                      <a:pt x="12421" y="9467"/>
                      <a:pt x="12465" y="9417"/>
                      <a:pt x="12522" y="9379"/>
                    </a:cubicBezTo>
                    <a:cubicBezTo>
                      <a:pt x="12776" y="9193"/>
                      <a:pt x="13228" y="9068"/>
                      <a:pt x="13390" y="9068"/>
                    </a:cubicBezTo>
                    <a:cubicBezTo>
                      <a:pt x="13394" y="9068"/>
                      <a:pt x="13398" y="9068"/>
                      <a:pt x="13402" y="9069"/>
                    </a:cubicBezTo>
                    <a:cubicBezTo>
                      <a:pt x="13971" y="9081"/>
                      <a:pt x="14427" y="9537"/>
                      <a:pt x="14459" y="10100"/>
                    </a:cubicBezTo>
                    <a:cubicBezTo>
                      <a:pt x="14509" y="10904"/>
                      <a:pt x="14066" y="11720"/>
                      <a:pt x="13383" y="12150"/>
                    </a:cubicBezTo>
                    <a:cubicBezTo>
                      <a:pt x="13052" y="12357"/>
                      <a:pt x="12668" y="12447"/>
                      <a:pt x="12285" y="12447"/>
                    </a:cubicBezTo>
                    <a:cubicBezTo>
                      <a:pt x="12139" y="12447"/>
                      <a:pt x="11994" y="12434"/>
                      <a:pt x="11852" y="12410"/>
                    </a:cubicBezTo>
                    <a:cubicBezTo>
                      <a:pt x="11839" y="12441"/>
                      <a:pt x="11826" y="12479"/>
                      <a:pt x="11801" y="12504"/>
                    </a:cubicBezTo>
                    <a:cubicBezTo>
                      <a:pt x="11700" y="12625"/>
                      <a:pt x="11586" y="12732"/>
                      <a:pt x="11478" y="12846"/>
                    </a:cubicBezTo>
                    <a:cubicBezTo>
                      <a:pt x="11295" y="13011"/>
                      <a:pt x="11105" y="13162"/>
                      <a:pt x="10903" y="13295"/>
                    </a:cubicBezTo>
                    <a:cubicBezTo>
                      <a:pt x="11010" y="13333"/>
                      <a:pt x="11130" y="13371"/>
                      <a:pt x="11257" y="13435"/>
                    </a:cubicBezTo>
                    <a:cubicBezTo>
                      <a:pt x="11852" y="13669"/>
                      <a:pt x="12390" y="14131"/>
                      <a:pt x="12567" y="14751"/>
                    </a:cubicBezTo>
                    <a:cubicBezTo>
                      <a:pt x="12567" y="14732"/>
                      <a:pt x="12560" y="14725"/>
                      <a:pt x="12560" y="14719"/>
                    </a:cubicBezTo>
                    <a:lnTo>
                      <a:pt x="12560" y="14719"/>
                    </a:lnTo>
                    <a:lnTo>
                      <a:pt x="12567" y="14725"/>
                    </a:lnTo>
                    <a:cubicBezTo>
                      <a:pt x="12586" y="14782"/>
                      <a:pt x="12617" y="14839"/>
                      <a:pt x="12630" y="14903"/>
                    </a:cubicBezTo>
                    <a:cubicBezTo>
                      <a:pt x="12681" y="14637"/>
                      <a:pt x="12738" y="14365"/>
                      <a:pt x="12807" y="14093"/>
                    </a:cubicBezTo>
                    <a:cubicBezTo>
                      <a:pt x="12845" y="13953"/>
                      <a:pt x="12896" y="13814"/>
                      <a:pt x="12902" y="13814"/>
                    </a:cubicBezTo>
                    <a:cubicBezTo>
                      <a:pt x="12915" y="13783"/>
                      <a:pt x="12934" y="13751"/>
                      <a:pt x="12959" y="13732"/>
                    </a:cubicBezTo>
                    <a:cubicBezTo>
                      <a:pt x="13008" y="13670"/>
                      <a:pt x="13051" y="13591"/>
                      <a:pt x="13118" y="13546"/>
                    </a:cubicBezTo>
                    <a:lnTo>
                      <a:pt x="13118" y="13546"/>
                    </a:lnTo>
                    <a:cubicBezTo>
                      <a:pt x="13117" y="13547"/>
                      <a:pt x="13117" y="13548"/>
                      <a:pt x="13117" y="13548"/>
                    </a:cubicBezTo>
                    <a:cubicBezTo>
                      <a:pt x="13118" y="13547"/>
                      <a:pt x="13120" y="13545"/>
                      <a:pt x="13121" y="13544"/>
                    </a:cubicBezTo>
                    <a:lnTo>
                      <a:pt x="13121" y="13544"/>
                    </a:lnTo>
                    <a:cubicBezTo>
                      <a:pt x="13122" y="13543"/>
                      <a:pt x="13123" y="13543"/>
                      <a:pt x="13124" y="13542"/>
                    </a:cubicBezTo>
                    <a:lnTo>
                      <a:pt x="13124" y="13542"/>
                    </a:lnTo>
                    <a:cubicBezTo>
                      <a:pt x="13123" y="13542"/>
                      <a:pt x="13123" y="13542"/>
                      <a:pt x="13122" y="13542"/>
                    </a:cubicBezTo>
                    <a:lnTo>
                      <a:pt x="13122" y="13542"/>
                    </a:lnTo>
                    <a:cubicBezTo>
                      <a:pt x="13141" y="13521"/>
                      <a:pt x="13164" y="13508"/>
                      <a:pt x="13193" y="13485"/>
                    </a:cubicBezTo>
                    <a:cubicBezTo>
                      <a:pt x="13268" y="13434"/>
                      <a:pt x="13346" y="13409"/>
                      <a:pt x="13423" y="13409"/>
                    </a:cubicBezTo>
                    <a:cubicBezTo>
                      <a:pt x="13469" y="13409"/>
                      <a:pt x="13515" y="13418"/>
                      <a:pt x="13560" y="13435"/>
                    </a:cubicBezTo>
                    <a:cubicBezTo>
                      <a:pt x="13573" y="13422"/>
                      <a:pt x="13592" y="13416"/>
                      <a:pt x="13604" y="13403"/>
                    </a:cubicBezTo>
                    <a:cubicBezTo>
                      <a:pt x="13604" y="13403"/>
                      <a:pt x="13611" y="13403"/>
                      <a:pt x="13630" y="13397"/>
                    </a:cubicBezTo>
                    <a:lnTo>
                      <a:pt x="13642" y="13397"/>
                    </a:lnTo>
                    <a:cubicBezTo>
                      <a:pt x="13655" y="13397"/>
                      <a:pt x="13655" y="13397"/>
                      <a:pt x="13655" y="13390"/>
                    </a:cubicBezTo>
                    <a:cubicBezTo>
                      <a:pt x="13687" y="13384"/>
                      <a:pt x="13687" y="13384"/>
                      <a:pt x="13668" y="13384"/>
                    </a:cubicBezTo>
                    <a:cubicBezTo>
                      <a:pt x="13737" y="13352"/>
                      <a:pt x="13801" y="13308"/>
                      <a:pt x="13864" y="13270"/>
                    </a:cubicBezTo>
                    <a:cubicBezTo>
                      <a:pt x="13946" y="13207"/>
                      <a:pt x="14098" y="13080"/>
                      <a:pt x="14237" y="12922"/>
                    </a:cubicBezTo>
                    <a:cubicBezTo>
                      <a:pt x="14250" y="12909"/>
                      <a:pt x="14262" y="12890"/>
                      <a:pt x="14275" y="12884"/>
                    </a:cubicBezTo>
                    <a:cubicBezTo>
                      <a:pt x="14281" y="12878"/>
                      <a:pt x="14294" y="12859"/>
                      <a:pt x="14300" y="12846"/>
                    </a:cubicBezTo>
                    <a:cubicBezTo>
                      <a:pt x="14338" y="12795"/>
                      <a:pt x="14389" y="12694"/>
                      <a:pt x="14402" y="12669"/>
                    </a:cubicBezTo>
                    <a:lnTo>
                      <a:pt x="14402" y="12663"/>
                    </a:lnTo>
                    <a:cubicBezTo>
                      <a:pt x="14433" y="12485"/>
                      <a:pt x="14585" y="12372"/>
                      <a:pt x="14762" y="12372"/>
                    </a:cubicBezTo>
                    <a:cubicBezTo>
                      <a:pt x="15256" y="12359"/>
                      <a:pt x="15585" y="12125"/>
                      <a:pt x="15636" y="11853"/>
                    </a:cubicBezTo>
                    <a:cubicBezTo>
                      <a:pt x="15661" y="11777"/>
                      <a:pt x="15692" y="11720"/>
                      <a:pt x="15560" y="11517"/>
                    </a:cubicBezTo>
                    <a:cubicBezTo>
                      <a:pt x="15490" y="11397"/>
                      <a:pt x="15395" y="11340"/>
                      <a:pt x="15237" y="11074"/>
                    </a:cubicBezTo>
                    <a:cubicBezTo>
                      <a:pt x="15079" y="10777"/>
                      <a:pt x="14990" y="10454"/>
                      <a:pt x="14971" y="10132"/>
                    </a:cubicBezTo>
                    <a:cubicBezTo>
                      <a:pt x="14946" y="9587"/>
                      <a:pt x="15047" y="9037"/>
                      <a:pt x="15003" y="8499"/>
                    </a:cubicBezTo>
                    <a:cubicBezTo>
                      <a:pt x="14965" y="7613"/>
                      <a:pt x="14895" y="7094"/>
                      <a:pt x="14800" y="6265"/>
                    </a:cubicBezTo>
                    <a:cubicBezTo>
                      <a:pt x="14762" y="5955"/>
                      <a:pt x="14731" y="5652"/>
                      <a:pt x="14604" y="5139"/>
                    </a:cubicBezTo>
                    <a:cubicBezTo>
                      <a:pt x="14478" y="4658"/>
                      <a:pt x="14224" y="3975"/>
                      <a:pt x="14098" y="3677"/>
                    </a:cubicBezTo>
                    <a:cubicBezTo>
                      <a:pt x="13940" y="3310"/>
                      <a:pt x="13750" y="2962"/>
                      <a:pt x="13541" y="2665"/>
                    </a:cubicBezTo>
                    <a:cubicBezTo>
                      <a:pt x="13282" y="2285"/>
                      <a:pt x="12978" y="1963"/>
                      <a:pt x="12655" y="1741"/>
                    </a:cubicBezTo>
                    <a:cubicBezTo>
                      <a:pt x="12276" y="1469"/>
                      <a:pt x="12010" y="1311"/>
                      <a:pt x="11599" y="1222"/>
                    </a:cubicBezTo>
                    <a:cubicBezTo>
                      <a:pt x="11559" y="1262"/>
                      <a:pt x="11509" y="1284"/>
                      <a:pt x="11458" y="1284"/>
                    </a:cubicBezTo>
                    <a:cubicBezTo>
                      <a:pt x="11411" y="1284"/>
                      <a:pt x="11363" y="1265"/>
                      <a:pt x="11320" y="1222"/>
                    </a:cubicBezTo>
                    <a:cubicBezTo>
                      <a:pt x="11124" y="995"/>
                      <a:pt x="10877" y="931"/>
                      <a:pt x="10529" y="767"/>
                    </a:cubicBezTo>
                    <a:cubicBezTo>
                      <a:pt x="9576" y="313"/>
                      <a:pt x="8245" y="0"/>
                      <a:pt x="71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3"/>
              <p:cNvSpPr/>
              <p:nvPr/>
            </p:nvSpPr>
            <p:spPr>
              <a:xfrm>
                <a:off x="529704" y="1183233"/>
                <a:ext cx="43505" cy="29712"/>
              </a:xfrm>
              <a:custGeom>
                <a:avLst/>
                <a:gdLst/>
                <a:ahLst/>
                <a:cxnLst/>
                <a:rect l="l" t="t" r="r" b="b"/>
                <a:pathLst>
                  <a:path w="798" h="545" extrusionOk="0">
                    <a:moveTo>
                      <a:pt x="96" y="1"/>
                    </a:moveTo>
                    <a:cubicBezTo>
                      <a:pt x="39" y="13"/>
                      <a:pt x="13" y="45"/>
                      <a:pt x="1" y="134"/>
                    </a:cubicBezTo>
                    <a:cubicBezTo>
                      <a:pt x="58" y="165"/>
                      <a:pt x="114" y="216"/>
                      <a:pt x="165" y="235"/>
                    </a:cubicBezTo>
                    <a:cubicBezTo>
                      <a:pt x="412" y="387"/>
                      <a:pt x="576" y="488"/>
                      <a:pt x="798" y="545"/>
                    </a:cubicBezTo>
                    <a:cubicBezTo>
                      <a:pt x="773" y="520"/>
                      <a:pt x="760" y="494"/>
                      <a:pt x="735" y="475"/>
                    </a:cubicBezTo>
                    <a:cubicBezTo>
                      <a:pt x="532" y="235"/>
                      <a:pt x="228" y="7"/>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3"/>
              <p:cNvSpPr/>
              <p:nvPr/>
            </p:nvSpPr>
            <p:spPr>
              <a:xfrm>
                <a:off x="227507" y="1661852"/>
                <a:ext cx="65585" cy="68583"/>
              </a:xfrm>
              <a:custGeom>
                <a:avLst/>
                <a:gdLst/>
                <a:ahLst/>
                <a:cxnLst/>
                <a:rect l="l" t="t" r="r" b="b"/>
                <a:pathLst>
                  <a:path w="1203" h="1258" extrusionOk="0">
                    <a:moveTo>
                      <a:pt x="1119" y="1"/>
                    </a:moveTo>
                    <a:cubicBezTo>
                      <a:pt x="1073" y="1"/>
                      <a:pt x="1010" y="5"/>
                      <a:pt x="950" y="17"/>
                    </a:cubicBezTo>
                    <a:cubicBezTo>
                      <a:pt x="671" y="55"/>
                      <a:pt x="197" y="308"/>
                      <a:pt x="1" y="650"/>
                    </a:cubicBezTo>
                    <a:lnTo>
                      <a:pt x="26" y="719"/>
                    </a:lnTo>
                    <a:cubicBezTo>
                      <a:pt x="64" y="903"/>
                      <a:pt x="266" y="1219"/>
                      <a:pt x="450" y="1257"/>
                    </a:cubicBezTo>
                    <a:cubicBezTo>
                      <a:pt x="564" y="1226"/>
                      <a:pt x="520" y="1232"/>
                      <a:pt x="602" y="1181"/>
                    </a:cubicBezTo>
                    <a:cubicBezTo>
                      <a:pt x="773" y="1023"/>
                      <a:pt x="1045" y="492"/>
                      <a:pt x="1203" y="17"/>
                    </a:cubicBezTo>
                    <a:cubicBezTo>
                      <a:pt x="1197" y="17"/>
                      <a:pt x="1184" y="17"/>
                      <a:pt x="1178" y="4"/>
                    </a:cubicBezTo>
                    <a:cubicBezTo>
                      <a:pt x="1166" y="2"/>
                      <a:pt x="1145" y="1"/>
                      <a:pt x="1119" y="1"/>
                    </a:cubicBezTo>
                    <a:close/>
                  </a:path>
                </a:pathLst>
              </a:custGeom>
              <a:solidFill>
                <a:srgbClr val="E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3"/>
              <p:cNvSpPr/>
              <p:nvPr/>
            </p:nvSpPr>
            <p:spPr>
              <a:xfrm>
                <a:off x="-68474" y="1153902"/>
                <a:ext cx="727263" cy="637364"/>
              </a:xfrm>
              <a:custGeom>
                <a:avLst/>
                <a:gdLst/>
                <a:ahLst/>
                <a:cxnLst/>
                <a:rect l="l" t="t" r="r" b="b"/>
                <a:pathLst>
                  <a:path w="13340" h="11691" extrusionOk="0">
                    <a:moveTo>
                      <a:pt x="7431" y="3120"/>
                    </a:moveTo>
                    <a:cubicBezTo>
                      <a:pt x="7522" y="3120"/>
                      <a:pt x="7602" y="3182"/>
                      <a:pt x="7682" y="3209"/>
                    </a:cubicBezTo>
                    <a:cubicBezTo>
                      <a:pt x="7923" y="3304"/>
                      <a:pt x="8157" y="3462"/>
                      <a:pt x="8245" y="3557"/>
                    </a:cubicBezTo>
                    <a:cubicBezTo>
                      <a:pt x="8353" y="3665"/>
                      <a:pt x="8404" y="3728"/>
                      <a:pt x="8536" y="3905"/>
                    </a:cubicBezTo>
                    <a:cubicBezTo>
                      <a:pt x="8600" y="3968"/>
                      <a:pt x="8688" y="4152"/>
                      <a:pt x="8486" y="4183"/>
                    </a:cubicBezTo>
                    <a:cubicBezTo>
                      <a:pt x="8410" y="4183"/>
                      <a:pt x="8366" y="4107"/>
                      <a:pt x="8296" y="4057"/>
                    </a:cubicBezTo>
                    <a:cubicBezTo>
                      <a:pt x="8277" y="4051"/>
                      <a:pt x="8239" y="4019"/>
                      <a:pt x="8214" y="3994"/>
                    </a:cubicBezTo>
                    <a:cubicBezTo>
                      <a:pt x="8037" y="3867"/>
                      <a:pt x="7733" y="3665"/>
                      <a:pt x="7334" y="3487"/>
                    </a:cubicBezTo>
                    <a:cubicBezTo>
                      <a:pt x="7182" y="3411"/>
                      <a:pt x="7214" y="3165"/>
                      <a:pt x="7379" y="3127"/>
                    </a:cubicBezTo>
                    <a:cubicBezTo>
                      <a:pt x="7396" y="3122"/>
                      <a:pt x="7414" y="3120"/>
                      <a:pt x="7431" y="3120"/>
                    </a:cubicBezTo>
                    <a:close/>
                    <a:moveTo>
                      <a:pt x="2754" y="3316"/>
                    </a:moveTo>
                    <a:cubicBezTo>
                      <a:pt x="2904" y="3316"/>
                      <a:pt x="2997" y="3516"/>
                      <a:pt x="2899" y="3639"/>
                    </a:cubicBezTo>
                    <a:cubicBezTo>
                      <a:pt x="2709" y="3797"/>
                      <a:pt x="2652" y="3778"/>
                      <a:pt x="2519" y="3918"/>
                    </a:cubicBezTo>
                    <a:cubicBezTo>
                      <a:pt x="2367" y="4057"/>
                      <a:pt x="2152" y="4272"/>
                      <a:pt x="2101" y="4361"/>
                    </a:cubicBezTo>
                    <a:cubicBezTo>
                      <a:pt x="2079" y="4399"/>
                      <a:pt x="2041" y="4415"/>
                      <a:pt x="2001" y="4415"/>
                    </a:cubicBezTo>
                    <a:cubicBezTo>
                      <a:pt x="1930" y="4415"/>
                      <a:pt x="1855" y="4360"/>
                      <a:pt x="1867" y="4278"/>
                    </a:cubicBezTo>
                    <a:cubicBezTo>
                      <a:pt x="1899" y="4177"/>
                      <a:pt x="1899" y="4215"/>
                      <a:pt x="1943" y="4095"/>
                    </a:cubicBezTo>
                    <a:cubicBezTo>
                      <a:pt x="2038" y="3835"/>
                      <a:pt x="2228" y="3620"/>
                      <a:pt x="2449" y="3462"/>
                    </a:cubicBezTo>
                    <a:cubicBezTo>
                      <a:pt x="2544" y="3411"/>
                      <a:pt x="2627" y="3323"/>
                      <a:pt x="2740" y="3317"/>
                    </a:cubicBezTo>
                    <a:cubicBezTo>
                      <a:pt x="2745" y="3316"/>
                      <a:pt x="2750" y="3316"/>
                      <a:pt x="2754" y="3316"/>
                    </a:cubicBezTo>
                    <a:close/>
                    <a:moveTo>
                      <a:pt x="7269" y="5495"/>
                    </a:moveTo>
                    <a:cubicBezTo>
                      <a:pt x="7278" y="5495"/>
                      <a:pt x="7287" y="5497"/>
                      <a:pt x="7296" y="5500"/>
                    </a:cubicBezTo>
                    <a:cubicBezTo>
                      <a:pt x="7391" y="5544"/>
                      <a:pt x="7404" y="5670"/>
                      <a:pt x="7480" y="5753"/>
                    </a:cubicBezTo>
                    <a:cubicBezTo>
                      <a:pt x="7524" y="5803"/>
                      <a:pt x="7524" y="5803"/>
                      <a:pt x="7562" y="5829"/>
                    </a:cubicBezTo>
                    <a:cubicBezTo>
                      <a:pt x="7587" y="5848"/>
                      <a:pt x="7619" y="5860"/>
                      <a:pt x="7651" y="5886"/>
                    </a:cubicBezTo>
                    <a:cubicBezTo>
                      <a:pt x="7657" y="5879"/>
                      <a:pt x="7670" y="5879"/>
                      <a:pt x="7676" y="5867"/>
                    </a:cubicBezTo>
                    <a:cubicBezTo>
                      <a:pt x="7709" y="5850"/>
                      <a:pt x="7746" y="5841"/>
                      <a:pt x="7783" y="5841"/>
                    </a:cubicBezTo>
                    <a:cubicBezTo>
                      <a:pt x="7846" y="5841"/>
                      <a:pt x="7912" y="5866"/>
                      <a:pt x="7967" y="5917"/>
                    </a:cubicBezTo>
                    <a:cubicBezTo>
                      <a:pt x="8113" y="6101"/>
                      <a:pt x="8094" y="6360"/>
                      <a:pt x="8094" y="6582"/>
                    </a:cubicBezTo>
                    <a:cubicBezTo>
                      <a:pt x="8062" y="6784"/>
                      <a:pt x="8100" y="6835"/>
                      <a:pt x="7999" y="7081"/>
                    </a:cubicBezTo>
                    <a:cubicBezTo>
                      <a:pt x="7934" y="7188"/>
                      <a:pt x="7852" y="7229"/>
                      <a:pt x="7775" y="7229"/>
                    </a:cubicBezTo>
                    <a:cubicBezTo>
                      <a:pt x="7678" y="7229"/>
                      <a:pt x="7588" y="7165"/>
                      <a:pt x="7549" y="7088"/>
                    </a:cubicBezTo>
                    <a:cubicBezTo>
                      <a:pt x="7467" y="6961"/>
                      <a:pt x="7461" y="6790"/>
                      <a:pt x="7454" y="6651"/>
                    </a:cubicBezTo>
                    <a:cubicBezTo>
                      <a:pt x="7461" y="6373"/>
                      <a:pt x="7454" y="6303"/>
                      <a:pt x="7530" y="6056"/>
                    </a:cubicBezTo>
                    <a:cubicBezTo>
                      <a:pt x="7372" y="5968"/>
                      <a:pt x="7271" y="5797"/>
                      <a:pt x="7182" y="5639"/>
                    </a:cubicBezTo>
                    <a:cubicBezTo>
                      <a:pt x="7143" y="5577"/>
                      <a:pt x="7198" y="5495"/>
                      <a:pt x="7269" y="5495"/>
                    </a:cubicBezTo>
                    <a:close/>
                    <a:moveTo>
                      <a:pt x="2580" y="5502"/>
                    </a:moveTo>
                    <a:cubicBezTo>
                      <a:pt x="2589" y="5502"/>
                      <a:pt x="2598" y="5503"/>
                      <a:pt x="2608" y="5506"/>
                    </a:cubicBezTo>
                    <a:cubicBezTo>
                      <a:pt x="2702" y="5550"/>
                      <a:pt x="2715" y="5677"/>
                      <a:pt x="2785" y="5759"/>
                    </a:cubicBezTo>
                    <a:cubicBezTo>
                      <a:pt x="2835" y="5816"/>
                      <a:pt x="2835" y="5816"/>
                      <a:pt x="2867" y="5835"/>
                    </a:cubicBezTo>
                    <a:cubicBezTo>
                      <a:pt x="2892" y="5860"/>
                      <a:pt x="2930" y="5867"/>
                      <a:pt x="2956" y="5892"/>
                    </a:cubicBezTo>
                    <a:cubicBezTo>
                      <a:pt x="2962" y="5886"/>
                      <a:pt x="2968" y="5886"/>
                      <a:pt x="2975" y="5879"/>
                    </a:cubicBezTo>
                    <a:cubicBezTo>
                      <a:pt x="3008" y="5860"/>
                      <a:pt x="3046" y="5851"/>
                      <a:pt x="3085" y="5851"/>
                    </a:cubicBezTo>
                    <a:cubicBezTo>
                      <a:pt x="3149" y="5851"/>
                      <a:pt x="3217" y="5876"/>
                      <a:pt x="3272" y="5923"/>
                    </a:cubicBezTo>
                    <a:cubicBezTo>
                      <a:pt x="3417" y="6107"/>
                      <a:pt x="3405" y="6366"/>
                      <a:pt x="3399" y="6588"/>
                    </a:cubicBezTo>
                    <a:cubicBezTo>
                      <a:pt x="3367" y="6797"/>
                      <a:pt x="3405" y="6841"/>
                      <a:pt x="3304" y="7088"/>
                    </a:cubicBezTo>
                    <a:cubicBezTo>
                      <a:pt x="3239" y="7191"/>
                      <a:pt x="3159" y="7230"/>
                      <a:pt x="3083" y="7230"/>
                    </a:cubicBezTo>
                    <a:cubicBezTo>
                      <a:pt x="2988" y="7230"/>
                      <a:pt x="2899" y="7168"/>
                      <a:pt x="2861" y="7094"/>
                    </a:cubicBezTo>
                    <a:cubicBezTo>
                      <a:pt x="2778" y="6968"/>
                      <a:pt x="2772" y="6803"/>
                      <a:pt x="2766" y="6657"/>
                    </a:cubicBezTo>
                    <a:cubicBezTo>
                      <a:pt x="2772" y="6385"/>
                      <a:pt x="2766" y="6309"/>
                      <a:pt x="2842" y="6069"/>
                    </a:cubicBezTo>
                    <a:cubicBezTo>
                      <a:pt x="2684" y="5980"/>
                      <a:pt x="2582" y="5803"/>
                      <a:pt x="2494" y="5645"/>
                    </a:cubicBezTo>
                    <a:cubicBezTo>
                      <a:pt x="2454" y="5583"/>
                      <a:pt x="2510" y="5502"/>
                      <a:pt x="2580" y="5502"/>
                    </a:cubicBezTo>
                    <a:close/>
                    <a:moveTo>
                      <a:pt x="4590" y="7338"/>
                    </a:moveTo>
                    <a:cubicBezTo>
                      <a:pt x="4686" y="7338"/>
                      <a:pt x="4785" y="7365"/>
                      <a:pt x="4898" y="7385"/>
                    </a:cubicBezTo>
                    <a:cubicBezTo>
                      <a:pt x="4993" y="7410"/>
                      <a:pt x="5006" y="7543"/>
                      <a:pt x="4923" y="7594"/>
                    </a:cubicBezTo>
                    <a:cubicBezTo>
                      <a:pt x="4905" y="7604"/>
                      <a:pt x="4886" y="7608"/>
                      <a:pt x="4867" y="7608"/>
                    </a:cubicBezTo>
                    <a:cubicBezTo>
                      <a:pt x="4826" y="7608"/>
                      <a:pt x="4785" y="7592"/>
                      <a:pt x="4746" y="7588"/>
                    </a:cubicBezTo>
                    <a:lnTo>
                      <a:pt x="4708" y="7588"/>
                    </a:lnTo>
                    <a:cubicBezTo>
                      <a:pt x="4693" y="7589"/>
                      <a:pt x="4681" y="7589"/>
                      <a:pt x="4673" y="7589"/>
                    </a:cubicBezTo>
                    <a:cubicBezTo>
                      <a:pt x="4656" y="7589"/>
                      <a:pt x="4650" y="7588"/>
                      <a:pt x="4645" y="7588"/>
                    </a:cubicBezTo>
                    <a:cubicBezTo>
                      <a:pt x="4637" y="7588"/>
                      <a:pt x="4629" y="7591"/>
                      <a:pt x="4582" y="7607"/>
                    </a:cubicBezTo>
                    <a:cubicBezTo>
                      <a:pt x="4575" y="7607"/>
                      <a:pt x="4575" y="7619"/>
                      <a:pt x="4575" y="7619"/>
                    </a:cubicBezTo>
                    <a:lnTo>
                      <a:pt x="4569" y="7626"/>
                    </a:lnTo>
                    <a:cubicBezTo>
                      <a:pt x="4556" y="7638"/>
                      <a:pt x="4550" y="7651"/>
                      <a:pt x="4544" y="7664"/>
                    </a:cubicBezTo>
                    <a:cubicBezTo>
                      <a:pt x="4544" y="7670"/>
                      <a:pt x="4544" y="7670"/>
                      <a:pt x="4537" y="7683"/>
                    </a:cubicBezTo>
                    <a:lnTo>
                      <a:pt x="4537" y="7746"/>
                    </a:lnTo>
                    <a:cubicBezTo>
                      <a:pt x="4537" y="7758"/>
                      <a:pt x="4544" y="7765"/>
                      <a:pt x="4544" y="7784"/>
                    </a:cubicBezTo>
                    <a:cubicBezTo>
                      <a:pt x="4550" y="7796"/>
                      <a:pt x="4550" y="7809"/>
                      <a:pt x="4550" y="7809"/>
                    </a:cubicBezTo>
                    <a:lnTo>
                      <a:pt x="4550" y="7815"/>
                    </a:lnTo>
                    <a:cubicBezTo>
                      <a:pt x="4550" y="7815"/>
                      <a:pt x="4556" y="7822"/>
                      <a:pt x="4569" y="7834"/>
                    </a:cubicBezTo>
                    <a:cubicBezTo>
                      <a:pt x="4651" y="7936"/>
                      <a:pt x="4645" y="7910"/>
                      <a:pt x="4727" y="7967"/>
                    </a:cubicBezTo>
                    <a:cubicBezTo>
                      <a:pt x="4848" y="8018"/>
                      <a:pt x="4835" y="8208"/>
                      <a:pt x="4708" y="8239"/>
                    </a:cubicBezTo>
                    <a:cubicBezTo>
                      <a:pt x="4696" y="8246"/>
                      <a:pt x="4681" y="8249"/>
                      <a:pt x="4668" y="8249"/>
                    </a:cubicBezTo>
                    <a:cubicBezTo>
                      <a:pt x="4655" y="8249"/>
                      <a:pt x="4642" y="8246"/>
                      <a:pt x="4632" y="8239"/>
                    </a:cubicBezTo>
                    <a:lnTo>
                      <a:pt x="4620" y="8239"/>
                    </a:lnTo>
                    <a:cubicBezTo>
                      <a:pt x="4512" y="8208"/>
                      <a:pt x="4556" y="8227"/>
                      <a:pt x="4430" y="8163"/>
                    </a:cubicBezTo>
                    <a:cubicBezTo>
                      <a:pt x="4145" y="8005"/>
                      <a:pt x="4082" y="7638"/>
                      <a:pt x="4329" y="7429"/>
                    </a:cubicBezTo>
                    <a:cubicBezTo>
                      <a:pt x="4419" y="7360"/>
                      <a:pt x="4503" y="7338"/>
                      <a:pt x="4590" y="7338"/>
                    </a:cubicBezTo>
                    <a:close/>
                    <a:moveTo>
                      <a:pt x="12427" y="7001"/>
                    </a:moveTo>
                    <a:cubicBezTo>
                      <a:pt x="12511" y="7001"/>
                      <a:pt x="12582" y="7113"/>
                      <a:pt x="12517" y="7189"/>
                    </a:cubicBezTo>
                    <a:cubicBezTo>
                      <a:pt x="12371" y="7303"/>
                      <a:pt x="12282" y="7316"/>
                      <a:pt x="12200" y="7410"/>
                    </a:cubicBezTo>
                    <a:cubicBezTo>
                      <a:pt x="11922" y="7721"/>
                      <a:pt x="11985" y="7670"/>
                      <a:pt x="11852" y="7866"/>
                    </a:cubicBezTo>
                    <a:cubicBezTo>
                      <a:pt x="11852" y="7923"/>
                      <a:pt x="11858" y="7974"/>
                      <a:pt x="11858" y="8024"/>
                    </a:cubicBezTo>
                    <a:cubicBezTo>
                      <a:pt x="11858" y="8182"/>
                      <a:pt x="11858" y="8233"/>
                      <a:pt x="11770" y="8404"/>
                    </a:cubicBezTo>
                    <a:cubicBezTo>
                      <a:pt x="11688" y="8549"/>
                      <a:pt x="11580" y="8676"/>
                      <a:pt x="11447" y="8777"/>
                    </a:cubicBezTo>
                    <a:cubicBezTo>
                      <a:pt x="11419" y="8795"/>
                      <a:pt x="11390" y="8803"/>
                      <a:pt x="11361" y="8803"/>
                    </a:cubicBezTo>
                    <a:cubicBezTo>
                      <a:pt x="11259" y="8803"/>
                      <a:pt x="11166" y="8701"/>
                      <a:pt x="11200" y="8587"/>
                    </a:cubicBezTo>
                    <a:cubicBezTo>
                      <a:pt x="11219" y="8549"/>
                      <a:pt x="11245" y="8511"/>
                      <a:pt x="11283" y="8486"/>
                    </a:cubicBezTo>
                    <a:lnTo>
                      <a:pt x="11295" y="8486"/>
                    </a:lnTo>
                    <a:cubicBezTo>
                      <a:pt x="11485" y="8429"/>
                      <a:pt x="11618" y="8233"/>
                      <a:pt x="11605" y="8132"/>
                    </a:cubicBezTo>
                    <a:lnTo>
                      <a:pt x="11605" y="8081"/>
                    </a:lnTo>
                    <a:cubicBezTo>
                      <a:pt x="11599" y="8062"/>
                      <a:pt x="11599" y="8043"/>
                      <a:pt x="11593" y="8018"/>
                    </a:cubicBezTo>
                    <a:cubicBezTo>
                      <a:pt x="11567" y="7974"/>
                      <a:pt x="11548" y="7923"/>
                      <a:pt x="11536" y="7891"/>
                    </a:cubicBezTo>
                    <a:cubicBezTo>
                      <a:pt x="11422" y="7721"/>
                      <a:pt x="11643" y="7493"/>
                      <a:pt x="11795" y="7379"/>
                    </a:cubicBezTo>
                    <a:cubicBezTo>
                      <a:pt x="11795" y="7373"/>
                      <a:pt x="11953" y="7246"/>
                      <a:pt x="11985" y="7227"/>
                    </a:cubicBezTo>
                    <a:cubicBezTo>
                      <a:pt x="12105" y="7151"/>
                      <a:pt x="12238" y="7088"/>
                      <a:pt x="12365" y="7024"/>
                    </a:cubicBezTo>
                    <a:cubicBezTo>
                      <a:pt x="12385" y="7008"/>
                      <a:pt x="12407" y="7001"/>
                      <a:pt x="12427" y="7001"/>
                    </a:cubicBezTo>
                    <a:close/>
                    <a:moveTo>
                      <a:pt x="6963" y="8033"/>
                    </a:moveTo>
                    <a:cubicBezTo>
                      <a:pt x="7028" y="8033"/>
                      <a:pt x="7091" y="8078"/>
                      <a:pt x="7100" y="8144"/>
                    </a:cubicBezTo>
                    <a:cubicBezTo>
                      <a:pt x="7100" y="8176"/>
                      <a:pt x="7087" y="8208"/>
                      <a:pt x="7081" y="8227"/>
                    </a:cubicBezTo>
                    <a:cubicBezTo>
                      <a:pt x="7113" y="8549"/>
                      <a:pt x="7024" y="8777"/>
                      <a:pt x="6974" y="9132"/>
                    </a:cubicBezTo>
                    <a:cubicBezTo>
                      <a:pt x="6817" y="9914"/>
                      <a:pt x="6538" y="10878"/>
                      <a:pt x="5996" y="10878"/>
                    </a:cubicBezTo>
                    <a:cubicBezTo>
                      <a:pt x="5947" y="10878"/>
                      <a:pt x="5895" y="10870"/>
                      <a:pt x="5841" y="10853"/>
                    </a:cubicBezTo>
                    <a:cubicBezTo>
                      <a:pt x="5284" y="10638"/>
                      <a:pt x="5006" y="9802"/>
                      <a:pt x="4904" y="9574"/>
                    </a:cubicBezTo>
                    <a:cubicBezTo>
                      <a:pt x="4835" y="9404"/>
                      <a:pt x="4740" y="9189"/>
                      <a:pt x="4702" y="9056"/>
                    </a:cubicBezTo>
                    <a:lnTo>
                      <a:pt x="4702" y="9037"/>
                    </a:lnTo>
                    <a:cubicBezTo>
                      <a:pt x="4696" y="9024"/>
                      <a:pt x="4696" y="9005"/>
                      <a:pt x="4683" y="8992"/>
                    </a:cubicBezTo>
                    <a:cubicBezTo>
                      <a:pt x="4683" y="8986"/>
                      <a:pt x="4677" y="8967"/>
                      <a:pt x="4677" y="8961"/>
                    </a:cubicBezTo>
                    <a:cubicBezTo>
                      <a:pt x="4588" y="8954"/>
                      <a:pt x="4506" y="8935"/>
                      <a:pt x="4424" y="8923"/>
                    </a:cubicBezTo>
                    <a:cubicBezTo>
                      <a:pt x="4316" y="8897"/>
                      <a:pt x="4322" y="8714"/>
                      <a:pt x="4443" y="8708"/>
                    </a:cubicBezTo>
                    <a:cubicBezTo>
                      <a:pt x="4555" y="8712"/>
                      <a:pt x="4629" y="8733"/>
                      <a:pt x="4738" y="8733"/>
                    </a:cubicBezTo>
                    <a:cubicBezTo>
                      <a:pt x="4782" y="8733"/>
                      <a:pt x="4832" y="8729"/>
                      <a:pt x="4892" y="8720"/>
                    </a:cubicBezTo>
                    <a:cubicBezTo>
                      <a:pt x="5271" y="8682"/>
                      <a:pt x="5999" y="8486"/>
                      <a:pt x="6341" y="8328"/>
                    </a:cubicBezTo>
                    <a:cubicBezTo>
                      <a:pt x="6341" y="8328"/>
                      <a:pt x="6347" y="8328"/>
                      <a:pt x="6347" y="8322"/>
                    </a:cubicBezTo>
                    <a:cubicBezTo>
                      <a:pt x="6353" y="8322"/>
                      <a:pt x="6353" y="8322"/>
                      <a:pt x="6360" y="8309"/>
                    </a:cubicBezTo>
                    <a:lnTo>
                      <a:pt x="6372" y="8309"/>
                    </a:lnTo>
                    <a:cubicBezTo>
                      <a:pt x="6372" y="8309"/>
                      <a:pt x="6379" y="8309"/>
                      <a:pt x="6379" y="8303"/>
                    </a:cubicBezTo>
                    <a:lnTo>
                      <a:pt x="6385" y="8303"/>
                    </a:lnTo>
                    <a:cubicBezTo>
                      <a:pt x="6410" y="8296"/>
                      <a:pt x="6442" y="8277"/>
                      <a:pt x="6467" y="8271"/>
                    </a:cubicBezTo>
                    <a:cubicBezTo>
                      <a:pt x="6474" y="8271"/>
                      <a:pt x="6474" y="8265"/>
                      <a:pt x="6480" y="8265"/>
                    </a:cubicBezTo>
                    <a:cubicBezTo>
                      <a:pt x="6493" y="8258"/>
                      <a:pt x="6493" y="8258"/>
                      <a:pt x="6505" y="8258"/>
                    </a:cubicBezTo>
                    <a:cubicBezTo>
                      <a:pt x="6550" y="8233"/>
                      <a:pt x="6607" y="8214"/>
                      <a:pt x="6657" y="8195"/>
                    </a:cubicBezTo>
                    <a:cubicBezTo>
                      <a:pt x="6664" y="8182"/>
                      <a:pt x="6670" y="8182"/>
                      <a:pt x="6676" y="8182"/>
                    </a:cubicBezTo>
                    <a:cubicBezTo>
                      <a:pt x="6803" y="8119"/>
                      <a:pt x="6828" y="8106"/>
                      <a:pt x="6898" y="8050"/>
                    </a:cubicBezTo>
                    <a:cubicBezTo>
                      <a:pt x="6918" y="8038"/>
                      <a:pt x="6941" y="8033"/>
                      <a:pt x="6963" y="8033"/>
                    </a:cubicBezTo>
                    <a:close/>
                    <a:moveTo>
                      <a:pt x="8347" y="1"/>
                    </a:moveTo>
                    <a:cubicBezTo>
                      <a:pt x="8005" y="583"/>
                      <a:pt x="7467" y="1165"/>
                      <a:pt x="6828" y="1589"/>
                    </a:cubicBezTo>
                    <a:cubicBezTo>
                      <a:pt x="6727" y="1659"/>
                      <a:pt x="6613" y="1722"/>
                      <a:pt x="6505" y="1785"/>
                    </a:cubicBezTo>
                    <a:cubicBezTo>
                      <a:pt x="6294" y="1885"/>
                      <a:pt x="6073" y="2015"/>
                      <a:pt x="5843" y="2015"/>
                    </a:cubicBezTo>
                    <a:cubicBezTo>
                      <a:pt x="5811" y="2015"/>
                      <a:pt x="5778" y="2012"/>
                      <a:pt x="5746" y="2007"/>
                    </a:cubicBezTo>
                    <a:cubicBezTo>
                      <a:pt x="5740" y="2007"/>
                      <a:pt x="5727" y="2000"/>
                      <a:pt x="5721" y="2000"/>
                    </a:cubicBezTo>
                    <a:lnTo>
                      <a:pt x="5714" y="2000"/>
                    </a:lnTo>
                    <a:cubicBezTo>
                      <a:pt x="5695" y="1994"/>
                      <a:pt x="5683" y="1994"/>
                      <a:pt x="5676" y="1988"/>
                    </a:cubicBezTo>
                    <a:cubicBezTo>
                      <a:pt x="5664" y="1988"/>
                      <a:pt x="5657" y="1975"/>
                      <a:pt x="5657" y="1975"/>
                    </a:cubicBezTo>
                    <a:cubicBezTo>
                      <a:pt x="5651" y="1975"/>
                      <a:pt x="5651" y="1975"/>
                      <a:pt x="5651" y="1969"/>
                    </a:cubicBezTo>
                    <a:cubicBezTo>
                      <a:pt x="5613" y="1956"/>
                      <a:pt x="5569" y="1931"/>
                      <a:pt x="5537" y="1893"/>
                    </a:cubicBezTo>
                    <a:cubicBezTo>
                      <a:pt x="5035" y="2225"/>
                      <a:pt x="4210" y="2589"/>
                      <a:pt x="3518" y="2589"/>
                    </a:cubicBezTo>
                    <a:cubicBezTo>
                      <a:pt x="3512" y="2589"/>
                      <a:pt x="3506" y="2589"/>
                      <a:pt x="3500" y="2589"/>
                    </a:cubicBezTo>
                    <a:cubicBezTo>
                      <a:pt x="3145" y="2570"/>
                      <a:pt x="2842" y="2437"/>
                      <a:pt x="3164" y="1830"/>
                    </a:cubicBezTo>
                    <a:cubicBezTo>
                      <a:pt x="3215" y="1754"/>
                      <a:pt x="3253" y="1678"/>
                      <a:pt x="3304" y="1595"/>
                    </a:cubicBezTo>
                    <a:lnTo>
                      <a:pt x="3304" y="1595"/>
                    </a:lnTo>
                    <a:cubicBezTo>
                      <a:pt x="2652" y="2019"/>
                      <a:pt x="1848" y="2291"/>
                      <a:pt x="1032" y="2412"/>
                    </a:cubicBezTo>
                    <a:lnTo>
                      <a:pt x="1007" y="2412"/>
                    </a:lnTo>
                    <a:cubicBezTo>
                      <a:pt x="937" y="2608"/>
                      <a:pt x="886" y="2817"/>
                      <a:pt x="842" y="3019"/>
                    </a:cubicBezTo>
                    <a:cubicBezTo>
                      <a:pt x="633" y="4126"/>
                      <a:pt x="684" y="5234"/>
                      <a:pt x="747" y="6487"/>
                    </a:cubicBezTo>
                    <a:cubicBezTo>
                      <a:pt x="754" y="6512"/>
                      <a:pt x="754" y="6544"/>
                      <a:pt x="754" y="6563"/>
                    </a:cubicBezTo>
                    <a:cubicBezTo>
                      <a:pt x="792" y="6594"/>
                      <a:pt x="817" y="6645"/>
                      <a:pt x="811" y="6702"/>
                    </a:cubicBezTo>
                    <a:cubicBezTo>
                      <a:pt x="804" y="6841"/>
                      <a:pt x="652" y="6923"/>
                      <a:pt x="583" y="7031"/>
                    </a:cubicBezTo>
                    <a:cubicBezTo>
                      <a:pt x="583" y="7037"/>
                      <a:pt x="570" y="7037"/>
                      <a:pt x="570" y="7037"/>
                    </a:cubicBezTo>
                    <a:cubicBezTo>
                      <a:pt x="570" y="7050"/>
                      <a:pt x="564" y="7050"/>
                      <a:pt x="557" y="7056"/>
                    </a:cubicBezTo>
                    <a:cubicBezTo>
                      <a:pt x="330" y="7354"/>
                      <a:pt x="247" y="7790"/>
                      <a:pt x="216" y="8037"/>
                    </a:cubicBezTo>
                    <a:cubicBezTo>
                      <a:pt x="1" y="9593"/>
                      <a:pt x="646" y="10511"/>
                      <a:pt x="2006" y="11213"/>
                    </a:cubicBezTo>
                    <a:cubicBezTo>
                      <a:pt x="2646" y="11517"/>
                      <a:pt x="3531" y="11656"/>
                      <a:pt x="4322" y="11682"/>
                    </a:cubicBezTo>
                    <a:cubicBezTo>
                      <a:pt x="4433" y="11688"/>
                      <a:pt x="4541" y="11691"/>
                      <a:pt x="4647" y="11691"/>
                    </a:cubicBezTo>
                    <a:cubicBezTo>
                      <a:pt x="4846" y="11691"/>
                      <a:pt x="5040" y="11681"/>
                      <a:pt x="5234" y="11669"/>
                    </a:cubicBezTo>
                    <a:cubicBezTo>
                      <a:pt x="5949" y="11612"/>
                      <a:pt x="6613" y="11460"/>
                      <a:pt x="7391" y="11213"/>
                    </a:cubicBezTo>
                    <a:cubicBezTo>
                      <a:pt x="8340" y="10859"/>
                      <a:pt x="9074" y="10612"/>
                      <a:pt x="9916" y="10011"/>
                    </a:cubicBezTo>
                    <a:cubicBezTo>
                      <a:pt x="10017" y="9941"/>
                      <a:pt x="10169" y="9809"/>
                      <a:pt x="10340" y="9631"/>
                    </a:cubicBezTo>
                    <a:cubicBezTo>
                      <a:pt x="10397" y="9587"/>
                      <a:pt x="10435" y="9530"/>
                      <a:pt x="10485" y="9473"/>
                    </a:cubicBezTo>
                    <a:cubicBezTo>
                      <a:pt x="10473" y="9467"/>
                      <a:pt x="10460" y="9461"/>
                      <a:pt x="10454" y="9454"/>
                    </a:cubicBezTo>
                    <a:cubicBezTo>
                      <a:pt x="10365" y="9366"/>
                      <a:pt x="10378" y="9201"/>
                      <a:pt x="10492" y="9144"/>
                    </a:cubicBezTo>
                    <a:cubicBezTo>
                      <a:pt x="10522" y="9125"/>
                      <a:pt x="10554" y="9118"/>
                      <a:pt x="10587" y="9118"/>
                    </a:cubicBezTo>
                    <a:cubicBezTo>
                      <a:pt x="10663" y="9118"/>
                      <a:pt x="10744" y="9156"/>
                      <a:pt x="10814" y="9170"/>
                    </a:cubicBezTo>
                    <a:cubicBezTo>
                      <a:pt x="10959" y="9187"/>
                      <a:pt x="11029" y="9215"/>
                      <a:pt x="11065" y="9215"/>
                    </a:cubicBezTo>
                    <a:cubicBezTo>
                      <a:pt x="11068" y="9215"/>
                      <a:pt x="11071" y="9214"/>
                      <a:pt x="11074" y="9214"/>
                    </a:cubicBezTo>
                    <a:cubicBezTo>
                      <a:pt x="11170" y="9222"/>
                      <a:pt x="11260" y="9226"/>
                      <a:pt x="11345" y="9226"/>
                    </a:cubicBezTo>
                    <a:cubicBezTo>
                      <a:pt x="11844" y="9226"/>
                      <a:pt x="12172" y="9081"/>
                      <a:pt x="12523" y="8746"/>
                    </a:cubicBezTo>
                    <a:cubicBezTo>
                      <a:pt x="13067" y="8208"/>
                      <a:pt x="13339" y="7246"/>
                      <a:pt x="12896" y="6828"/>
                    </a:cubicBezTo>
                    <a:cubicBezTo>
                      <a:pt x="12795" y="6721"/>
                      <a:pt x="12580" y="6639"/>
                      <a:pt x="12422" y="6639"/>
                    </a:cubicBezTo>
                    <a:cubicBezTo>
                      <a:pt x="12023" y="6639"/>
                      <a:pt x="11637" y="6809"/>
                      <a:pt x="11409" y="7050"/>
                    </a:cubicBezTo>
                    <a:cubicBezTo>
                      <a:pt x="11383" y="7078"/>
                      <a:pt x="11351" y="7090"/>
                      <a:pt x="11319" y="7090"/>
                    </a:cubicBezTo>
                    <a:cubicBezTo>
                      <a:pt x="11244" y="7090"/>
                      <a:pt x="11171" y="7022"/>
                      <a:pt x="11175" y="6942"/>
                    </a:cubicBezTo>
                    <a:cubicBezTo>
                      <a:pt x="11156" y="6930"/>
                      <a:pt x="11131" y="6911"/>
                      <a:pt x="11105" y="6879"/>
                    </a:cubicBezTo>
                    <a:cubicBezTo>
                      <a:pt x="10859" y="6487"/>
                      <a:pt x="10751" y="5917"/>
                      <a:pt x="10745" y="5601"/>
                    </a:cubicBezTo>
                    <a:cubicBezTo>
                      <a:pt x="10776" y="5012"/>
                      <a:pt x="10814" y="4601"/>
                      <a:pt x="10954" y="4057"/>
                    </a:cubicBezTo>
                    <a:lnTo>
                      <a:pt x="10954" y="4044"/>
                    </a:lnTo>
                    <a:lnTo>
                      <a:pt x="10954" y="4032"/>
                    </a:lnTo>
                    <a:cubicBezTo>
                      <a:pt x="10808" y="3949"/>
                      <a:pt x="10650" y="3867"/>
                      <a:pt x="10511" y="3766"/>
                    </a:cubicBezTo>
                    <a:cubicBezTo>
                      <a:pt x="10118" y="3462"/>
                      <a:pt x="9865" y="2969"/>
                      <a:pt x="9865" y="2469"/>
                    </a:cubicBezTo>
                    <a:cubicBezTo>
                      <a:pt x="9384" y="2291"/>
                      <a:pt x="8954" y="1969"/>
                      <a:pt x="8663" y="1551"/>
                    </a:cubicBezTo>
                    <a:cubicBezTo>
                      <a:pt x="8347" y="988"/>
                      <a:pt x="8290" y="513"/>
                      <a:pt x="8347"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3"/>
              <p:cNvSpPr/>
              <p:nvPr/>
            </p:nvSpPr>
            <p:spPr>
              <a:xfrm>
                <a:off x="179912" y="1579965"/>
                <a:ext cx="55" cy="382"/>
              </a:xfrm>
              <a:custGeom>
                <a:avLst/>
                <a:gdLst/>
                <a:ahLst/>
                <a:cxnLst/>
                <a:rect l="l" t="t" r="r" b="b"/>
                <a:pathLst>
                  <a:path w="1" h="7" extrusionOk="0">
                    <a:moveTo>
                      <a:pt x="0" y="7"/>
                    </a:moveTo>
                    <a:cubicBezTo>
                      <a:pt x="0" y="7"/>
                      <a:pt x="0" y="0"/>
                      <a:pt x="0" y="7"/>
                    </a:cubicBezTo>
                    <a:cubicBezTo>
                      <a:pt x="0" y="0"/>
                      <a:pt x="0" y="7"/>
                      <a:pt x="0" y="7"/>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3"/>
              <p:cNvSpPr/>
              <p:nvPr/>
            </p:nvSpPr>
            <p:spPr>
              <a:xfrm>
                <a:off x="208208" y="1612404"/>
                <a:ext cx="97314" cy="71472"/>
              </a:xfrm>
              <a:custGeom>
                <a:avLst/>
                <a:gdLst/>
                <a:ahLst/>
                <a:cxnLst/>
                <a:rect l="l" t="t" r="r" b="b"/>
                <a:pathLst>
                  <a:path w="1785" h="1311" extrusionOk="0">
                    <a:moveTo>
                      <a:pt x="1785" y="0"/>
                    </a:moveTo>
                    <a:cubicBezTo>
                      <a:pt x="1772" y="7"/>
                      <a:pt x="1759" y="13"/>
                      <a:pt x="1753" y="19"/>
                    </a:cubicBezTo>
                    <a:cubicBezTo>
                      <a:pt x="1392" y="336"/>
                      <a:pt x="918" y="481"/>
                      <a:pt x="443" y="525"/>
                    </a:cubicBezTo>
                    <a:cubicBezTo>
                      <a:pt x="298" y="544"/>
                      <a:pt x="146" y="551"/>
                      <a:pt x="0" y="557"/>
                    </a:cubicBezTo>
                    <a:cubicBezTo>
                      <a:pt x="95" y="741"/>
                      <a:pt x="190" y="1032"/>
                      <a:pt x="272" y="1310"/>
                    </a:cubicBezTo>
                    <a:cubicBezTo>
                      <a:pt x="355" y="1215"/>
                      <a:pt x="443" y="1139"/>
                      <a:pt x="538" y="1063"/>
                    </a:cubicBezTo>
                    <a:cubicBezTo>
                      <a:pt x="779" y="886"/>
                      <a:pt x="1051" y="734"/>
                      <a:pt x="1348" y="671"/>
                    </a:cubicBezTo>
                    <a:cubicBezTo>
                      <a:pt x="1408" y="659"/>
                      <a:pt x="1475" y="642"/>
                      <a:pt x="1538" y="642"/>
                    </a:cubicBezTo>
                    <a:cubicBezTo>
                      <a:pt x="1576" y="642"/>
                      <a:pt x="1612" y="648"/>
                      <a:pt x="1645" y="665"/>
                    </a:cubicBezTo>
                    <a:lnTo>
                      <a:pt x="1645" y="652"/>
                    </a:lnTo>
                    <a:cubicBezTo>
                      <a:pt x="1709" y="418"/>
                      <a:pt x="1772" y="190"/>
                      <a:pt x="1785" y="0"/>
                    </a:cubicBezTo>
                    <a:close/>
                  </a:path>
                </a:pathLst>
              </a:custGeom>
              <a:solidFill>
                <a:srgbClr val="CC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3"/>
              <p:cNvSpPr/>
              <p:nvPr/>
            </p:nvSpPr>
            <p:spPr>
              <a:xfrm>
                <a:off x="293420" y="1775578"/>
                <a:ext cx="100094" cy="477137"/>
              </a:xfrm>
              <a:custGeom>
                <a:avLst/>
                <a:gdLst/>
                <a:ahLst/>
                <a:cxnLst/>
                <a:rect l="l" t="t" r="r" b="b"/>
                <a:pathLst>
                  <a:path w="1836" h="8752" extrusionOk="0">
                    <a:moveTo>
                      <a:pt x="1392" y="0"/>
                    </a:moveTo>
                    <a:cubicBezTo>
                      <a:pt x="1234" y="57"/>
                      <a:pt x="1082" y="114"/>
                      <a:pt x="924" y="165"/>
                    </a:cubicBezTo>
                    <a:cubicBezTo>
                      <a:pt x="861" y="317"/>
                      <a:pt x="797" y="481"/>
                      <a:pt x="741" y="639"/>
                    </a:cubicBezTo>
                    <a:cubicBezTo>
                      <a:pt x="639" y="943"/>
                      <a:pt x="551" y="1253"/>
                      <a:pt x="500" y="1569"/>
                    </a:cubicBezTo>
                    <a:cubicBezTo>
                      <a:pt x="203" y="2968"/>
                      <a:pt x="120" y="4455"/>
                      <a:pt x="76" y="6005"/>
                    </a:cubicBezTo>
                    <a:cubicBezTo>
                      <a:pt x="76" y="6840"/>
                      <a:pt x="0" y="7827"/>
                      <a:pt x="260" y="8359"/>
                    </a:cubicBezTo>
                    <a:cubicBezTo>
                      <a:pt x="424" y="8492"/>
                      <a:pt x="949" y="8625"/>
                      <a:pt x="1430" y="8688"/>
                    </a:cubicBezTo>
                    <a:cubicBezTo>
                      <a:pt x="1456" y="8688"/>
                      <a:pt x="1468" y="8694"/>
                      <a:pt x="1494" y="8694"/>
                    </a:cubicBezTo>
                    <a:lnTo>
                      <a:pt x="1494" y="8701"/>
                    </a:lnTo>
                    <a:cubicBezTo>
                      <a:pt x="1607" y="8720"/>
                      <a:pt x="1715" y="8732"/>
                      <a:pt x="1835" y="8751"/>
                    </a:cubicBezTo>
                    <a:cubicBezTo>
                      <a:pt x="1778" y="8618"/>
                      <a:pt x="1728" y="8479"/>
                      <a:pt x="1671" y="8327"/>
                    </a:cubicBezTo>
                    <a:cubicBezTo>
                      <a:pt x="1550" y="8005"/>
                      <a:pt x="1456" y="7682"/>
                      <a:pt x="1367" y="7346"/>
                    </a:cubicBezTo>
                    <a:cubicBezTo>
                      <a:pt x="880" y="5436"/>
                      <a:pt x="911" y="3404"/>
                      <a:pt x="1057" y="1443"/>
                    </a:cubicBezTo>
                    <a:cubicBezTo>
                      <a:pt x="1089" y="1107"/>
                      <a:pt x="1146" y="785"/>
                      <a:pt x="1234" y="462"/>
                    </a:cubicBezTo>
                    <a:lnTo>
                      <a:pt x="1304" y="222"/>
                    </a:lnTo>
                    <a:cubicBezTo>
                      <a:pt x="1329" y="133"/>
                      <a:pt x="1361" y="63"/>
                      <a:pt x="1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3"/>
              <p:cNvSpPr/>
              <p:nvPr/>
            </p:nvSpPr>
            <p:spPr>
              <a:xfrm>
                <a:off x="148837" y="1793515"/>
                <a:ext cx="168405" cy="90117"/>
              </a:xfrm>
              <a:custGeom>
                <a:avLst/>
                <a:gdLst/>
                <a:ahLst/>
                <a:cxnLst/>
                <a:rect l="l" t="t" r="r" b="b"/>
                <a:pathLst>
                  <a:path w="3089" h="1653" extrusionOk="0">
                    <a:moveTo>
                      <a:pt x="3089" y="0"/>
                    </a:moveTo>
                    <a:lnTo>
                      <a:pt x="3089" y="0"/>
                    </a:lnTo>
                    <a:cubicBezTo>
                      <a:pt x="2462" y="171"/>
                      <a:pt x="1811" y="291"/>
                      <a:pt x="1165" y="336"/>
                    </a:cubicBezTo>
                    <a:cubicBezTo>
                      <a:pt x="811" y="456"/>
                      <a:pt x="463" y="576"/>
                      <a:pt x="90" y="633"/>
                    </a:cubicBezTo>
                    <a:cubicBezTo>
                      <a:pt x="90" y="646"/>
                      <a:pt x="83" y="671"/>
                      <a:pt x="77" y="684"/>
                    </a:cubicBezTo>
                    <a:cubicBezTo>
                      <a:pt x="64" y="715"/>
                      <a:pt x="52" y="747"/>
                      <a:pt x="45" y="791"/>
                    </a:cubicBezTo>
                    <a:cubicBezTo>
                      <a:pt x="33" y="842"/>
                      <a:pt x="20" y="899"/>
                      <a:pt x="1" y="956"/>
                    </a:cubicBezTo>
                    <a:cubicBezTo>
                      <a:pt x="128" y="1158"/>
                      <a:pt x="222" y="1247"/>
                      <a:pt x="438" y="1380"/>
                    </a:cubicBezTo>
                    <a:cubicBezTo>
                      <a:pt x="716" y="1563"/>
                      <a:pt x="1102" y="1626"/>
                      <a:pt x="1380" y="1652"/>
                    </a:cubicBezTo>
                    <a:cubicBezTo>
                      <a:pt x="1408" y="1652"/>
                      <a:pt x="1435" y="1653"/>
                      <a:pt x="1462" y="1653"/>
                    </a:cubicBezTo>
                    <a:cubicBezTo>
                      <a:pt x="1951" y="1653"/>
                      <a:pt x="2252" y="1540"/>
                      <a:pt x="2576" y="1240"/>
                    </a:cubicBezTo>
                    <a:cubicBezTo>
                      <a:pt x="2678" y="1152"/>
                      <a:pt x="2671" y="1158"/>
                      <a:pt x="2709" y="1127"/>
                    </a:cubicBezTo>
                    <a:cubicBezTo>
                      <a:pt x="2741" y="1101"/>
                      <a:pt x="2734" y="1095"/>
                      <a:pt x="2772" y="1082"/>
                    </a:cubicBezTo>
                    <a:cubicBezTo>
                      <a:pt x="2817" y="867"/>
                      <a:pt x="2867" y="665"/>
                      <a:pt x="2931" y="462"/>
                    </a:cubicBezTo>
                    <a:cubicBezTo>
                      <a:pt x="2975" y="304"/>
                      <a:pt x="3032" y="146"/>
                      <a:pt x="308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3"/>
              <p:cNvSpPr/>
              <p:nvPr/>
            </p:nvSpPr>
            <p:spPr>
              <a:xfrm>
                <a:off x="452778" y="1804200"/>
                <a:ext cx="227392" cy="505214"/>
              </a:xfrm>
              <a:custGeom>
                <a:avLst/>
                <a:gdLst/>
                <a:ahLst/>
                <a:cxnLst/>
                <a:rect l="l" t="t" r="r" b="b"/>
                <a:pathLst>
                  <a:path w="4171" h="9267" extrusionOk="0">
                    <a:moveTo>
                      <a:pt x="867" y="6702"/>
                    </a:moveTo>
                    <a:cubicBezTo>
                      <a:pt x="867" y="6706"/>
                      <a:pt x="867" y="6710"/>
                      <a:pt x="867" y="6714"/>
                    </a:cubicBezTo>
                    <a:cubicBezTo>
                      <a:pt x="867" y="6709"/>
                      <a:pt x="867" y="6705"/>
                      <a:pt x="867" y="6702"/>
                    </a:cubicBezTo>
                    <a:close/>
                    <a:moveTo>
                      <a:pt x="652" y="0"/>
                    </a:moveTo>
                    <a:cubicBezTo>
                      <a:pt x="646" y="45"/>
                      <a:pt x="627" y="95"/>
                      <a:pt x="614" y="152"/>
                    </a:cubicBezTo>
                    <a:cubicBezTo>
                      <a:pt x="576" y="260"/>
                      <a:pt x="545" y="355"/>
                      <a:pt x="469" y="513"/>
                    </a:cubicBezTo>
                    <a:cubicBezTo>
                      <a:pt x="462" y="538"/>
                      <a:pt x="443" y="564"/>
                      <a:pt x="437" y="582"/>
                    </a:cubicBezTo>
                    <a:cubicBezTo>
                      <a:pt x="399" y="703"/>
                      <a:pt x="399" y="677"/>
                      <a:pt x="361" y="804"/>
                    </a:cubicBezTo>
                    <a:cubicBezTo>
                      <a:pt x="273" y="1032"/>
                      <a:pt x="178" y="1538"/>
                      <a:pt x="152" y="1753"/>
                    </a:cubicBezTo>
                    <a:cubicBezTo>
                      <a:pt x="152" y="1791"/>
                      <a:pt x="152" y="1791"/>
                      <a:pt x="146" y="1892"/>
                    </a:cubicBezTo>
                    <a:cubicBezTo>
                      <a:pt x="127" y="1949"/>
                      <a:pt x="140" y="2234"/>
                      <a:pt x="121" y="2247"/>
                    </a:cubicBezTo>
                    <a:cubicBezTo>
                      <a:pt x="127" y="2285"/>
                      <a:pt x="121" y="2323"/>
                      <a:pt x="121" y="2367"/>
                    </a:cubicBezTo>
                    <a:cubicBezTo>
                      <a:pt x="114" y="3006"/>
                      <a:pt x="58" y="3639"/>
                      <a:pt x="32" y="4271"/>
                    </a:cubicBezTo>
                    <a:cubicBezTo>
                      <a:pt x="26" y="4341"/>
                      <a:pt x="26" y="4404"/>
                      <a:pt x="26" y="4474"/>
                    </a:cubicBezTo>
                    <a:cubicBezTo>
                      <a:pt x="1" y="5107"/>
                      <a:pt x="58" y="5834"/>
                      <a:pt x="121" y="6328"/>
                    </a:cubicBezTo>
                    <a:cubicBezTo>
                      <a:pt x="127" y="6341"/>
                      <a:pt x="127" y="6353"/>
                      <a:pt x="140" y="6366"/>
                    </a:cubicBezTo>
                    <a:cubicBezTo>
                      <a:pt x="298" y="6733"/>
                      <a:pt x="475" y="7100"/>
                      <a:pt x="823" y="7714"/>
                    </a:cubicBezTo>
                    <a:cubicBezTo>
                      <a:pt x="1215" y="8327"/>
                      <a:pt x="1677" y="9074"/>
                      <a:pt x="2044" y="9207"/>
                    </a:cubicBezTo>
                    <a:cubicBezTo>
                      <a:pt x="2194" y="9246"/>
                      <a:pt x="2275" y="9266"/>
                      <a:pt x="2353" y="9266"/>
                    </a:cubicBezTo>
                    <a:cubicBezTo>
                      <a:pt x="2441" y="9266"/>
                      <a:pt x="2526" y="9241"/>
                      <a:pt x="2702" y="9188"/>
                    </a:cubicBezTo>
                    <a:cubicBezTo>
                      <a:pt x="2892" y="9137"/>
                      <a:pt x="3063" y="8935"/>
                      <a:pt x="3253" y="8568"/>
                    </a:cubicBezTo>
                    <a:cubicBezTo>
                      <a:pt x="3563" y="8049"/>
                      <a:pt x="3639" y="7435"/>
                      <a:pt x="3797" y="6752"/>
                    </a:cubicBezTo>
                    <a:cubicBezTo>
                      <a:pt x="3968" y="6144"/>
                      <a:pt x="4113" y="5309"/>
                      <a:pt x="4145" y="4974"/>
                    </a:cubicBezTo>
                    <a:cubicBezTo>
                      <a:pt x="4170" y="4708"/>
                      <a:pt x="4170" y="4740"/>
                      <a:pt x="4170" y="4537"/>
                    </a:cubicBezTo>
                    <a:cubicBezTo>
                      <a:pt x="4164" y="4499"/>
                      <a:pt x="4164" y="4474"/>
                      <a:pt x="4164" y="4455"/>
                    </a:cubicBezTo>
                    <a:cubicBezTo>
                      <a:pt x="4145" y="4556"/>
                      <a:pt x="4132" y="4664"/>
                      <a:pt x="4082" y="4759"/>
                    </a:cubicBezTo>
                    <a:cubicBezTo>
                      <a:pt x="3981" y="4999"/>
                      <a:pt x="3715" y="5094"/>
                      <a:pt x="3474" y="5157"/>
                    </a:cubicBezTo>
                    <a:cubicBezTo>
                      <a:pt x="3386" y="5183"/>
                      <a:pt x="3304" y="5195"/>
                      <a:pt x="3215" y="5202"/>
                    </a:cubicBezTo>
                    <a:cubicBezTo>
                      <a:pt x="3164" y="5214"/>
                      <a:pt x="3120" y="5214"/>
                      <a:pt x="3069" y="5214"/>
                    </a:cubicBezTo>
                    <a:cubicBezTo>
                      <a:pt x="3019" y="5214"/>
                      <a:pt x="2778" y="5183"/>
                      <a:pt x="2778" y="5170"/>
                    </a:cubicBezTo>
                    <a:cubicBezTo>
                      <a:pt x="2563" y="5138"/>
                      <a:pt x="2342" y="5119"/>
                      <a:pt x="2146" y="5012"/>
                    </a:cubicBezTo>
                    <a:cubicBezTo>
                      <a:pt x="1829" y="4835"/>
                      <a:pt x="1703" y="4582"/>
                      <a:pt x="1671" y="4436"/>
                    </a:cubicBezTo>
                    <a:cubicBezTo>
                      <a:pt x="1639" y="4170"/>
                      <a:pt x="1690" y="4126"/>
                      <a:pt x="1633" y="3999"/>
                    </a:cubicBezTo>
                    <a:cubicBezTo>
                      <a:pt x="1614" y="3987"/>
                      <a:pt x="1601" y="3980"/>
                      <a:pt x="1582" y="3961"/>
                    </a:cubicBezTo>
                    <a:cubicBezTo>
                      <a:pt x="1582" y="3968"/>
                      <a:pt x="1576" y="3968"/>
                      <a:pt x="1576" y="3980"/>
                    </a:cubicBezTo>
                    <a:cubicBezTo>
                      <a:pt x="1576" y="3980"/>
                      <a:pt x="1570" y="3993"/>
                      <a:pt x="1563" y="3999"/>
                    </a:cubicBezTo>
                    <a:cubicBezTo>
                      <a:pt x="1494" y="4139"/>
                      <a:pt x="1475" y="4170"/>
                      <a:pt x="1386" y="4468"/>
                    </a:cubicBezTo>
                    <a:cubicBezTo>
                      <a:pt x="1285" y="4879"/>
                      <a:pt x="1317" y="5221"/>
                      <a:pt x="1323" y="5733"/>
                    </a:cubicBezTo>
                    <a:cubicBezTo>
                      <a:pt x="1323" y="6056"/>
                      <a:pt x="1279" y="6277"/>
                      <a:pt x="1247" y="6486"/>
                    </a:cubicBezTo>
                    <a:cubicBezTo>
                      <a:pt x="1228" y="6562"/>
                      <a:pt x="1215" y="6638"/>
                      <a:pt x="1190" y="6708"/>
                    </a:cubicBezTo>
                    <a:cubicBezTo>
                      <a:pt x="1190" y="6720"/>
                      <a:pt x="1190" y="6739"/>
                      <a:pt x="1184" y="6746"/>
                    </a:cubicBezTo>
                    <a:cubicBezTo>
                      <a:pt x="1165" y="6777"/>
                      <a:pt x="1152" y="6802"/>
                      <a:pt x="1127" y="6815"/>
                    </a:cubicBezTo>
                    <a:cubicBezTo>
                      <a:pt x="1095" y="6841"/>
                      <a:pt x="1053" y="6856"/>
                      <a:pt x="1011" y="6856"/>
                    </a:cubicBezTo>
                    <a:cubicBezTo>
                      <a:pt x="953" y="6856"/>
                      <a:pt x="896" y="6827"/>
                      <a:pt x="874" y="6765"/>
                    </a:cubicBezTo>
                    <a:cubicBezTo>
                      <a:pt x="861" y="6746"/>
                      <a:pt x="861" y="6708"/>
                      <a:pt x="861" y="6708"/>
                    </a:cubicBezTo>
                    <a:lnTo>
                      <a:pt x="861" y="6676"/>
                    </a:lnTo>
                    <a:cubicBezTo>
                      <a:pt x="861" y="6681"/>
                      <a:pt x="865" y="6686"/>
                      <a:pt x="867" y="6702"/>
                    </a:cubicBezTo>
                    <a:lnTo>
                      <a:pt x="867" y="6702"/>
                    </a:lnTo>
                    <a:cubicBezTo>
                      <a:pt x="861" y="6573"/>
                      <a:pt x="868" y="6451"/>
                      <a:pt x="874" y="6328"/>
                    </a:cubicBezTo>
                    <a:cubicBezTo>
                      <a:pt x="912" y="5822"/>
                      <a:pt x="1051" y="5417"/>
                      <a:pt x="1057" y="5031"/>
                    </a:cubicBezTo>
                    <a:cubicBezTo>
                      <a:pt x="1064" y="4657"/>
                      <a:pt x="1032" y="4297"/>
                      <a:pt x="1095" y="4056"/>
                    </a:cubicBezTo>
                    <a:cubicBezTo>
                      <a:pt x="1133" y="3917"/>
                      <a:pt x="1209" y="3797"/>
                      <a:pt x="1291" y="3683"/>
                    </a:cubicBezTo>
                    <a:cubicBezTo>
                      <a:pt x="1291" y="3677"/>
                      <a:pt x="1304" y="3677"/>
                      <a:pt x="1304" y="3670"/>
                    </a:cubicBezTo>
                    <a:lnTo>
                      <a:pt x="1304" y="3664"/>
                    </a:lnTo>
                    <a:cubicBezTo>
                      <a:pt x="1038" y="3196"/>
                      <a:pt x="943" y="2633"/>
                      <a:pt x="804" y="2430"/>
                    </a:cubicBezTo>
                    <a:cubicBezTo>
                      <a:pt x="659" y="2164"/>
                      <a:pt x="462" y="1911"/>
                      <a:pt x="437" y="1608"/>
                    </a:cubicBezTo>
                    <a:cubicBezTo>
                      <a:pt x="404" y="1331"/>
                      <a:pt x="597" y="983"/>
                      <a:pt x="1001" y="983"/>
                    </a:cubicBezTo>
                    <a:cubicBezTo>
                      <a:pt x="1059" y="983"/>
                      <a:pt x="1123" y="990"/>
                      <a:pt x="1190" y="1006"/>
                    </a:cubicBezTo>
                    <a:cubicBezTo>
                      <a:pt x="1285" y="1025"/>
                      <a:pt x="1367" y="1070"/>
                      <a:pt x="1443" y="1114"/>
                    </a:cubicBezTo>
                    <a:cubicBezTo>
                      <a:pt x="1386" y="962"/>
                      <a:pt x="1336" y="810"/>
                      <a:pt x="1247" y="665"/>
                    </a:cubicBezTo>
                    <a:cubicBezTo>
                      <a:pt x="1026" y="291"/>
                      <a:pt x="848" y="140"/>
                      <a:pt x="6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3"/>
              <p:cNvSpPr/>
              <p:nvPr/>
            </p:nvSpPr>
            <p:spPr>
              <a:xfrm>
                <a:off x="366202" y="1774651"/>
                <a:ext cx="266700" cy="662933"/>
              </a:xfrm>
              <a:custGeom>
                <a:avLst/>
                <a:gdLst/>
                <a:ahLst/>
                <a:cxnLst/>
                <a:rect l="l" t="t" r="r" b="b"/>
                <a:pathLst>
                  <a:path w="4892" h="12160" extrusionOk="0">
                    <a:moveTo>
                      <a:pt x="1015" y="1"/>
                    </a:moveTo>
                    <a:cubicBezTo>
                      <a:pt x="965" y="1"/>
                      <a:pt x="914" y="2"/>
                      <a:pt x="861" y="5"/>
                    </a:cubicBezTo>
                    <a:lnTo>
                      <a:pt x="842" y="5"/>
                    </a:lnTo>
                    <a:cubicBezTo>
                      <a:pt x="507" y="36"/>
                      <a:pt x="475" y="30"/>
                      <a:pt x="399" y="232"/>
                    </a:cubicBezTo>
                    <a:cubicBezTo>
                      <a:pt x="374" y="296"/>
                      <a:pt x="348" y="359"/>
                      <a:pt x="317" y="454"/>
                    </a:cubicBezTo>
                    <a:cubicBezTo>
                      <a:pt x="70" y="1314"/>
                      <a:pt x="83" y="2131"/>
                      <a:pt x="38" y="3105"/>
                    </a:cubicBezTo>
                    <a:cubicBezTo>
                      <a:pt x="0" y="3991"/>
                      <a:pt x="32" y="4820"/>
                      <a:pt x="127" y="5636"/>
                    </a:cubicBezTo>
                    <a:cubicBezTo>
                      <a:pt x="241" y="6554"/>
                      <a:pt x="437" y="7446"/>
                      <a:pt x="722" y="8395"/>
                    </a:cubicBezTo>
                    <a:cubicBezTo>
                      <a:pt x="893" y="9002"/>
                      <a:pt x="1133" y="9603"/>
                      <a:pt x="1462" y="10002"/>
                    </a:cubicBezTo>
                    <a:lnTo>
                      <a:pt x="1487" y="10027"/>
                    </a:lnTo>
                    <a:cubicBezTo>
                      <a:pt x="1804" y="10350"/>
                      <a:pt x="2253" y="10679"/>
                      <a:pt x="2424" y="10818"/>
                    </a:cubicBezTo>
                    <a:cubicBezTo>
                      <a:pt x="2430" y="10825"/>
                      <a:pt x="2443" y="10850"/>
                      <a:pt x="2462" y="10863"/>
                    </a:cubicBezTo>
                    <a:cubicBezTo>
                      <a:pt x="2519" y="10901"/>
                      <a:pt x="2487" y="10882"/>
                      <a:pt x="2569" y="10932"/>
                    </a:cubicBezTo>
                    <a:cubicBezTo>
                      <a:pt x="2633" y="10989"/>
                      <a:pt x="2614" y="10945"/>
                      <a:pt x="2664" y="11046"/>
                    </a:cubicBezTo>
                    <a:cubicBezTo>
                      <a:pt x="2693" y="11134"/>
                      <a:pt x="2615" y="11232"/>
                      <a:pt x="2528" y="11232"/>
                    </a:cubicBezTo>
                    <a:cubicBezTo>
                      <a:pt x="2521" y="11232"/>
                      <a:pt x="2513" y="11231"/>
                      <a:pt x="2506" y="11230"/>
                    </a:cubicBezTo>
                    <a:cubicBezTo>
                      <a:pt x="2493" y="11230"/>
                      <a:pt x="2468" y="11217"/>
                      <a:pt x="2462" y="11211"/>
                    </a:cubicBezTo>
                    <a:lnTo>
                      <a:pt x="2443" y="11211"/>
                    </a:lnTo>
                    <a:cubicBezTo>
                      <a:pt x="2411" y="11198"/>
                      <a:pt x="2379" y="11185"/>
                      <a:pt x="2348" y="11173"/>
                    </a:cubicBezTo>
                    <a:cubicBezTo>
                      <a:pt x="2335" y="11166"/>
                      <a:pt x="2316" y="11166"/>
                      <a:pt x="2310" y="11154"/>
                    </a:cubicBezTo>
                    <a:cubicBezTo>
                      <a:pt x="2297" y="11154"/>
                      <a:pt x="2291" y="11147"/>
                      <a:pt x="2297" y="11147"/>
                    </a:cubicBezTo>
                    <a:lnTo>
                      <a:pt x="2291" y="11141"/>
                    </a:lnTo>
                    <a:cubicBezTo>
                      <a:pt x="2266" y="11128"/>
                      <a:pt x="2234" y="11122"/>
                      <a:pt x="2202" y="11109"/>
                    </a:cubicBezTo>
                    <a:lnTo>
                      <a:pt x="2202" y="11109"/>
                    </a:lnTo>
                    <a:cubicBezTo>
                      <a:pt x="2304" y="11362"/>
                      <a:pt x="2367" y="11584"/>
                      <a:pt x="2462" y="11913"/>
                    </a:cubicBezTo>
                    <a:cubicBezTo>
                      <a:pt x="2481" y="11995"/>
                      <a:pt x="2500" y="12084"/>
                      <a:pt x="2519" y="12160"/>
                    </a:cubicBezTo>
                    <a:lnTo>
                      <a:pt x="2531" y="12160"/>
                    </a:lnTo>
                    <a:cubicBezTo>
                      <a:pt x="2690" y="12128"/>
                      <a:pt x="3177" y="12090"/>
                      <a:pt x="3386" y="12033"/>
                    </a:cubicBezTo>
                    <a:cubicBezTo>
                      <a:pt x="4012" y="11926"/>
                      <a:pt x="4480" y="11375"/>
                      <a:pt x="4683" y="10901"/>
                    </a:cubicBezTo>
                    <a:cubicBezTo>
                      <a:pt x="4854" y="10502"/>
                      <a:pt x="4885" y="10186"/>
                      <a:pt x="4892" y="9774"/>
                    </a:cubicBezTo>
                    <a:lnTo>
                      <a:pt x="4892" y="9774"/>
                    </a:lnTo>
                    <a:cubicBezTo>
                      <a:pt x="4860" y="9819"/>
                      <a:pt x="4828" y="9857"/>
                      <a:pt x="4784" y="9901"/>
                    </a:cubicBezTo>
                    <a:cubicBezTo>
                      <a:pt x="4555" y="10102"/>
                      <a:pt x="4250" y="10207"/>
                      <a:pt x="3945" y="10207"/>
                    </a:cubicBezTo>
                    <a:cubicBezTo>
                      <a:pt x="3761" y="10207"/>
                      <a:pt x="3577" y="10169"/>
                      <a:pt x="3411" y="10091"/>
                    </a:cubicBezTo>
                    <a:cubicBezTo>
                      <a:pt x="2974" y="9850"/>
                      <a:pt x="2715" y="9395"/>
                      <a:pt x="2436" y="8996"/>
                    </a:cubicBezTo>
                    <a:cubicBezTo>
                      <a:pt x="2253" y="8730"/>
                      <a:pt x="2088" y="8445"/>
                      <a:pt x="1949" y="8180"/>
                    </a:cubicBezTo>
                    <a:lnTo>
                      <a:pt x="1949" y="8180"/>
                    </a:lnTo>
                    <a:cubicBezTo>
                      <a:pt x="2019" y="8477"/>
                      <a:pt x="2095" y="8768"/>
                      <a:pt x="2202" y="9053"/>
                    </a:cubicBezTo>
                    <a:cubicBezTo>
                      <a:pt x="2335" y="9439"/>
                      <a:pt x="2424" y="9622"/>
                      <a:pt x="2557" y="9996"/>
                    </a:cubicBezTo>
                    <a:cubicBezTo>
                      <a:pt x="2614" y="10186"/>
                      <a:pt x="2753" y="10363"/>
                      <a:pt x="2550" y="10458"/>
                    </a:cubicBezTo>
                    <a:cubicBezTo>
                      <a:pt x="2538" y="10461"/>
                      <a:pt x="2525" y="10463"/>
                      <a:pt x="2512" y="10463"/>
                    </a:cubicBezTo>
                    <a:cubicBezTo>
                      <a:pt x="2459" y="10463"/>
                      <a:pt x="2405" y="10433"/>
                      <a:pt x="2379" y="10382"/>
                    </a:cubicBezTo>
                    <a:lnTo>
                      <a:pt x="2361" y="10331"/>
                    </a:lnTo>
                    <a:lnTo>
                      <a:pt x="2335" y="10287"/>
                    </a:lnTo>
                    <a:cubicBezTo>
                      <a:pt x="2335" y="10287"/>
                      <a:pt x="2335" y="10268"/>
                      <a:pt x="2329" y="10261"/>
                    </a:cubicBezTo>
                    <a:lnTo>
                      <a:pt x="2329" y="10255"/>
                    </a:lnTo>
                    <a:cubicBezTo>
                      <a:pt x="2234" y="10040"/>
                      <a:pt x="2177" y="9888"/>
                      <a:pt x="2082" y="9603"/>
                    </a:cubicBezTo>
                    <a:cubicBezTo>
                      <a:pt x="1804" y="8705"/>
                      <a:pt x="1494" y="7819"/>
                      <a:pt x="1348" y="6883"/>
                    </a:cubicBezTo>
                    <a:cubicBezTo>
                      <a:pt x="1241" y="6313"/>
                      <a:pt x="1222" y="5699"/>
                      <a:pt x="1228" y="5092"/>
                    </a:cubicBezTo>
                    <a:cubicBezTo>
                      <a:pt x="1241" y="4117"/>
                      <a:pt x="1361" y="3175"/>
                      <a:pt x="1475" y="2504"/>
                    </a:cubicBezTo>
                    <a:cubicBezTo>
                      <a:pt x="1544" y="2093"/>
                      <a:pt x="1664" y="1567"/>
                      <a:pt x="1747" y="1156"/>
                    </a:cubicBezTo>
                    <a:cubicBezTo>
                      <a:pt x="1747" y="1124"/>
                      <a:pt x="1759" y="1093"/>
                      <a:pt x="1766" y="1061"/>
                    </a:cubicBezTo>
                    <a:lnTo>
                      <a:pt x="1766" y="1049"/>
                    </a:lnTo>
                    <a:cubicBezTo>
                      <a:pt x="1772" y="916"/>
                      <a:pt x="1791" y="871"/>
                      <a:pt x="1804" y="770"/>
                    </a:cubicBezTo>
                    <a:cubicBezTo>
                      <a:pt x="1842" y="542"/>
                      <a:pt x="1899" y="409"/>
                      <a:pt x="1905" y="251"/>
                    </a:cubicBezTo>
                    <a:cubicBezTo>
                      <a:pt x="1829" y="201"/>
                      <a:pt x="1766" y="137"/>
                      <a:pt x="1683" y="112"/>
                    </a:cubicBezTo>
                    <a:cubicBezTo>
                      <a:pt x="1532" y="47"/>
                      <a:pt x="1310"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3"/>
              <p:cNvSpPr/>
              <p:nvPr/>
            </p:nvSpPr>
            <p:spPr>
              <a:xfrm>
                <a:off x="655260" y="2059456"/>
                <a:ext cx="763" cy="436"/>
              </a:xfrm>
              <a:custGeom>
                <a:avLst/>
                <a:gdLst/>
                <a:ahLst/>
                <a:cxnLst/>
                <a:rect l="l" t="t" r="r" b="b"/>
                <a:pathLst>
                  <a:path w="14" h="8" extrusionOk="0">
                    <a:moveTo>
                      <a:pt x="13" y="1"/>
                    </a:moveTo>
                    <a:lnTo>
                      <a:pt x="1" y="7"/>
                    </a:lnTo>
                    <a:cubicBezTo>
                      <a:pt x="7" y="7"/>
                      <a:pt x="7" y="7"/>
                      <a:pt x="1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3"/>
              <p:cNvSpPr/>
              <p:nvPr/>
            </p:nvSpPr>
            <p:spPr>
              <a:xfrm>
                <a:off x="488651" y="1744175"/>
                <a:ext cx="282946" cy="328141"/>
              </a:xfrm>
              <a:custGeom>
                <a:avLst/>
                <a:gdLst/>
                <a:ahLst/>
                <a:cxnLst/>
                <a:rect l="l" t="t" r="r" b="b"/>
                <a:pathLst>
                  <a:path w="5190" h="6019" extrusionOk="0">
                    <a:moveTo>
                      <a:pt x="2260" y="0"/>
                    </a:moveTo>
                    <a:cubicBezTo>
                      <a:pt x="2247" y="0"/>
                      <a:pt x="2241" y="7"/>
                      <a:pt x="2234" y="7"/>
                    </a:cubicBezTo>
                    <a:cubicBezTo>
                      <a:pt x="2228" y="7"/>
                      <a:pt x="2215" y="7"/>
                      <a:pt x="2209" y="13"/>
                    </a:cubicBezTo>
                    <a:lnTo>
                      <a:pt x="2184" y="38"/>
                    </a:lnTo>
                    <a:lnTo>
                      <a:pt x="2177" y="45"/>
                    </a:lnTo>
                    <a:cubicBezTo>
                      <a:pt x="2165" y="102"/>
                      <a:pt x="2146" y="127"/>
                      <a:pt x="2120" y="184"/>
                    </a:cubicBezTo>
                    <a:lnTo>
                      <a:pt x="2120" y="197"/>
                    </a:lnTo>
                    <a:cubicBezTo>
                      <a:pt x="1924" y="734"/>
                      <a:pt x="1855" y="1304"/>
                      <a:pt x="1709" y="1861"/>
                    </a:cubicBezTo>
                    <a:cubicBezTo>
                      <a:pt x="1608" y="2228"/>
                      <a:pt x="1456" y="2588"/>
                      <a:pt x="1355" y="2962"/>
                    </a:cubicBezTo>
                    <a:lnTo>
                      <a:pt x="1380" y="3006"/>
                    </a:lnTo>
                    <a:cubicBezTo>
                      <a:pt x="1386" y="3006"/>
                      <a:pt x="1386" y="3012"/>
                      <a:pt x="1393" y="3012"/>
                    </a:cubicBezTo>
                    <a:cubicBezTo>
                      <a:pt x="1405" y="3012"/>
                      <a:pt x="1418" y="3025"/>
                      <a:pt x="1443" y="3031"/>
                    </a:cubicBezTo>
                    <a:cubicBezTo>
                      <a:pt x="1450" y="3038"/>
                      <a:pt x="1450" y="3038"/>
                      <a:pt x="1456" y="3038"/>
                    </a:cubicBezTo>
                    <a:cubicBezTo>
                      <a:pt x="1456" y="3038"/>
                      <a:pt x="1456" y="3038"/>
                      <a:pt x="1456" y="3038"/>
                    </a:cubicBezTo>
                    <a:lnTo>
                      <a:pt x="1456" y="3038"/>
                    </a:lnTo>
                    <a:cubicBezTo>
                      <a:pt x="1456" y="3044"/>
                      <a:pt x="1469" y="3044"/>
                      <a:pt x="1469" y="3044"/>
                    </a:cubicBezTo>
                    <a:cubicBezTo>
                      <a:pt x="1469" y="3043"/>
                      <a:pt x="1468" y="3042"/>
                      <a:pt x="1468" y="3041"/>
                    </a:cubicBezTo>
                    <a:lnTo>
                      <a:pt x="1468" y="3041"/>
                    </a:lnTo>
                    <a:cubicBezTo>
                      <a:pt x="1736" y="3126"/>
                      <a:pt x="1788" y="3122"/>
                      <a:pt x="2013" y="3253"/>
                    </a:cubicBezTo>
                    <a:cubicBezTo>
                      <a:pt x="2342" y="3487"/>
                      <a:pt x="2430" y="3677"/>
                      <a:pt x="2557" y="3993"/>
                    </a:cubicBezTo>
                    <a:cubicBezTo>
                      <a:pt x="2652" y="4151"/>
                      <a:pt x="2563" y="4348"/>
                      <a:pt x="2406" y="4348"/>
                    </a:cubicBezTo>
                    <a:cubicBezTo>
                      <a:pt x="2374" y="4348"/>
                      <a:pt x="2340" y="4340"/>
                      <a:pt x="2304" y="4322"/>
                    </a:cubicBezTo>
                    <a:cubicBezTo>
                      <a:pt x="2234" y="4290"/>
                      <a:pt x="2215" y="4202"/>
                      <a:pt x="2196" y="4132"/>
                    </a:cubicBezTo>
                    <a:cubicBezTo>
                      <a:pt x="2146" y="3980"/>
                      <a:pt x="2133" y="3955"/>
                      <a:pt x="2108" y="3898"/>
                    </a:cubicBezTo>
                    <a:cubicBezTo>
                      <a:pt x="2044" y="3784"/>
                      <a:pt x="1943" y="3487"/>
                      <a:pt x="1570" y="3443"/>
                    </a:cubicBezTo>
                    <a:cubicBezTo>
                      <a:pt x="1532" y="3443"/>
                      <a:pt x="1488" y="3436"/>
                      <a:pt x="1488" y="3436"/>
                    </a:cubicBezTo>
                    <a:cubicBezTo>
                      <a:pt x="1450" y="3424"/>
                      <a:pt x="1393" y="3417"/>
                      <a:pt x="1380" y="3417"/>
                    </a:cubicBezTo>
                    <a:cubicBezTo>
                      <a:pt x="1348" y="3417"/>
                      <a:pt x="1323" y="3411"/>
                      <a:pt x="1310" y="3411"/>
                    </a:cubicBezTo>
                    <a:cubicBezTo>
                      <a:pt x="1234" y="3405"/>
                      <a:pt x="1171" y="3379"/>
                      <a:pt x="1121" y="3329"/>
                    </a:cubicBezTo>
                    <a:cubicBezTo>
                      <a:pt x="981" y="3189"/>
                      <a:pt x="931" y="2981"/>
                      <a:pt x="811" y="2822"/>
                    </a:cubicBezTo>
                    <a:cubicBezTo>
                      <a:pt x="650" y="2598"/>
                      <a:pt x="469" y="2510"/>
                      <a:pt x="332" y="2510"/>
                    </a:cubicBezTo>
                    <a:cubicBezTo>
                      <a:pt x="226" y="2510"/>
                      <a:pt x="146" y="2562"/>
                      <a:pt x="121" y="2645"/>
                    </a:cubicBezTo>
                    <a:cubicBezTo>
                      <a:pt x="1" y="3031"/>
                      <a:pt x="336" y="3253"/>
                      <a:pt x="602" y="3772"/>
                    </a:cubicBezTo>
                    <a:cubicBezTo>
                      <a:pt x="785" y="4132"/>
                      <a:pt x="804" y="4265"/>
                      <a:pt x="950" y="4556"/>
                    </a:cubicBezTo>
                    <a:cubicBezTo>
                      <a:pt x="1171" y="4911"/>
                      <a:pt x="1450" y="5056"/>
                      <a:pt x="1791" y="5189"/>
                    </a:cubicBezTo>
                    <a:cubicBezTo>
                      <a:pt x="1989" y="5247"/>
                      <a:pt x="1930" y="5518"/>
                      <a:pt x="1753" y="5518"/>
                    </a:cubicBezTo>
                    <a:cubicBezTo>
                      <a:pt x="1737" y="5518"/>
                      <a:pt x="1720" y="5516"/>
                      <a:pt x="1703" y="5512"/>
                    </a:cubicBezTo>
                    <a:cubicBezTo>
                      <a:pt x="1583" y="5467"/>
                      <a:pt x="1456" y="5417"/>
                      <a:pt x="1342" y="5366"/>
                    </a:cubicBezTo>
                    <a:lnTo>
                      <a:pt x="1342" y="5366"/>
                    </a:lnTo>
                    <a:cubicBezTo>
                      <a:pt x="1348" y="5480"/>
                      <a:pt x="1329" y="5575"/>
                      <a:pt x="1329" y="5600"/>
                    </a:cubicBezTo>
                    <a:cubicBezTo>
                      <a:pt x="1348" y="5670"/>
                      <a:pt x="1393" y="5727"/>
                      <a:pt x="1507" y="5841"/>
                    </a:cubicBezTo>
                    <a:cubicBezTo>
                      <a:pt x="1601" y="5936"/>
                      <a:pt x="1836" y="5986"/>
                      <a:pt x="2070" y="6005"/>
                    </a:cubicBezTo>
                    <a:cubicBezTo>
                      <a:pt x="2135" y="6015"/>
                      <a:pt x="2195" y="6019"/>
                      <a:pt x="2251" y="6019"/>
                    </a:cubicBezTo>
                    <a:cubicBezTo>
                      <a:pt x="2348" y="6019"/>
                      <a:pt x="2435" y="6006"/>
                      <a:pt x="2519" y="5986"/>
                    </a:cubicBezTo>
                    <a:cubicBezTo>
                      <a:pt x="2639" y="5967"/>
                      <a:pt x="2766" y="5917"/>
                      <a:pt x="2930" y="5860"/>
                    </a:cubicBezTo>
                    <a:cubicBezTo>
                      <a:pt x="2937" y="5853"/>
                      <a:pt x="2956" y="5853"/>
                      <a:pt x="2962" y="5847"/>
                    </a:cubicBezTo>
                    <a:cubicBezTo>
                      <a:pt x="2987" y="5828"/>
                      <a:pt x="3032" y="5796"/>
                      <a:pt x="3057" y="5790"/>
                    </a:cubicBezTo>
                    <a:cubicBezTo>
                      <a:pt x="3063" y="5790"/>
                      <a:pt x="3069" y="5784"/>
                      <a:pt x="3069" y="5784"/>
                    </a:cubicBezTo>
                    <a:cubicBezTo>
                      <a:pt x="3126" y="5720"/>
                      <a:pt x="3183" y="5524"/>
                      <a:pt x="3196" y="5379"/>
                    </a:cubicBezTo>
                    <a:cubicBezTo>
                      <a:pt x="3196" y="5372"/>
                      <a:pt x="3209" y="5372"/>
                      <a:pt x="3209" y="5366"/>
                    </a:cubicBezTo>
                    <a:cubicBezTo>
                      <a:pt x="3209" y="5366"/>
                      <a:pt x="3209" y="5347"/>
                      <a:pt x="3215" y="5341"/>
                    </a:cubicBezTo>
                    <a:cubicBezTo>
                      <a:pt x="3221" y="5303"/>
                      <a:pt x="3247" y="5252"/>
                      <a:pt x="3285" y="5227"/>
                    </a:cubicBezTo>
                    <a:cubicBezTo>
                      <a:pt x="3291" y="5221"/>
                      <a:pt x="3310" y="5214"/>
                      <a:pt x="3316" y="5208"/>
                    </a:cubicBezTo>
                    <a:cubicBezTo>
                      <a:pt x="3323" y="5195"/>
                      <a:pt x="3380" y="5176"/>
                      <a:pt x="3405" y="5157"/>
                    </a:cubicBezTo>
                    <a:cubicBezTo>
                      <a:pt x="3417" y="5157"/>
                      <a:pt x="3430" y="5151"/>
                      <a:pt x="3443" y="5145"/>
                    </a:cubicBezTo>
                    <a:cubicBezTo>
                      <a:pt x="3468" y="5126"/>
                      <a:pt x="3487" y="5113"/>
                      <a:pt x="3525" y="5100"/>
                    </a:cubicBezTo>
                    <a:cubicBezTo>
                      <a:pt x="3683" y="5024"/>
                      <a:pt x="3784" y="4961"/>
                      <a:pt x="3879" y="4873"/>
                    </a:cubicBezTo>
                    <a:cubicBezTo>
                      <a:pt x="4101" y="4702"/>
                      <a:pt x="4208" y="4259"/>
                      <a:pt x="4234" y="4025"/>
                    </a:cubicBezTo>
                    <a:cubicBezTo>
                      <a:pt x="4272" y="3721"/>
                      <a:pt x="4272" y="3411"/>
                      <a:pt x="4348" y="3107"/>
                    </a:cubicBezTo>
                    <a:cubicBezTo>
                      <a:pt x="4335" y="3088"/>
                      <a:pt x="4329" y="3063"/>
                      <a:pt x="4335" y="3031"/>
                    </a:cubicBezTo>
                    <a:cubicBezTo>
                      <a:pt x="4398" y="2803"/>
                      <a:pt x="4797" y="2310"/>
                      <a:pt x="5012" y="1968"/>
                    </a:cubicBezTo>
                    <a:cubicBezTo>
                      <a:pt x="5031" y="1930"/>
                      <a:pt x="5126" y="1747"/>
                      <a:pt x="5139" y="1728"/>
                    </a:cubicBezTo>
                    <a:cubicBezTo>
                      <a:pt x="5151" y="1683"/>
                      <a:pt x="5170" y="1614"/>
                      <a:pt x="5177" y="1582"/>
                    </a:cubicBezTo>
                    <a:cubicBezTo>
                      <a:pt x="5189" y="1475"/>
                      <a:pt x="5189" y="1424"/>
                      <a:pt x="5177" y="1373"/>
                    </a:cubicBezTo>
                    <a:cubicBezTo>
                      <a:pt x="5177" y="1386"/>
                      <a:pt x="5170" y="1386"/>
                      <a:pt x="5170" y="1386"/>
                    </a:cubicBezTo>
                    <a:cubicBezTo>
                      <a:pt x="5056" y="1462"/>
                      <a:pt x="4961" y="1557"/>
                      <a:pt x="4873" y="1658"/>
                    </a:cubicBezTo>
                    <a:cubicBezTo>
                      <a:pt x="4702" y="1873"/>
                      <a:pt x="4392" y="2190"/>
                      <a:pt x="4253" y="2221"/>
                    </a:cubicBezTo>
                    <a:cubicBezTo>
                      <a:pt x="4229" y="2239"/>
                      <a:pt x="4180" y="2252"/>
                      <a:pt x="4126" y="2252"/>
                    </a:cubicBezTo>
                    <a:cubicBezTo>
                      <a:pt x="4009" y="2252"/>
                      <a:pt x="3864" y="2191"/>
                      <a:pt x="3886" y="1987"/>
                    </a:cubicBezTo>
                    <a:cubicBezTo>
                      <a:pt x="3891" y="1946"/>
                      <a:pt x="3904" y="1815"/>
                      <a:pt x="3909" y="1815"/>
                    </a:cubicBezTo>
                    <a:cubicBezTo>
                      <a:pt x="3910" y="1815"/>
                      <a:pt x="3911" y="1823"/>
                      <a:pt x="3911" y="1842"/>
                    </a:cubicBezTo>
                    <a:cubicBezTo>
                      <a:pt x="3911" y="1658"/>
                      <a:pt x="3981" y="1481"/>
                      <a:pt x="4019" y="1298"/>
                    </a:cubicBezTo>
                    <a:cubicBezTo>
                      <a:pt x="4076" y="1025"/>
                      <a:pt x="4107" y="937"/>
                      <a:pt x="4114" y="601"/>
                    </a:cubicBezTo>
                    <a:cubicBezTo>
                      <a:pt x="4114" y="469"/>
                      <a:pt x="4107" y="488"/>
                      <a:pt x="4082" y="424"/>
                    </a:cubicBezTo>
                    <a:cubicBezTo>
                      <a:pt x="4076" y="412"/>
                      <a:pt x="4069" y="393"/>
                      <a:pt x="4063" y="386"/>
                    </a:cubicBezTo>
                    <a:lnTo>
                      <a:pt x="4038" y="361"/>
                    </a:lnTo>
                    <a:cubicBezTo>
                      <a:pt x="4019" y="348"/>
                      <a:pt x="4006" y="342"/>
                      <a:pt x="3987" y="329"/>
                    </a:cubicBezTo>
                    <a:cubicBezTo>
                      <a:pt x="3981" y="323"/>
                      <a:pt x="3981" y="323"/>
                      <a:pt x="3974" y="323"/>
                    </a:cubicBezTo>
                    <a:cubicBezTo>
                      <a:pt x="3974" y="317"/>
                      <a:pt x="3968" y="317"/>
                      <a:pt x="3968" y="317"/>
                    </a:cubicBezTo>
                    <a:lnTo>
                      <a:pt x="3917" y="317"/>
                    </a:lnTo>
                    <a:cubicBezTo>
                      <a:pt x="3911" y="323"/>
                      <a:pt x="3892" y="329"/>
                      <a:pt x="3879" y="342"/>
                    </a:cubicBezTo>
                    <a:cubicBezTo>
                      <a:pt x="3886" y="386"/>
                      <a:pt x="3879" y="424"/>
                      <a:pt x="3879" y="475"/>
                    </a:cubicBezTo>
                    <a:cubicBezTo>
                      <a:pt x="3873" y="690"/>
                      <a:pt x="3829" y="912"/>
                      <a:pt x="3810" y="1070"/>
                    </a:cubicBezTo>
                    <a:cubicBezTo>
                      <a:pt x="3766" y="1310"/>
                      <a:pt x="3728" y="1608"/>
                      <a:pt x="3658" y="1861"/>
                    </a:cubicBezTo>
                    <a:cubicBezTo>
                      <a:pt x="3626" y="1956"/>
                      <a:pt x="3626" y="2069"/>
                      <a:pt x="3563" y="2152"/>
                    </a:cubicBezTo>
                    <a:lnTo>
                      <a:pt x="3557" y="2158"/>
                    </a:lnTo>
                    <a:cubicBezTo>
                      <a:pt x="3523" y="2192"/>
                      <a:pt x="3481" y="2207"/>
                      <a:pt x="3441" y="2207"/>
                    </a:cubicBezTo>
                    <a:cubicBezTo>
                      <a:pt x="3339" y="2207"/>
                      <a:pt x="3242" y="2113"/>
                      <a:pt x="3278" y="2000"/>
                    </a:cubicBezTo>
                    <a:cubicBezTo>
                      <a:pt x="3367" y="1728"/>
                      <a:pt x="3443" y="1532"/>
                      <a:pt x="3544" y="1152"/>
                    </a:cubicBezTo>
                    <a:cubicBezTo>
                      <a:pt x="3664" y="772"/>
                      <a:pt x="3639" y="279"/>
                      <a:pt x="3576" y="159"/>
                    </a:cubicBezTo>
                    <a:cubicBezTo>
                      <a:pt x="3576" y="152"/>
                      <a:pt x="3569" y="146"/>
                      <a:pt x="3563" y="133"/>
                    </a:cubicBezTo>
                    <a:cubicBezTo>
                      <a:pt x="3468" y="222"/>
                      <a:pt x="3405" y="329"/>
                      <a:pt x="3316" y="570"/>
                    </a:cubicBezTo>
                    <a:cubicBezTo>
                      <a:pt x="3120" y="1152"/>
                      <a:pt x="3069" y="1614"/>
                      <a:pt x="2829" y="1962"/>
                    </a:cubicBezTo>
                    <a:cubicBezTo>
                      <a:pt x="2767" y="2042"/>
                      <a:pt x="2693" y="2080"/>
                      <a:pt x="2623" y="2080"/>
                    </a:cubicBezTo>
                    <a:cubicBezTo>
                      <a:pt x="2498" y="2080"/>
                      <a:pt x="2388" y="1958"/>
                      <a:pt x="2392" y="1728"/>
                    </a:cubicBezTo>
                    <a:lnTo>
                      <a:pt x="2392" y="1715"/>
                    </a:lnTo>
                    <a:cubicBezTo>
                      <a:pt x="2386" y="1683"/>
                      <a:pt x="2386" y="1652"/>
                      <a:pt x="2386" y="1620"/>
                    </a:cubicBezTo>
                    <a:cubicBezTo>
                      <a:pt x="2367" y="1006"/>
                      <a:pt x="2513" y="665"/>
                      <a:pt x="2367" y="121"/>
                    </a:cubicBezTo>
                    <a:cubicBezTo>
                      <a:pt x="2329" y="13"/>
                      <a:pt x="2310" y="7"/>
                      <a:pt x="226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3"/>
              <p:cNvSpPr/>
              <p:nvPr/>
            </p:nvSpPr>
            <p:spPr>
              <a:xfrm>
                <a:off x="-39143" y="1864225"/>
                <a:ext cx="556460" cy="825613"/>
              </a:xfrm>
              <a:custGeom>
                <a:avLst/>
                <a:gdLst/>
                <a:ahLst/>
                <a:cxnLst/>
                <a:rect l="l" t="t" r="r" b="b"/>
                <a:pathLst>
                  <a:path w="10207" h="15144" extrusionOk="0">
                    <a:moveTo>
                      <a:pt x="3373" y="0"/>
                    </a:moveTo>
                    <a:cubicBezTo>
                      <a:pt x="3228" y="582"/>
                      <a:pt x="3126" y="1177"/>
                      <a:pt x="2993" y="1766"/>
                    </a:cubicBezTo>
                    <a:cubicBezTo>
                      <a:pt x="2772" y="2765"/>
                      <a:pt x="2544" y="4101"/>
                      <a:pt x="2424" y="4923"/>
                    </a:cubicBezTo>
                    <a:cubicBezTo>
                      <a:pt x="2361" y="5366"/>
                      <a:pt x="2335" y="5815"/>
                      <a:pt x="2228" y="6252"/>
                    </a:cubicBezTo>
                    <a:cubicBezTo>
                      <a:pt x="2164" y="6511"/>
                      <a:pt x="2044" y="6783"/>
                      <a:pt x="1804" y="6923"/>
                    </a:cubicBezTo>
                    <a:cubicBezTo>
                      <a:pt x="1380" y="7182"/>
                      <a:pt x="855" y="7195"/>
                      <a:pt x="367" y="7220"/>
                    </a:cubicBezTo>
                    <a:cubicBezTo>
                      <a:pt x="374" y="7233"/>
                      <a:pt x="374" y="7239"/>
                      <a:pt x="374" y="7258"/>
                    </a:cubicBezTo>
                    <a:cubicBezTo>
                      <a:pt x="285" y="7726"/>
                      <a:pt x="190" y="8106"/>
                      <a:pt x="159" y="8498"/>
                    </a:cubicBezTo>
                    <a:cubicBezTo>
                      <a:pt x="57" y="9416"/>
                      <a:pt x="64" y="10333"/>
                      <a:pt x="57" y="11263"/>
                    </a:cubicBezTo>
                    <a:cubicBezTo>
                      <a:pt x="0" y="12390"/>
                      <a:pt x="13" y="13529"/>
                      <a:pt x="26" y="14661"/>
                    </a:cubicBezTo>
                    <a:lnTo>
                      <a:pt x="76" y="14687"/>
                    </a:lnTo>
                    <a:cubicBezTo>
                      <a:pt x="336" y="14801"/>
                      <a:pt x="1101" y="14959"/>
                      <a:pt x="1576" y="15022"/>
                    </a:cubicBezTo>
                    <a:cubicBezTo>
                      <a:pt x="2236" y="15108"/>
                      <a:pt x="3085" y="15144"/>
                      <a:pt x="3953" y="15144"/>
                    </a:cubicBezTo>
                    <a:cubicBezTo>
                      <a:pt x="4675" y="15144"/>
                      <a:pt x="5409" y="15119"/>
                      <a:pt x="6056" y="15079"/>
                    </a:cubicBezTo>
                    <a:cubicBezTo>
                      <a:pt x="6822" y="15060"/>
                      <a:pt x="7334" y="14971"/>
                      <a:pt x="8049" y="14857"/>
                    </a:cubicBezTo>
                    <a:cubicBezTo>
                      <a:pt x="8062" y="14857"/>
                      <a:pt x="8081" y="14851"/>
                      <a:pt x="8093" y="14851"/>
                    </a:cubicBezTo>
                    <a:cubicBezTo>
                      <a:pt x="8751" y="14756"/>
                      <a:pt x="9258" y="14604"/>
                      <a:pt x="9770" y="14351"/>
                    </a:cubicBezTo>
                    <a:cubicBezTo>
                      <a:pt x="9922" y="14313"/>
                      <a:pt x="10055" y="14168"/>
                      <a:pt x="10207" y="14149"/>
                    </a:cubicBezTo>
                    <a:cubicBezTo>
                      <a:pt x="10004" y="13136"/>
                      <a:pt x="9808" y="11580"/>
                      <a:pt x="9542" y="10428"/>
                    </a:cubicBezTo>
                    <a:cubicBezTo>
                      <a:pt x="9416" y="9928"/>
                      <a:pt x="9327" y="9498"/>
                      <a:pt x="9125" y="9118"/>
                    </a:cubicBezTo>
                    <a:cubicBezTo>
                      <a:pt x="9068" y="9068"/>
                      <a:pt x="9011" y="9017"/>
                      <a:pt x="8967" y="8967"/>
                    </a:cubicBezTo>
                    <a:cubicBezTo>
                      <a:pt x="8568" y="8625"/>
                      <a:pt x="8334" y="8163"/>
                      <a:pt x="8176" y="7669"/>
                    </a:cubicBezTo>
                    <a:cubicBezTo>
                      <a:pt x="8150" y="7625"/>
                      <a:pt x="8131" y="7574"/>
                      <a:pt x="8112" y="7530"/>
                    </a:cubicBezTo>
                    <a:cubicBezTo>
                      <a:pt x="8095" y="7532"/>
                      <a:pt x="8077" y="7533"/>
                      <a:pt x="8059" y="7533"/>
                    </a:cubicBezTo>
                    <a:cubicBezTo>
                      <a:pt x="7966" y="7533"/>
                      <a:pt x="7860" y="7509"/>
                      <a:pt x="7701" y="7499"/>
                    </a:cubicBezTo>
                    <a:cubicBezTo>
                      <a:pt x="7650" y="7499"/>
                      <a:pt x="7613" y="7486"/>
                      <a:pt x="7562" y="7480"/>
                    </a:cubicBezTo>
                    <a:cubicBezTo>
                      <a:pt x="7435" y="7454"/>
                      <a:pt x="7309" y="7423"/>
                      <a:pt x="7182" y="7385"/>
                    </a:cubicBezTo>
                    <a:cubicBezTo>
                      <a:pt x="6758" y="7296"/>
                      <a:pt x="6372" y="7157"/>
                      <a:pt x="6126" y="6967"/>
                    </a:cubicBezTo>
                    <a:cubicBezTo>
                      <a:pt x="5904" y="6815"/>
                      <a:pt x="5834" y="6391"/>
                      <a:pt x="5790" y="6024"/>
                    </a:cubicBezTo>
                    <a:cubicBezTo>
                      <a:pt x="5727" y="4569"/>
                      <a:pt x="5803" y="3107"/>
                      <a:pt x="5942" y="1658"/>
                    </a:cubicBezTo>
                    <a:cubicBezTo>
                      <a:pt x="5980" y="1253"/>
                      <a:pt x="6037" y="817"/>
                      <a:pt x="6107" y="386"/>
                    </a:cubicBezTo>
                    <a:lnTo>
                      <a:pt x="6107" y="386"/>
                    </a:lnTo>
                    <a:cubicBezTo>
                      <a:pt x="6094" y="399"/>
                      <a:pt x="6075" y="405"/>
                      <a:pt x="6062" y="424"/>
                    </a:cubicBezTo>
                    <a:cubicBezTo>
                      <a:pt x="5853" y="576"/>
                      <a:pt x="5613" y="671"/>
                      <a:pt x="5360" y="709"/>
                    </a:cubicBezTo>
                    <a:cubicBezTo>
                      <a:pt x="5239" y="726"/>
                      <a:pt x="5118" y="734"/>
                      <a:pt x="4999" y="734"/>
                    </a:cubicBezTo>
                    <a:cubicBezTo>
                      <a:pt x="4362" y="734"/>
                      <a:pt x="3773" y="491"/>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3"/>
              <p:cNvSpPr/>
              <p:nvPr/>
            </p:nvSpPr>
            <p:spPr>
              <a:xfrm>
                <a:off x="655260" y="2059838"/>
                <a:ext cx="436" cy="382"/>
              </a:xfrm>
              <a:custGeom>
                <a:avLst/>
                <a:gdLst/>
                <a:ahLst/>
                <a:cxnLst/>
                <a:rect l="l" t="t" r="r" b="b"/>
                <a:pathLst>
                  <a:path w="8" h="7" extrusionOk="0">
                    <a:moveTo>
                      <a:pt x="7" y="0"/>
                    </a:moveTo>
                    <a:lnTo>
                      <a:pt x="1" y="6"/>
                    </a:lnTo>
                    <a:cubicBezTo>
                      <a:pt x="7" y="6"/>
                      <a:pt x="7" y="0"/>
                      <a:pt x="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3"/>
              <p:cNvSpPr/>
              <p:nvPr/>
            </p:nvSpPr>
            <p:spPr>
              <a:xfrm>
                <a:off x="654933" y="2060165"/>
                <a:ext cx="382" cy="55"/>
              </a:xfrm>
              <a:custGeom>
                <a:avLst/>
                <a:gdLst/>
                <a:ahLst/>
                <a:cxnLst/>
                <a:rect l="l" t="t" r="r" b="b"/>
                <a:pathLst>
                  <a:path w="7" h="1" extrusionOk="0">
                    <a:moveTo>
                      <a:pt x="7" y="0"/>
                    </a:moveTo>
                    <a:cubicBezTo>
                      <a:pt x="0" y="0"/>
                      <a:pt x="0" y="0"/>
                      <a:pt x="7" y="0"/>
                    </a:cubicBezTo>
                    <a:cubicBezTo>
                      <a:pt x="0" y="0"/>
                      <a:pt x="0" y="0"/>
                      <a:pt x="7" y="0"/>
                    </a:cubicBezTo>
                    <a:cubicBezTo>
                      <a:pt x="0" y="0"/>
                      <a:pt x="0" y="0"/>
                      <a:pt x="7" y="0"/>
                    </a:cubicBezTo>
                    <a:cubicBezTo>
                      <a:pt x="0" y="0"/>
                      <a:pt x="7" y="0"/>
                      <a:pt x="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3"/>
              <p:cNvSpPr/>
              <p:nvPr/>
            </p:nvSpPr>
            <p:spPr>
              <a:xfrm>
                <a:off x="301707" y="2683531"/>
                <a:ext cx="183560" cy="235298"/>
              </a:xfrm>
              <a:custGeom>
                <a:avLst/>
                <a:gdLst/>
                <a:ahLst/>
                <a:cxnLst/>
                <a:rect l="l" t="t" r="r" b="b"/>
                <a:pathLst>
                  <a:path w="3367" h="4316" extrusionOk="0">
                    <a:moveTo>
                      <a:pt x="972" y="3023"/>
                    </a:moveTo>
                    <a:cubicBezTo>
                      <a:pt x="1023" y="3023"/>
                      <a:pt x="1064" y="3059"/>
                      <a:pt x="1114" y="3076"/>
                    </a:cubicBezTo>
                    <a:cubicBezTo>
                      <a:pt x="1259" y="3139"/>
                      <a:pt x="1620" y="3208"/>
                      <a:pt x="1810" y="3208"/>
                    </a:cubicBezTo>
                    <a:cubicBezTo>
                      <a:pt x="1848" y="3215"/>
                      <a:pt x="1968" y="3215"/>
                      <a:pt x="2095" y="3234"/>
                    </a:cubicBezTo>
                    <a:cubicBezTo>
                      <a:pt x="2208" y="3246"/>
                      <a:pt x="2322" y="3272"/>
                      <a:pt x="2405" y="3329"/>
                    </a:cubicBezTo>
                    <a:cubicBezTo>
                      <a:pt x="2524" y="3454"/>
                      <a:pt x="2423" y="3666"/>
                      <a:pt x="2269" y="3666"/>
                    </a:cubicBezTo>
                    <a:cubicBezTo>
                      <a:pt x="2251" y="3666"/>
                      <a:pt x="2233" y="3663"/>
                      <a:pt x="2215" y="3658"/>
                    </a:cubicBezTo>
                    <a:cubicBezTo>
                      <a:pt x="2189" y="3658"/>
                      <a:pt x="2164" y="3651"/>
                      <a:pt x="2132" y="3645"/>
                    </a:cubicBezTo>
                    <a:cubicBezTo>
                      <a:pt x="1854" y="3588"/>
                      <a:pt x="1183" y="3360"/>
                      <a:pt x="924" y="3227"/>
                    </a:cubicBezTo>
                    <a:cubicBezTo>
                      <a:pt x="842" y="3177"/>
                      <a:pt x="861" y="3050"/>
                      <a:pt x="949" y="3025"/>
                    </a:cubicBezTo>
                    <a:cubicBezTo>
                      <a:pt x="957" y="3023"/>
                      <a:pt x="964" y="3023"/>
                      <a:pt x="972" y="3023"/>
                    </a:cubicBezTo>
                    <a:close/>
                    <a:moveTo>
                      <a:pt x="2879" y="0"/>
                    </a:moveTo>
                    <a:lnTo>
                      <a:pt x="2879" y="0"/>
                    </a:lnTo>
                    <a:cubicBezTo>
                      <a:pt x="2588" y="95"/>
                      <a:pt x="2284" y="159"/>
                      <a:pt x="1981" y="196"/>
                    </a:cubicBezTo>
                    <a:cubicBezTo>
                      <a:pt x="1943" y="203"/>
                      <a:pt x="1911" y="209"/>
                      <a:pt x="1873" y="209"/>
                    </a:cubicBezTo>
                    <a:cubicBezTo>
                      <a:pt x="1683" y="241"/>
                      <a:pt x="1487" y="272"/>
                      <a:pt x="1297" y="298"/>
                    </a:cubicBezTo>
                    <a:cubicBezTo>
                      <a:pt x="861" y="475"/>
                      <a:pt x="487" y="601"/>
                      <a:pt x="0" y="766"/>
                    </a:cubicBezTo>
                    <a:cubicBezTo>
                      <a:pt x="6" y="836"/>
                      <a:pt x="13" y="886"/>
                      <a:pt x="13" y="918"/>
                    </a:cubicBezTo>
                    <a:cubicBezTo>
                      <a:pt x="139" y="1759"/>
                      <a:pt x="297" y="2595"/>
                      <a:pt x="411" y="3436"/>
                    </a:cubicBezTo>
                    <a:cubicBezTo>
                      <a:pt x="418" y="3582"/>
                      <a:pt x="354" y="3715"/>
                      <a:pt x="266" y="3835"/>
                    </a:cubicBezTo>
                    <a:cubicBezTo>
                      <a:pt x="139" y="4088"/>
                      <a:pt x="146" y="4050"/>
                      <a:pt x="228" y="4316"/>
                    </a:cubicBezTo>
                    <a:cubicBezTo>
                      <a:pt x="475" y="4158"/>
                      <a:pt x="759" y="4088"/>
                      <a:pt x="1031" y="4037"/>
                    </a:cubicBezTo>
                    <a:cubicBezTo>
                      <a:pt x="1275" y="4001"/>
                      <a:pt x="1518" y="3968"/>
                      <a:pt x="1763" y="3968"/>
                    </a:cubicBezTo>
                    <a:cubicBezTo>
                      <a:pt x="1862" y="3968"/>
                      <a:pt x="1962" y="3974"/>
                      <a:pt x="2063" y="3987"/>
                    </a:cubicBezTo>
                    <a:cubicBezTo>
                      <a:pt x="2101" y="3993"/>
                      <a:pt x="2139" y="3993"/>
                      <a:pt x="2183" y="3999"/>
                    </a:cubicBezTo>
                    <a:cubicBezTo>
                      <a:pt x="2639" y="4063"/>
                      <a:pt x="3139" y="4208"/>
                      <a:pt x="3360" y="4316"/>
                    </a:cubicBezTo>
                    <a:lnTo>
                      <a:pt x="3360" y="4303"/>
                    </a:lnTo>
                    <a:lnTo>
                      <a:pt x="3360" y="4290"/>
                    </a:lnTo>
                    <a:lnTo>
                      <a:pt x="3360" y="4271"/>
                    </a:lnTo>
                    <a:cubicBezTo>
                      <a:pt x="3360" y="4252"/>
                      <a:pt x="3360" y="4227"/>
                      <a:pt x="3366" y="4208"/>
                    </a:cubicBezTo>
                    <a:cubicBezTo>
                      <a:pt x="3360" y="3879"/>
                      <a:pt x="3278" y="3816"/>
                      <a:pt x="3132" y="3493"/>
                    </a:cubicBezTo>
                    <a:cubicBezTo>
                      <a:pt x="3006" y="3335"/>
                      <a:pt x="3006" y="2898"/>
                      <a:pt x="2980" y="2563"/>
                    </a:cubicBezTo>
                    <a:cubicBezTo>
                      <a:pt x="2911" y="1709"/>
                      <a:pt x="2873" y="855"/>
                      <a:pt x="2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3"/>
              <p:cNvSpPr/>
              <p:nvPr/>
            </p:nvSpPr>
            <p:spPr>
              <a:xfrm>
                <a:off x="540498" y="1534987"/>
                <a:ext cx="77197" cy="98895"/>
              </a:xfrm>
              <a:custGeom>
                <a:avLst/>
                <a:gdLst/>
                <a:ahLst/>
                <a:cxnLst/>
                <a:rect l="l" t="t" r="r" b="b"/>
                <a:pathLst>
                  <a:path w="1416" h="1814" extrusionOk="0">
                    <a:moveTo>
                      <a:pt x="1256" y="0"/>
                    </a:moveTo>
                    <a:cubicBezTo>
                      <a:pt x="1238" y="0"/>
                      <a:pt x="1219" y="5"/>
                      <a:pt x="1201" y="16"/>
                    </a:cubicBezTo>
                    <a:cubicBezTo>
                      <a:pt x="1074" y="79"/>
                      <a:pt x="942" y="136"/>
                      <a:pt x="821" y="224"/>
                    </a:cubicBezTo>
                    <a:cubicBezTo>
                      <a:pt x="783" y="250"/>
                      <a:pt x="632" y="376"/>
                      <a:pt x="632" y="376"/>
                    </a:cubicBezTo>
                    <a:cubicBezTo>
                      <a:pt x="473" y="484"/>
                      <a:pt x="258" y="712"/>
                      <a:pt x="372" y="889"/>
                    </a:cubicBezTo>
                    <a:cubicBezTo>
                      <a:pt x="378" y="920"/>
                      <a:pt x="404" y="965"/>
                      <a:pt x="416" y="1015"/>
                    </a:cubicBezTo>
                    <a:cubicBezTo>
                      <a:pt x="429" y="1041"/>
                      <a:pt x="435" y="1053"/>
                      <a:pt x="435" y="1079"/>
                    </a:cubicBezTo>
                    <a:lnTo>
                      <a:pt x="435" y="1123"/>
                    </a:lnTo>
                    <a:cubicBezTo>
                      <a:pt x="448" y="1230"/>
                      <a:pt x="315" y="1427"/>
                      <a:pt x="119" y="1483"/>
                    </a:cubicBezTo>
                    <a:lnTo>
                      <a:pt x="113" y="1483"/>
                    </a:lnTo>
                    <a:cubicBezTo>
                      <a:pt x="68" y="1502"/>
                      <a:pt x="49" y="1534"/>
                      <a:pt x="30" y="1585"/>
                    </a:cubicBezTo>
                    <a:cubicBezTo>
                      <a:pt x="1" y="1709"/>
                      <a:pt x="99" y="1813"/>
                      <a:pt x="201" y="1813"/>
                    </a:cubicBezTo>
                    <a:cubicBezTo>
                      <a:pt x="229" y="1813"/>
                      <a:pt x="257" y="1805"/>
                      <a:pt x="283" y="1787"/>
                    </a:cubicBezTo>
                    <a:cubicBezTo>
                      <a:pt x="416" y="1692"/>
                      <a:pt x="524" y="1559"/>
                      <a:pt x="606" y="1420"/>
                    </a:cubicBezTo>
                    <a:cubicBezTo>
                      <a:pt x="695" y="1243"/>
                      <a:pt x="688" y="1199"/>
                      <a:pt x="695" y="1041"/>
                    </a:cubicBezTo>
                    <a:cubicBezTo>
                      <a:pt x="695" y="984"/>
                      <a:pt x="688" y="933"/>
                      <a:pt x="688" y="882"/>
                    </a:cubicBezTo>
                    <a:cubicBezTo>
                      <a:pt x="821" y="680"/>
                      <a:pt x="758" y="724"/>
                      <a:pt x="1036" y="420"/>
                    </a:cubicBezTo>
                    <a:cubicBezTo>
                      <a:pt x="1125" y="326"/>
                      <a:pt x="1207" y="313"/>
                      <a:pt x="1353" y="193"/>
                    </a:cubicBezTo>
                    <a:cubicBezTo>
                      <a:pt x="1416" y="114"/>
                      <a:pt x="1344" y="0"/>
                      <a:pt x="1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3"/>
              <p:cNvSpPr/>
              <p:nvPr/>
            </p:nvSpPr>
            <p:spPr>
              <a:xfrm>
                <a:off x="546931" y="1616547"/>
                <a:ext cx="436" cy="382"/>
              </a:xfrm>
              <a:custGeom>
                <a:avLst/>
                <a:gdLst/>
                <a:ahLst/>
                <a:cxnLst/>
                <a:rect l="l" t="t" r="r" b="b"/>
                <a:pathLst>
                  <a:path w="8" h="7" extrusionOk="0">
                    <a:moveTo>
                      <a:pt x="7" y="0"/>
                    </a:moveTo>
                    <a:cubicBezTo>
                      <a:pt x="1" y="0"/>
                      <a:pt x="1" y="0"/>
                      <a:pt x="1" y="6"/>
                    </a:cubicBezTo>
                    <a:cubicBezTo>
                      <a:pt x="1" y="0"/>
                      <a:pt x="7" y="0"/>
                      <a:pt x="7"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3"/>
              <p:cNvSpPr/>
              <p:nvPr/>
            </p:nvSpPr>
            <p:spPr>
              <a:xfrm>
                <a:off x="547313" y="1615511"/>
                <a:ext cx="1745" cy="1090"/>
              </a:xfrm>
              <a:custGeom>
                <a:avLst/>
                <a:gdLst/>
                <a:ahLst/>
                <a:cxnLst/>
                <a:rect l="l" t="t" r="r" b="b"/>
                <a:pathLst>
                  <a:path w="32" h="20" extrusionOk="0">
                    <a:moveTo>
                      <a:pt x="0" y="19"/>
                    </a:moveTo>
                    <a:cubicBezTo>
                      <a:pt x="32" y="0"/>
                      <a:pt x="32" y="0"/>
                      <a:pt x="0" y="19"/>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3"/>
              <p:cNvSpPr/>
              <p:nvPr/>
            </p:nvSpPr>
            <p:spPr>
              <a:xfrm>
                <a:off x="239229" y="1261304"/>
                <a:ext cx="436" cy="327"/>
              </a:xfrm>
              <a:custGeom>
                <a:avLst/>
                <a:gdLst/>
                <a:ahLst/>
                <a:cxnLst/>
                <a:rect l="l" t="t" r="r" b="b"/>
                <a:pathLst>
                  <a:path w="8" h="6" extrusionOk="0">
                    <a:moveTo>
                      <a:pt x="2" y="0"/>
                    </a:moveTo>
                    <a:cubicBezTo>
                      <a:pt x="1" y="0"/>
                      <a:pt x="1" y="2"/>
                      <a:pt x="7" y="5"/>
                    </a:cubicBezTo>
                    <a:cubicBezTo>
                      <a:pt x="7" y="2"/>
                      <a:pt x="4" y="0"/>
                      <a:pt x="2"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3"/>
              <p:cNvSpPr/>
              <p:nvPr/>
            </p:nvSpPr>
            <p:spPr>
              <a:xfrm>
                <a:off x="239610" y="1261576"/>
                <a:ext cx="2126" cy="1090"/>
              </a:xfrm>
              <a:custGeom>
                <a:avLst/>
                <a:gdLst/>
                <a:ahLst/>
                <a:cxnLst/>
                <a:rect l="l" t="t" r="r" b="b"/>
                <a:pathLst>
                  <a:path w="39" h="20" extrusionOk="0">
                    <a:moveTo>
                      <a:pt x="0" y="0"/>
                    </a:moveTo>
                    <a:lnTo>
                      <a:pt x="0" y="0"/>
                    </a:lnTo>
                    <a:cubicBezTo>
                      <a:pt x="6" y="13"/>
                      <a:pt x="25" y="13"/>
                      <a:pt x="32" y="19"/>
                    </a:cubicBezTo>
                    <a:cubicBezTo>
                      <a:pt x="38" y="19"/>
                      <a:pt x="6" y="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3"/>
              <p:cNvSpPr/>
              <p:nvPr/>
            </p:nvSpPr>
            <p:spPr>
              <a:xfrm>
                <a:off x="623203" y="1728965"/>
                <a:ext cx="1417" cy="763"/>
              </a:xfrm>
              <a:custGeom>
                <a:avLst/>
                <a:gdLst/>
                <a:ahLst/>
                <a:cxnLst/>
                <a:rect l="l" t="t" r="r" b="b"/>
                <a:pathLst>
                  <a:path w="26" h="14" extrusionOk="0">
                    <a:moveTo>
                      <a:pt x="26" y="1"/>
                    </a:moveTo>
                    <a:cubicBezTo>
                      <a:pt x="19" y="1"/>
                      <a:pt x="13" y="1"/>
                      <a:pt x="0" y="14"/>
                    </a:cubicBezTo>
                    <a:cubicBezTo>
                      <a:pt x="19" y="1"/>
                      <a:pt x="19" y="1"/>
                      <a:pt x="26"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3"/>
              <p:cNvSpPr/>
              <p:nvPr/>
            </p:nvSpPr>
            <p:spPr>
              <a:xfrm>
                <a:off x="-120212" y="1304701"/>
                <a:ext cx="763" cy="818"/>
              </a:xfrm>
              <a:custGeom>
                <a:avLst/>
                <a:gdLst/>
                <a:ahLst/>
                <a:cxnLst/>
                <a:rect l="l" t="t" r="r" b="b"/>
                <a:pathLst>
                  <a:path w="14" h="15" extrusionOk="0">
                    <a:moveTo>
                      <a:pt x="0" y="0"/>
                    </a:moveTo>
                    <a:cubicBezTo>
                      <a:pt x="7" y="10"/>
                      <a:pt x="12" y="14"/>
                      <a:pt x="12" y="14"/>
                    </a:cubicBezTo>
                    <a:cubicBezTo>
                      <a:pt x="13" y="14"/>
                      <a:pt x="10" y="1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3"/>
              <p:cNvSpPr/>
              <p:nvPr/>
            </p:nvSpPr>
            <p:spPr>
              <a:xfrm>
                <a:off x="-50210" y="1511653"/>
                <a:ext cx="382" cy="981"/>
              </a:xfrm>
              <a:custGeom>
                <a:avLst/>
                <a:gdLst/>
                <a:ahLst/>
                <a:cxnLst/>
                <a:rect l="l" t="t" r="r" b="b"/>
                <a:pathLst>
                  <a:path w="7" h="18" extrusionOk="0">
                    <a:moveTo>
                      <a:pt x="1" y="1"/>
                    </a:moveTo>
                    <a:lnTo>
                      <a:pt x="1" y="13"/>
                    </a:lnTo>
                    <a:cubicBezTo>
                      <a:pt x="3" y="16"/>
                      <a:pt x="5" y="17"/>
                      <a:pt x="5" y="17"/>
                    </a:cubicBezTo>
                    <a:cubicBezTo>
                      <a:pt x="6" y="17"/>
                      <a:pt x="5" y="13"/>
                      <a:pt x="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3"/>
              <p:cNvSpPr/>
              <p:nvPr/>
            </p:nvSpPr>
            <p:spPr>
              <a:xfrm>
                <a:off x="655642" y="2059838"/>
                <a:ext cx="55" cy="55"/>
              </a:xfrm>
              <a:custGeom>
                <a:avLst/>
                <a:gdLst/>
                <a:ahLst/>
                <a:cxnLst/>
                <a:rect l="l" t="t" r="r" b="b"/>
                <a:pathLst>
                  <a:path w="1" h="1" extrusionOk="0">
                    <a:moveTo>
                      <a:pt x="0"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3"/>
              <p:cNvSpPr/>
              <p:nvPr/>
            </p:nvSpPr>
            <p:spPr>
              <a:xfrm>
                <a:off x="-68801" y="1779013"/>
                <a:ext cx="382" cy="382"/>
              </a:xfrm>
              <a:custGeom>
                <a:avLst/>
                <a:gdLst/>
                <a:ahLst/>
                <a:cxnLst/>
                <a:rect l="l" t="t" r="r" b="b"/>
                <a:pathLst>
                  <a:path w="7" h="7" extrusionOk="0">
                    <a:moveTo>
                      <a:pt x="0" y="7"/>
                    </a:moveTo>
                    <a:cubicBezTo>
                      <a:pt x="0" y="0"/>
                      <a:pt x="0" y="0"/>
                      <a:pt x="0" y="7"/>
                    </a:cubicBezTo>
                    <a:cubicBezTo>
                      <a:pt x="0" y="7"/>
                      <a:pt x="7" y="7"/>
                      <a:pt x="0" y="7"/>
                    </a:cubicBezTo>
                    <a:cubicBezTo>
                      <a:pt x="7" y="7"/>
                      <a:pt x="0" y="7"/>
                      <a:pt x="0" y="7"/>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3"/>
              <p:cNvSpPr/>
              <p:nvPr/>
            </p:nvSpPr>
            <p:spPr>
              <a:xfrm>
                <a:off x="-191250" y="978025"/>
                <a:ext cx="981806" cy="2094835"/>
              </a:xfrm>
              <a:custGeom>
                <a:avLst/>
                <a:gdLst/>
                <a:ahLst/>
                <a:cxnLst/>
                <a:rect l="l" t="t" r="r" b="b"/>
                <a:pathLst>
                  <a:path w="18009" h="38425" extrusionOk="0">
                    <a:moveTo>
                      <a:pt x="10624" y="3227"/>
                    </a:moveTo>
                    <a:lnTo>
                      <a:pt x="10624" y="3227"/>
                    </a:lnTo>
                    <a:cubicBezTo>
                      <a:pt x="10567" y="3739"/>
                      <a:pt x="10624" y="4214"/>
                      <a:pt x="10940" y="4777"/>
                    </a:cubicBezTo>
                    <a:cubicBezTo>
                      <a:pt x="11231" y="5188"/>
                      <a:pt x="11662" y="5511"/>
                      <a:pt x="12143" y="5695"/>
                    </a:cubicBezTo>
                    <a:cubicBezTo>
                      <a:pt x="12143" y="6188"/>
                      <a:pt x="12396" y="6688"/>
                      <a:pt x="12788" y="6992"/>
                    </a:cubicBezTo>
                    <a:cubicBezTo>
                      <a:pt x="12934" y="7093"/>
                      <a:pt x="13079" y="7169"/>
                      <a:pt x="13237" y="7258"/>
                    </a:cubicBezTo>
                    <a:lnTo>
                      <a:pt x="13237" y="7264"/>
                    </a:lnTo>
                    <a:lnTo>
                      <a:pt x="13237" y="7283"/>
                    </a:lnTo>
                    <a:cubicBezTo>
                      <a:pt x="13092" y="7827"/>
                      <a:pt x="13047" y="8238"/>
                      <a:pt x="13028" y="8827"/>
                    </a:cubicBezTo>
                    <a:cubicBezTo>
                      <a:pt x="13035" y="9131"/>
                      <a:pt x="13149" y="9713"/>
                      <a:pt x="13389" y="10099"/>
                    </a:cubicBezTo>
                    <a:cubicBezTo>
                      <a:pt x="13408" y="10130"/>
                      <a:pt x="13427" y="10143"/>
                      <a:pt x="13465" y="10162"/>
                    </a:cubicBezTo>
                    <a:cubicBezTo>
                      <a:pt x="13452" y="10239"/>
                      <a:pt x="13528" y="10306"/>
                      <a:pt x="13605" y="10306"/>
                    </a:cubicBezTo>
                    <a:cubicBezTo>
                      <a:pt x="13636" y="10306"/>
                      <a:pt x="13667" y="10295"/>
                      <a:pt x="13693" y="10269"/>
                    </a:cubicBezTo>
                    <a:cubicBezTo>
                      <a:pt x="13921" y="10035"/>
                      <a:pt x="14319" y="9858"/>
                      <a:pt x="14705" y="9858"/>
                    </a:cubicBezTo>
                    <a:cubicBezTo>
                      <a:pt x="14863" y="9858"/>
                      <a:pt x="15066" y="9947"/>
                      <a:pt x="15180" y="10048"/>
                    </a:cubicBezTo>
                    <a:cubicBezTo>
                      <a:pt x="15623" y="10478"/>
                      <a:pt x="15351" y="11440"/>
                      <a:pt x="14813" y="11972"/>
                    </a:cubicBezTo>
                    <a:cubicBezTo>
                      <a:pt x="14460" y="12303"/>
                      <a:pt x="14131" y="12452"/>
                      <a:pt x="13633" y="12452"/>
                    </a:cubicBezTo>
                    <a:cubicBezTo>
                      <a:pt x="13550" y="12452"/>
                      <a:pt x="13463" y="12448"/>
                      <a:pt x="13370" y="12440"/>
                    </a:cubicBezTo>
                    <a:cubicBezTo>
                      <a:pt x="13367" y="12440"/>
                      <a:pt x="13364" y="12441"/>
                      <a:pt x="13361" y="12441"/>
                    </a:cubicBezTo>
                    <a:cubicBezTo>
                      <a:pt x="13324" y="12441"/>
                      <a:pt x="13243" y="12412"/>
                      <a:pt x="13104" y="12389"/>
                    </a:cubicBezTo>
                    <a:cubicBezTo>
                      <a:pt x="13030" y="12380"/>
                      <a:pt x="12952" y="12344"/>
                      <a:pt x="12877" y="12344"/>
                    </a:cubicBezTo>
                    <a:cubicBezTo>
                      <a:pt x="12844" y="12344"/>
                      <a:pt x="12812" y="12351"/>
                      <a:pt x="12782" y="12370"/>
                    </a:cubicBezTo>
                    <a:cubicBezTo>
                      <a:pt x="12674" y="12433"/>
                      <a:pt x="12649" y="12592"/>
                      <a:pt x="12744" y="12687"/>
                    </a:cubicBezTo>
                    <a:cubicBezTo>
                      <a:pt x="12750" y="12693"/>
                      <a:pt x="12769" y="12699"/>
                      <a:pt x="12775" y="12706"/>
                    </a:cubicBezTo>
                    <a:cubicBezTo>
                      <a:pt x="12725" y="12763"/>
                      <a:pt x="12687" y="12819"/>
                      <a:pt x="12630" y="12864"/>
                    </a:cubicBezTo>
                    <a:cubicBezTo>
                      <a:pt x="12459" y="13047"/>
                      <a:pt x="12301" y="13174"/>
                      <a:pt x="12200" y="13243"/>
                    </a:cubicBezTo>
                    <a:cubicBezTo>
                      <a:pt x="11358" y="13845"/>
                      <a:pt x="10618" y="14091"/>
                      <a:pt x="9675" y="14446"/>
                    </a:cubicBezTo>
                    <a:cubicBezTo>
                      <a:pt x="8698" y="14760"/>
                      <a:pt x="7886" y="14919"/>
                      <a:pt x="6922" y="14919"/>
                    </a:cubicBezTo>
                    <a:cubicBezTo>
                      <a:pt x="6818" y="14919"/>
                      <a:pt x="6713" y="14918"/>
                      <a:pt x="6606" y="14914"/>
                    </a:cubicBezTo>
                    <a:cubicBezTo>
                      <a:pt x="5815" y="14901"/>
                      <a:pt x="4936" y="14749"/>
                      <a:pt x="4284" y="14446"/>
                    </a:cubicBezTo>
                    <a:cubicBezTo>
                      <a:pt x="2898" y="13737"/>
                      <a:pt x="2253" y="12819"/>
                      <a:pt x="2468" y="11263"/>
                    </a:cubicBezTo>
                    <a:cubicBezTo>
                      <a:pt x="2499" y="11016"/>
                      <a:pt x="2582" y="10586"/>
                      <a:pt x="2809" y="10282"/>
                    </a:cubicBezTo>
                    <a:cubicBezTo>
                      <a:pt x="2816" y="10269"/>
                      <a:pt x="2816" y="10263"/>
                      <a:pt x="2822" y="10263"/>
                    </a:cubicBezTo>
                    <a:cubicBezTo>
                      <a:pt x="2822" y="10263"/>
                      <a:pt x="2822" y="10257"/>
                      <a:pt x="2828" y="10257"/>
                    </a:cubicBezTo>
                    <a:cubicBezTo>
                      <a:pt x="2911" y="10143"/>
                      <a:pt x="3063" y="10073"/>
                      <a:pt x="3063" y="9921"/>
                    </a:cubicBezTo>
                    <a:cubicBezTo>
                      <a:pt x="3063" y="9871"/>
                      <a:pt x="3037" y="9820"/>
                      <a:pt x="3006" y="9789"/>
                    </a:cubicBezTo>
                    <a:cubicBezTo>
                      <a:pt x="3006" y="9763"/>
                      <a:pt x="3006" y="9744"/>
                      <a:pt x="2999" y="9713"/>
                    </a:cubicBezTo>
                    <a:cubicBezTo>
                      <a:pt x="2942" y="8460"/>
                      <a:pt x="2885" y="7352"/>
                      <a:pt x="3101" y="6245"/>
                    </a:cubicBezTo>
                    <a:cubicBezTo>
                      <a:pt x="3145" y="6043"/>
                      <a:pt x="3202" y="5834"/>
                      <a:pt x="3265" y="5638"/>
                    </a:cubicBezTo>
                    <a:lnTo>
                      <a:pt x="3290" y="5638"/>
                    </a:lnTo>
                    <a:cubicBezTo>
                      <a:pt x="4094" y="5517"/>
                      <a:pt x="4904" y="5239"/>
                      <a:pt x="5562" y="4821"/>
                    </a:cubicBezTo>
                    <a:lnTo>
                      <a:pt x="5562" y="4821"/>
                    </a:lnTo>
                    <a:cubicBezTo>
                      <a:pt x="5511" y="4904"/>
                      <a:pt x="5467" y="4980"/>
                      <a:pt x="5429" y="5049"/>
                    </a:cubicBezTo>
                    <a:cubicBezTo>
                      <a:pt x="5094" y="5650"/>
                      <a:pt x="5404" y="5796"/>
                      <a:pt x="5758" y="5809"/>
                    </a:cubicBezTo>
                    <a:cubicBezTo>
                      <a:pt x="5770" y="5809"/>
                      <a:pt x="5781" y="5809"/>
                      <a:pt x="5793" y="5809"/>
                    </a:cubicBezTo>
                    <a:cubicBezTo>
                      <a:pt x="6482" y="5809"/>
                      <a:pt x="7304" y="5442"/>
                      <a:pt x="7802" y="5113"/>
                    </a:cubicBezTo>
                    <a:cubicBezTo>
                      <a:pt x="7834" y="5144"/>
                      <a:pt x="7871" y="5169"/>
                      <a:pt x="7909" y="5195"/>
                    </a:cubicBezTo>
                    <a:cubicBezTo>
                      <a:pt x="7935" y="5207"/>
                      <a:pt x="7960" y="5220"/>
                      <a:pt x="7992" y="5226"/>
                    </a:cubicBezTo>
                    <a:lnTo>
                      <a:pt x="7998" y="5226"/>
                    </a:lnTo>
                    <a:cubicBezTo>
                      <a:pt x="8004" y="5226"/>
                      <a:pt x="8011" y="5233"/>
                      <a:pt x="8023" y="5233"/>
                    </a:cubicBezTo>
                    <a:cubicBezTo>
                      <a:pt x="8053" y="5237"/>
                      <a:pt x="8082" y="5239"/>
                      <a:pt x="8111" y="5239"/>
                    </a:cubicBezTo>
                    <a:cubicBezTo>
                      <a:pt x="8345" y="5239"/>
                      <a:pt x="8569" y="5113"/>
                      <a:pt x="8783" y="5011"/>
                    </a:cubicBezTo>
                    <a:cubicBezTo>
                      <a:pt x="9555" y="4575"/>
                      <a:pt x="10219" y="3904"/>
                      <a:pt x="10624" y="3227"/>
                    </a:cubicBezTo>
                    <a:close/>
                    <a:moveTo>
                      <a:pt x="2183" y="12864"/>
                    </a:moveTo>
                    <a:cubicBezTo>
                      <a:pt x="2240" y="13016"/>
                      <a:pt x="2303" y="13167"/>
                      <a:pt x="2379" y="13307"/>
                    </a:cubicBezTo>
                    <a:cubicBezTo>
                      <a:pt x="2620" y="13743"/>
                      <a:pt x="2974" y="14091"/>
                      <a:pt x="3379" y="14363"/>
                    </a:cubicBezTo>
                    <a:cubicBezTo>
                      <a:pt x="3594" y="14509"/>
                      <a:pt x="3816" y="14654"/>
                      <a:pt x="4043" y="14762"/>
                    </a:cubicBezTo>
                    <a:cubicBezTo>
                      <a:pt x="3948" y="14870"/>
                      <a:pt x="3866" y="14984"/>
                      <a:pt x="3790" y="15104"/>
                    </a:cubicBezTo>
                    <a:cubicBezTo>
                      <a:pt x="3759" y="15097"/>
                      <a:pt x="3702" y="15091"/>
                      <a:pt x="3695" y="15091"/>
                    </a:cubicBezTo>
                    <a:cubicBezTo>
                      <a:pt x="3676" y="15091"/>
                      <a:pt x="3657" y="15078"/>
                      <a:pt x="3645" y="15078"/>
                    </a:cubicBezTo>
                    <a:cubicBezTo>
                      <a:pt x="3623" y="15077"/>
                      <a:pt x="3604" y="15077"/>
                      <a:pt x="3585" y="15077"/>
                    </a:cubicBezTo>
                    <a:lnTo>
                      <a:pt x="3585" y="15077"/>
                    </a:lnTo>
                    <a:cubicBezTo>
                      <a:pt x="3511" y="15077"/>
                      <a:pt x="3450" y="15077"/>
                      <a:pt x="3328" y="14996"/>
                    </a:cubicBezTo>
                    <a:cubicBezTo>
                      <a:pt x="3297" y="14965"/>
                      <a:pt x="3195" y="14876"/>
                      <a:pt x="3189" y="14844"/>
                    </a:cubicBezTo>
                    <a:lnTo>
                      <a:pt x="3189" y="14844"/>
                    </a:lnTo>
                    <a:cubicBezTo>
                      <a:pt x="3198" y="14856"/>
                      <a:pt x="3201" y="14860"/>
                      <a:pt x="3201" y="14860"/>
                    </a:cubicBezTo>
                    <a:lnTo>
                      <a:pt x="3201" y="14860"/>
                    </a:lnTo>
                    <a:cubicBezTo>
                      <a:pt x="3201" y="14860"/>
                      <a:pt x="3161" y="14806"/>
                      <a:pt x="3151" y="14781"/>
                    </a:cubicBezTo>
                    <a:cubicBezTo>
                      <a:pt x="3138" y="14775"/>
                      <a:pt x="3138" y="14768"/>
                      <a:pt x="3138" y="14768"/>
                    </a:cubicBezTo>
                    <a:cubicBezTo>
                      <a:pt x="3138" y="14756"/>
                      <a:pt x="3138" y="14756"/>
                      <a:pt x="3132" y="14749"/>
                    </a:cubicBezTo>
                    <a:cubicBezTo>
                      <a:pt x="3132" y="14743"/>
                      <a:pt x="3132" y="14743"/>
                      <a:pt x="3126" y="14743"/>
                    </a:cubicBezTo>
                    <a:cubicBezTo>
                      <a:pt x="3126" y="14730"/>
                      <a:pt x="3119" y="14718"/>
                      <a:pt x="3119" y="14711"/>
                    </a:cubicBezTo>
                    <a:cubicBezTo>
                      <a:pt x="3119" y="14699"/>
                      <a:pt x="3119" y="14699"/>
                      <a:pt x="3107" y="14699"/>
                    </a:cubicBezTo>
                    <a:lnTo>
                      <a:pt x="3107" y="14692"/>
                    </a:lnTo>
                    <a:cubicBezTo>
                      <a:pt x="3107" y="14686"/>
                      <a:pt x="3107" y="14686"/>
                      <a:pt x="3101" y="14686"/>
                    </a:cubicBezTo>
                    <a:lnTo>
                      <a:pt x="3075" y="14635"/>
                    </a:lnTo>
                    <a:cubicBezTo>
                      <a:pt x="3063" y="14604"/>
                      <a:pt x="3044" y="14585"/>
                      <a:pt x="3012" y="14560"/>
                    </a:cubicBezTo>
                    <a:cubicBezTo>
                      <a:pt x="2980" y="14534"/>
                      <a:pt x="2936" y="14496"/>
                      <a:pt x="2904" y="14490"/>
                    </a:cubicBezTo>
                    <a:cubicBezTo>
                      <a:pt x="2885" y="14477"/>
                      <a:pt x="2873" y="14477"/>
                      <a:pt x="2854" y="14471"/>
                    </a:cubicBezTo>
                    <a:lnTo>
                      <a:pt x="2847" y="14471"/>
                    </a:lnTo>
                    <a:cubicBezTo>
                      <a:pt x="2841" y="14471"/>
                      <a:pt x="2822" y="14471"/>
                      <a:pt x="2816" y="14465"/>
                    </a:cubicBezTo>
                    <a:cubicBezTo>
                      <a:pt x="2803" y="14465"/>
                      <a:pt x="2778" y="14458"/>
                      <a:pt x="2759" y="14458"/>
                    </a:cubicBezTo>
                    <a:cubicBezTo>
                      <a:pt x="2563" y="14433"/>
                      <a:pt x="2461" y="14433"/>
                      <a:pt x="2284" y="14401"/>
                    </a:cubicBezTo>
                    <a:cubicBezTo>
                      <a:pt x="1588" y="14224"/>
                      <a:pt x="1778" y="13604"/>
                      <a:pt x="2113" y="13009"/>
                    </a:cubicBezTo>
                    <a:cubicBezTo>
                      <a:pt x="2139" y="12952"/>
                      <a:pt x="2158" y="12908"/>
                      <a:pt x="2183" y="12864"/>
                    </a:cubicBezTo>
                    <a:close/>
                    <a:moveTo>
                      <a:pt x="8414" y="359"/>
                    </a:moveTo>
                    <a:cubicBezTo>
                      <a:pt x="9556" y="359"/>
                      <a:pt x="10875" y="668"/>
                      <a:pt x="11826" y="1126"/>
                    </a:cubicBezTo>
                    <a:cubicBezTo>
                      <a:pt x="12174" y="1297"/>
                      <a:pt x="12408" y="1360"/>
                      <a:pt x="12617" y="1588"/>
                    </a:cubicBezTo>
                    <a:cubicBezTo>
                      <a:pt x="12659" y="1630"/>
                      <a:pt x="12706" y="1648"/>
                      <a:pt x="12752" y="1648"/>
                    </a:cubicBezTo>
                    <a:cubicBezTo>
                      <a:pt x="12804" y="1648"/>
                      <a:pt x="12855" y="1625"/>
                      <a:pt x="12896" y="1588"/>
                    </a:cubicBezTo>
                    <a:cubicBezTo>
                      <a:pt x="13294" y="1677"/>
                      <a:pt x="13566" y="1835"/>
                      <a:pt x="13952" y="2101"/>
                    </a:cubicBezTo>
                    <a:cubicBezTo>
                      <a:pt x="14541" y="2499"/>
                      <a:pt x="15034" y="3221"/>
                      <a:pt x="15395" y="4037"/>
                    </a:cubicBezTo>
                    <a:cubicBezTo>
                      <a:pt x="15521" y="4341"/>
                      <a:pt x="15781" y="5011"/>
                      <a:pt x="15901" y="5505"/>
                    </a:cubicBezTo>
                    <a:cubicBezTo>
                      <a:pt x="16028" y="6017"/>
                      <a:pt x="16059" y="6315"/>
                      <a:pt x="16097" y="6625"/>
                    </a:cubicBezTo>
                    <a:cubicBezTo>
                      <a:pt x="16192" y="7454"/>
                      <a:pt x="16262" y="7979"/>
                      <a:pt x="16300" y="8865"/>
                    </a:cubicBezTo>
                    <a:cubicBezTo>
                      <a:pt x="16344" y="9409"/>
                      <a:pt x="16249" y="9947"/>
                      <a:pt x="16268" y="10491"/>
                    </a:cubicBezTo>
                    <a:cubicBezTo>
                      <a:pt x="16287" y="10826"/>
                      <a:pt x="16376" y="11149"/>
                      <a:pt x="16534" y="11440"/>
                    </a:cubicBezTo>
                    <a:cubicBezTo>
                      <a:pt x="16679" y="11712"/>
                      <a:pt x="16774" y="11769"/>
                      <a:pt x="16857" y="11883"/>
                    </a:cubicBezTo>
                    <a:cubicBezTo>
                      <a:pt x="16989" y="12092"/>
                      <a:pt x="16958" y="12149"/>
                      <a:pt x="16933" y="12244"/>
                    </a:cubicBezTo>
                    <a:cubicBezTo>
                      <a:pt x="16882" y="12509"/>
                      <a:pt x="16553" y="12750"/>
                      <a:pt x="16059" y="12756"/>
                    </a:cubicBezTo>
                    <a:cubicBezTo>
                      <a:pt x="15882" y="12756"/>
                      <a:pt x="15730" y="12864"/>
                      <a:pt x="15692" y="13047"/>
                    </a:cubicBezTo>
                    <a:lnTo>
                      <a:pt x="15692" y="13060"/>
                    </a:lnTo>
                    <a:cubicBezTo>
                      <a:pt x="15667" y="13079"/>
                      <a:pt x="15629" y="13193"/>
                      <a:pt x="15591" y="13231"/>
                    </a:cubicBezTo>
                    <a:cubicBezTo>
                      <a:pt x="15585" y="13237"/>
                      <a:pt x="15566" y="13256"/>
                      <a:pt x="15566" y="13262"/>
                    </a:cubicBezTo>
                    <a:cubicBezTo>
                      <a:pt x="15553" y="13281"/>
                      <a:pt x="15540" y="13294"/>
                      <a:pt x="15528" y="13313"/>
                    </a:cubicBezTo>
                    <a:cubicBezTo>
                      <a:pt x="15382" y="13471"/>
                      <a:pt x="15237" y="13598"/>
                      <a:pt x="15154" y="13661"/>
                    </a:cubicBezTo>
                    <a:cubicBezTo>
                      <a:pt x="15091" y="13705"/>
                      <a:pt x="15028" y="13737"/>
                      <a:pt x="14958" y="13769"/>
                    </a:cubicBezTo>
                    <a:cubicBezTo>
                      <a:pt x="14971" y="13769"/>
                      <a:pt x="14971" y="13769"/>
                      <a:pt x="14939" y="13775"/>
                    </a:cubicBezTo>
                    <a:cubicBezTo>
                      <a:pt x="14933" y="13775"/>
                      <a:pt x="14933" y="13788"/>
                      <a:pt x="14927" y="13788"/>
                    </a:cubicBezTo>
                    <a:cubicBezTo>
                      <a:pt x="14927" y="13788"/>
                      <a:pt x="14933" y="13788"/>
                      <a:pt x="14933" y="13775"/>
                    </a:cubicBezTo>
                    <a:lnTo>
                      <a:pt x="14920" y="13775"/>
                    </a:lnTo>
                    <a:cubicBezTo>
                      <a:pt x="14901" y="13786"/>
                      <a:pt x="14896" y="13789"/>
                      <a:pt x="14898" y="13789"/>
                    </a:cubicBezTo>
                    <a:cubicBezTo>
                      <a:pt x="14899" y="13789"/>
                      <a:pt x="14903" y="13788"/>
                      <a:pt x="14908" y="13788"/>
                    </a:cubicBezTo>
                    <a:lnTo>
                      <a:pt x="14908" y="13788"/>
                    </a:lnTo>
                    <a:cubicBezTo>
                      <a:pt x="14889" y="13794"/>
                      <a:pt x="14863" y="13807"/>
                      <a:pt x="14844" y="13826"/>
                    </a:cubicBezTo>
                    <a:cubicBezTo>
                      <a:pt x="14802" y="13806"/>
                      <a:pt x="14755" y="13797"/>
                      <a:pt x="14708" y="13797"/>
                    </a:cubicBezTo>
                    <a:cubicBezTo>
                      <a:pt x="14630" y="13797"/>
                      <a:pt x="14551" y="13823"/>
                      <a:pt x="14484" y="13870"/>
                    </a:cubicBezTo>
                    <a:cubicBezTo>
                      <a:pt x="14458" y="13889"/>
                      <a:pt x="14427" y="13914"/>
                      <a:pt x="14402" y="13933"/>
                    </a:cubicBezTo>
                    <a:lnTo>
                      <a:pt x="14414" y="13927"/>
                    </a:lnTo>
                    <a:lnTo>
                      <a:pt x="14414" y="13927"/>
                    </a:lnTo>
                    <a:cubicBezTo>
                      <a:pt x="14351" y="13977"/>
                      <a:pt x="14300" y="14053"/>
                      <a:pt x="14243" y="14110"/>
                    </a:cubicBezTo>
                    <a:cubicBezTo>
                      <a:pt x="14224" y="14129"/>
                      <a:pt x="14205" y="14167"/>
                      <a:pt x="14193" y="14199"/>
                    </a:cubicBezTo>
                    <a:cubicBezTo>
                      <a:pt x="14180" y="14205"/>
                      <a:pt x="14129" y="14338"/>
                      <a:pt x="14098" y="14484"/>
                    </a:cubicBezTo>
                    <a:cubicBezTo>
                      <a:pt x="14022" y="14749"/>
                      <a:pt x="13971" y="15028"/>
                      <a:pt x="13921" y="15287"/>
                    </a:cubicBezTo>
                    <a:cubicBezTo>
                      <a:pt x="13895" y="15230"/>
                      <a:pt x="13876" y="15180"/>
                      <a:pt x="13857" y="15116"/>
                    </a:cubicBezTo>
                    <a:cubicBezTo>
                      <a:pt x="13855" y="15104"/>
                      <a:pt x="13853" y="15099"/>
                      <a:pt x="13853" y="15099"/>
                    </a:cubicBezTo>
                    <a:lnTo>
                      <a:pt x="13853" y="15099"/>
                    </a:lnTo>
                    <a:cubicBezTo>
                      <a:pt x="13853" y="15099"/>
                      <a:pt x="13856" y="15115"/>
                      <a:pt x="13861" y="15134"/>
                    </a:cubicBezTo>
                    <a:lnTo>
                      <a:pt x="13861" y="15134"/>
                    </a:lnTo>
                    <a:cubicBezTo>
                      <a:pt x="13670" y="14514"/>
                      <a:pt x="13139" y="14047"/>
                      <a:pt x="12548" y="13826"/>
                    </a:cubicBezTo>
                    <a:cubicBezTo>
                      <a:pt x="12408" y="13762"/>
                      <a:pt x="12301" y="13724"/>
                      <a:pt x="12187" y="13680"/>
                    </a:cubicBezTo>
                    <a:cubicBezTo>
                      <a:pt x="12389" y="13547"/>
                      <a:pt x="12586" y="13395"/>
                      <a:pt x="12769" y="13231"/>
                    </a:cubicBezTo>
                    <a:cubicBezTo>
                      <a:pt x="12877" y="13117"/>
                      <a:pt x="12990" y="13003"/>
                      <a:pt x="13092" y="12889"/>
                    </a:cubicBezTo>
                    <a:cubicBezTo>
                      <a:pt x="13117" y="12870"/>
                      <a:pt x="13130" y="12832"/>
                      <a:pt x="13136" y="12800"/>
                    </a:cubicBezTo>
                    <a:cubicBezTo>
                      <a:pt x="13280" y="12825"/>
                      <a:pt x="13427" y="12838"/>
                      <a:pt x="13574" y="12838"/>
                    </a:cubicBezTo>
                    <a:cubicBezTo>
                      <a:pt x="13962" y="12838"/>
                      <a:pt x="14348" y="12748"/>
                      <a:pt x="14674" y="12541"/>
                    </a:cubicBezTo>
                    <a:cubicBezTo>
                      <a:pt x="15351" y="12117"/>
                      <a:pt x="15794" y="11301"/>
                      <a:pt x="15749" y="10497"/>
                    </a:cubicBezTo>
                    <a:cubicBezTo>
                      <a:pt x="15718" y="9934"/>
                      <a:pt x="15256" y="9472"/>
                      <a:pt x="14686" y="9466"/>
                    </a:cubicBezTo>
                    <a:cubicBezTo>
                      <a:pt x="14680" y="9465"/>
                      <a:pt x="14673" y="9465"/>
                      <a:pt x="14665" y="9465"/>
                    </a:cubicBezTo>
                    <a:cubicBezTo>
                      <a:pt x="14499" y="9465"/>
                      <a:pt x="14055" y="9594"/>
                      <a:pt x="13813" y="9776"/>
                    </a:cubicBezTo>
                    <a:cubicBezTo>
                      <a:pt x="13756" y="9814"/>
                      <a:pt x="13705" y="9852"/>
                      <a:pt x="13655" y="9902"/>
                    </a:cubicBezTo>
                    <a:cubicBezTo>
                      <a:pt x="13503" y="9472"/>
                      <a:pt x="13338" y="8896"/>
                      <a:pt x="13326" y="8713"/>
                    </a:cubicBezTo>
                    <a:cubicBezTo>
                      <a:pt x="13307" y="8415"/>
                      <a:pt x="13320" y="8080"/>
                      <a:pt x="13357" y="7884"/>
                    </a:cubicBezTo>
                    <a:cubicBezTo>
                      <a:pt x="13408" y="7625"/>
                      <a:pt x="13541" y="7302"/>
                      <a:pt x="13535" y="7251"/>
                    </a:cubicBezTo>
                    <a:cubicBezTo>
                      <a:pt x="13611" y="6960"/>
                      <a:pt x="13288" y="6865"/>
                      <a:pt x="13092" y="6739"/>
                    </a:cubicBezTo>
                    <a:cubicBezTo>
                      <a:pt x="12902" y="6618"/>
                      <a:pt x="12813" y="6530"/>
                      <a:pt x="12687" y="6334"/>
                    </a:cubicBezTo>
                    <a:cubicBezTo>
                      <a:pt x="12567" y="6119"/>
                      <a:pt x="12522" y="6011"/>
                      <a:pt x="12503" y="5802"/>
                    </a:cubicBezTo>
                    <a:lnTo>
                      <a:pt x="12503" y="5802"/>
                    </a:lnTo>
                    <a:cubicBezTo>
                      <a:pt x="12529" y="5815"/>
                      <a:pt x="12554" y="5815"/>
                      <a:pt x="12579" y="5821"/>
                    </a:cubicBezTo>
                    <a:cubicBezTo>
                      <a:pt x="12693" y="5846"/>
                      <a:pt x="12649" y="5834"/>
                      <a:pt x="12813" y="5859"/>
                    </a:cubicBezTo>
                    <a:cubicBezTo>
                      <a:pt x="12835" y="5865"/>
                      <a:pt x="12865" y="5871"/>
                      <a:pt x="12896" y="5871"/>
                    </a:cubicBezTo>
                    <a:cubicBezTo>
                      <a:pt x="12965" y="5871"/>
                      <a:pt x="13041" y="5842"/>
                      <a:pt x="13054" y="5720"/>
                    </a:cubicBezTo>
                    <a:cubicBezTo>
                      <a:pt x="13054" y="5530"/>
                      <a:pt x="12744" y="5543"/>
                      <a:pt x="12744" y="5517"/>
                    </a:cubicBezTo>
                    <a:cubicBezTo>
                      <a:pt x="12706" y="5498"/>
                      <a:pt x="12181" y="5309"/>
                      <a:pt x="12111" y="5277"/>
                    </a:cubicBezTo>
                    <a:cubicBezTo>
                      <a:pt x="11643" y="5043"/>
                      <a:pt x="11377" y="4809"/>
                      <a:pt x="11162" y="4435"/>
                    </a:cubicBezTo>
                    <a:cubicBezTo>
                      <a:pt x="10997" y="4081"/>
                      <a:pt x="10877" y="3638"/>
                      <a:pt x="10871" y="3233"/>
                    </a:cubicBezTo>
                    <a:cubicBezTo>
                      <a:pt x="10858" y="2974"/>
                      <a:pt x="10890" y="2860"/>
                      <a:pt x="10915" y="2626"/>
                    </a:cubicBezTo>
                    <a:cubicBezTo>
                      <a:pt x="10915" y="2613"/>
                      <a:pt x="10915" y="2607"/>
                      <a:pt x="10909" y="2600"/>
                    </a:cubicBezTo>
                    <a:cubicBezTo>
                      <a:pt x="10934" y="2512"/>
                      <a:pt x="11010" y="2411"/>
                      <a:pt x="10972" y="2322"/>
                    </a:cubicBezTo>
                    <a:cubicBezTo>
                      <a:pt x="10953" y="2287"/>
                      <a:pt x="10915" y="2270"/>
                      <a:pt x="10876" y="2270"/>
                    </a:cubicBezTo>
                    <a:cubicBezTo>
                      <a:pt x="10838" y="2270"/>
                      <a:pt x="10798" y="2287"/>
                      <a:pt x="10776" y="2322"/>
                    </a:cubicBezTo>
                    <a:cubicBezTo>
                      <a:pt x="10586" y="2784"/>
                      <a:pt x="10409" y="2980"/>
                      <a:pt x="10181" y="3259"/>
                    </a:cubicBezTo>
                    <a:cubicBezTo>
                      <a:pt x="9896" y="3588"/>
                      <a:pt x="9586" y="3904"/>
                      <a:pt x="9257" y="4189"/>
                    </a:cubicBezTo>
                    <a:cubicBezTo>
                      <a:pt x="9017" y="4410"/>
                      <a:pt x="8504" y="4727"/>
                      <a:pt x="8264" y="4815"/>
                    </a:cubicBezTo>
                    <a:cubicBezTo>
                      <a:pt x="8220" y="4828"/>
                      <a:pt x="8163" y="4847"/>
                      <a:pt x="8106" y="4866"/>
                    </a:cubicBezTo>
                    <a:cubicBezTo>
                      <a:pt x="8384" y="4587"/>
                      <a:pt x="8643" y="4170"/>
                      <a:pt x="8757" y="3980"/>
                    </a:cubicBezTo>
                    <a:cubicBezTo>
                      <a:pt x="8941" y="3676"/>
                      <a:pt x="9112" y="3366"/>
                      <a:pt x="9245" y="3043"/>
                    </a:cubicBezTo>
                    <a:cubicBezTo>
                      <a:pt x="9257" y="2978"/>
                      <a:pt x="9198" y="2932"/>
                      <a:pt x="9144" y="2932"/>
                    </a:cubicBezTo>
                    <a:cubicBezTo>
                      <a:pt x="9113" y="2932"/>
                      <a:pt x="9083" y="2946"/>
                      <a:pt x="9067" y="2980"/>
                    </a:cubicBezTo>
                    <a:cubicBezTo>
                      <a:pt x="8675" y="3746"/>
                      <a:pt x="8118" y="4391"/>
                      <a:pt x="7631" y="4752"/>
                    </a:cubicBezTo>
                    <a:cubicBezTo>
                      <a:pt x="6926" y="5263"/>
                      <a:pt x="5960" y="5458"/>
                      <a:pt x="5602" y="5458"/>
                    </a:cubicBezTo>
                    <a:cubicBezTo>
                      <a:pt x="5574" y="5458"/>
                      <a:pt x="5550" y="5456"/>
                      <a:pt x="5530" y="5454"/>
                    </a:cubicBezTo>
                    <a:cubicBezTo>
                      <a:pt x="5530" y="5391"/>
                      <a:pt x="5543" y="5347"/>
                      <a:pt x="5638" y="5169"/>
                    </a:cubicBezTo>
                    <a:cubicBezTo>
                      <a:pt x="5935" y="4758"/>
                      <a:pt x="6366" y="4303"/>
                      <a:pt x="6714" y="3771"/>
                    </a:cubicBezTo>
                    <a:lnTo>
                      <a:pt x="6733" y="3746"/>
                    </a:lnTo>
                    <a:cubicBezTo>
                      <a:pt x="6777" y="3670"/>
                      <a:pt x="6796" y="3562"/>
                      <a:pt x="6701" y="3499"/>
                    </a:cubicBezTo>
                    <a:cubicBezTo>
                      <a:pt x="6671" y="3474"/>
                      <a:pt x="6637" y="3464"/>
                      <a:pt x="6603" y="3464"/>
                    </a:cubicBezTo>
                    <a:cubicBezTo>
                      <a:pt x="6523" y="3464"/>
                      <a:pt x="6440" y="3521"/>
                      <a:pt x="6391" y="3588"/>
                    </a:cubicBezTo>
                    <a:cubicBezTo>
                      <a:pt x="6328" y="3657"/>
                      <a:pt x="6328" y="3657"/>
                      <a:pt x="6207" y="3809"/>
                    </a:cubicBezTo>
                    <a:cubicBezTo>
                      <a:pt x="6176" y="3847"/>
                      <a:pt x="6138" y="3904"/>
                      <a:pt x="6100" y="3955"/>
                    </a:cubicBezTo>
                    <a:cubicBezTo>
                      <a:pt x="5878" y="4157"/>
                      <a:pt x="5651" y="4322"/>
                      <a:pt x="5404" y="4480"/>
                    </a:cubicBezTo>
                    <a:cubicBezTo>
                      <a:pt x="4923" y="4752"/>
                      <a:pt x="4594" y="4910"/>
                      <a:pt x="4138" y="5049"/>
                    </a:cubicBezTo>
                    <a:cubicBezTo>
                      <a:pt x="3733" y="5195"/>
                      <a:pt x="3094" y="5271"/>
                      <a:pt x="2847" y="5328"/>
                    </a:cubicBezTo>
                    <a:cubicBezTo>
                      <a:pt x="2696" y="5378"/>
                      <a:pt x="2689" y="5606"/>
                      <a:pt x="2822" y="5676"/>
                    </a:cubicBezTo>
                    <a:cubicBezTo>
                      <a:pt x="2866" y="5695"/>
                      <a:pt x="2904" y="5701"/>
                      <a:pt x="2942" y="5701"/>
                    </a:cubicBezTo>
                    <a:cubicBezTo>
                      <a:pt x="2677" y="6562"/>
                      <a:pt x="2569" y="7530"/>
                      <a:pt x="2563" y="8314"/>
                    </a:cubicBezTo>
                    <a:lnTo>
                      <a:pt x="2563" y="8789"/>
                    </a:lnTo>
                    <a:cubicBezTo>
                      <a:pt x="2537" y="8757"/>
                      <a:pt x="2525" y="8726"/>
                      <a:pt x="2499" y="8688"/>
                    </a:cubicBezTo>
                    <a:cubicBezTo>
                      <a:pt x="2303" y="8371"/>
                      <a:pt x="2126" y="8036"/>
                      <a:pt x="2082" y="7897"/>
                    </a:cubicBezTo>
                    <a:cubicBezTo>
                      <a:pt x="1803" y="7283"/>
                      <a:pt x="1949" y="6815"/>
                      <a:pt x="1981" y="6270"/>
                    </a:cubicBezTo>
                    <a:cubicBezTo>
                      <a:pt x="1993" y="6074"/>
                      <a:pt x="1867" y="5935"/>
                      <a:pt x="1715" y="5840"/>
                    </a:cubicBezTo>
                    <a:cubicBezTo>
                      <a:pt x="1683" y="5812"/>
                      <a:pt x="1608" y="5749"/>
                      <a:pt x="1578" y="5725"/>
                    </a:cubicBezTo>
                    <a:lnTo>
                      <a:pt x="1578" y="5725"/>
                    </a:lnTo>
                    <a:lnTo>
                      <a:pt x="1569" y="5714"/>
                    </a:lnTo>
                    <a:cubicBezTo>
                      <a:pt x="1392" y="5568"/>
                      <a:pt x="1291" y="5176"/>
                      <a:pt x="1335" y="4910"/>
                    </a:cubicBezTo>
                    <a:cubicBezTo>
                      <a:pt x="1487" y="4176"/>
                      <a:pt x="1867" y="3645"/>
                      <a:pt x="2436" y="3005"/>
                    </a:cubicBezTo>
                    <a:cubicBezTo>
                      <a:pt x="3613" y="1683"/>
                      <a:pt x="5695" y="727"/>
                      <a:pt x="7536" y="430"/>
                    </a:cubicBezTo>
                    <a:cubicBezTo>
                      <a:pt x="7809" y="382"/>
                      <a:pt x="8105" y="359"/>
                      <a:pt x="8414" y="359"/>
                    </a:cubicBezTo>
                    <a:close/>
                    <a:moveTo>
                      <a:pt x="13541" y="15287"/>
                    </a:moveTo>
                    <a:lnTo>
                      <a:pt x="13541" y="15287"/>
                    </a:lnTo>
                    <a:cubicBezTo>
                      <a:pt x="13537" y="15287"/>
                      <a:pt x="13540" y="15289"/>
                      <a:pt x="13547" y="15295"/>
                    </a:cubicBezTo>
                    <a:lnTo>
                      <a:pt x="13547" y="15295"/>
                    </a:lnTo>
                    <a:cubicBezTo>
                      <a:pt x="13545" y="15292"/>
                      <a:pt x="13543" y="15290"/>
                      <a:pt x="13541" y="15287"/>
                    </a:cubicBezTo>
                    <a:close/>
                    <a:moveTo>
                      <a:pt x="11871" y="13889"/>
                    </a:moveTo>
                    <a:cubicBezTo>
                      <a:pt x="12434" y="14148"/>
                      <a:pt x="12997" y="14433"/>
                      <a:pt x="13231" y="14806"/>
                    </a:cubicBezTo>
                    <a:cubicBezTo>
                      <a:pt x="13351" y="14965"/>
                      <a:pt x="13433" y="15161"/>
                      <a:pt x="13566" y="15313"/>
                    </a:cubicBezTo>
                    <a:cubicBezTo>
                      <a:pt x="13558" y="15305"/>
                      <a:pt x="13552" y="15299"/>
                      <a:pt x="13547" y="15295"/>
                    </a:cubicBezTo>
                    <a:lnTo>
                      <a:pt x="13547" y="15295"/>
                    </a:lnTo>
                    <a:cubicBezTo>
                      <a:pt x="13607" y="15374"/>
                      <a:pt x="13644" y="15448"/>
                      <a:pt x="13693" y="15515"/>
                    </a:cubicBezTo>
                    <a:lnTo>
                      <a:pt x="13705" y="15547"/>
                    </a:lnTo>
                    <a:cubicBezTo>
                      <a:pt x="13724" y="15578"/>
                      <a:pt x="13762" y="15692"/>
                      <a:pt x="13762" y="15724"/>
                    </a:cubicBezTo>
                    <a:cubicBezTo>
                      <a:pt x="13788" y="15781"/>
                      <a:pt x="13794" y="15857"/>
                      <a:pt x="13807" y="15920"/>
                    </a:cubicBezTo>
                    <a:cubicBezTo>
                      <a:pt x="13794" y="16002"/>
                      <a:pt x="13775" y="16072"/>
                      <a:pt x="13756" y="16141"/>
                    </a:cubicBezTo>
                    <a:cubicBezTo>
                      <a:pt x="13712" y="16293"/>
                      <a:pt x="13668" y="16439"/>
                      <a:pt x="13630" y="16591"/>
                    </a:cubicBezTo>
                    <a:cubicBezTo>
                      <a:pt x="13579" y="16382"/>
                      <a:pt x="13465" y="16173"/>
                      <a:pt x="13383" y="15971"/>
                    </a:cubicBezTo>
                    <a:cubicBezTo>
                      <a:pt x="13313" y="15787"/>
                      <a:pt x="13073" y="15281"/>
                      <a:pt x="12864" y="15034"/>
                    </a:cubicBezTo>
                    <a:cubicBezTo>
                      <a:pt x="12794" y="14946"/>
                      <a:pt x="12712" y="14876"/>
                      <a:pt x="12623" y="14806"/>
                    </a:cubicBezTo>
                    <a:cubicBezTo>
                      <a:pt x="12586" y="14775"/>
                      <a:pt x="12548" y="14743"/>
                      <a:pt x="12497" y="14718"/>
                    </a:cubicBezTo>
                    <a:cubicBezTo>
                      <a:pt x="12491" y="14661"/>
                      <a:pt x="12465" y="14610"/>
                      <a:pt x="12402" y="14579"/>
                    </a:cubicBezTo>
                    <a:cubicBezTo>
                      <a:pt x="12396" y="14566"/>
                      <a:pt x="12389" y="14566"/>
                      <a:pt x="12389" y="14560"/>
                    </a:cubicBezTo>
                    <a:cubicBezTo>
                      <a:pt x="12377" y="14553"/>
                      <a:pt x="12364" y="14534"/>
                      <a:pt x="12345" y="14534"/>
                    </a:cubicBezTo>
                    <a:cubicBezTo>
                      <a:pt x="12022" y="14306"/>
                      <a:pt x="11636" y="14218"/>
                      <a:pt x="11250" y="14212"/>
                    </a:cubicBezTo>
                    <a:cubicBezTo>
                      <a:pt x="11459" y="14110"/>
                      <a:pt x="11668" y="14009"/>
                      <a:pt x="11871" y="13889"/>
                    </a:cubicBezTo>
                    <a:close/>
                    <a:moveTo>
                      <a:pt x="9333" y="14965"/>
                    </a:moveTo>
                    <a:lnTo>
                      <a:pt x="9333" y="14965"/>
                    </a:lnTo>
                    <a:cubicBezTo>
                      <a:pt x="9207" y="15287"/>
                      <a:pt x="9105" y="15661"/>
                      <a:pt x="9017" y="16047"/>
                    </a:cubicBezTo>
                    <a:cubicBezTo>
                      <a:pt x="8972" y="16053"/>
                      <a:pt x="8979" y="16066"/>
                      <a:pt x="8947" y="16085"/>
                    </a:cubicBezTo>
                    <a:cubicBezTo>
                      <a:pt x="8909" y="16116"/>
                      <a:pt x="8916" y="16110"/>
                      <a:pt x="8814" y="16198"/>
                    </a:cubicBezTo>
                    <a:cubicBezTo>
                      <a:pt x="8497" y="16493"/>
                      <a:pt x="8201" y="16612"/>
                      <a:pt x="7728" y="16612"/>
                    </a:cubicBezTo>
                    <a:cubicBezTo>
                      <a:pt x="7693" y="16612"/>
                      <a:pt x="7656" y="16611"/>
                      <a:pt x="7618" y="16610"/>
                    </a:cubicBezTo>
                    <a:cubicBezTo>
                      <a:pt x="7340" y="16584"/>
                      <a:pt x="6954" y="16521"/>
                      <a:pt x="6676" y="16338"/>
                    </a:cubicBezTo>
                    <a:cubicBezTo>
                      <a:pt x="6460" y="16205"/>
                      <a:pt x="6366" y="16116"/>
                      <a:pt x="6239" y="15914"/>
                    </a:cubicBezTo>
                    <a:lnTo>
                      <a:pt x="6290" y="15749"/>
                    </a:lnTo>
                    <a:cubicBezTo>
                      <a:pt x="6302" y="15686"/>
                      <a:pt x="6321" y="15635"/>
                      <a:pt x="6334" y="15591"/>
                    </a:cubicBezTo>
                    <a:cubicBezTo>
                      <a:pt x="6707" y="15534"/>
                      <a:pt x="7055" y="15414"/>
                      <a:pt x="7410" y="15294"/>
                    </a:cubicBezTo>
                    <a:cubicBezTo>
                      <a:pt x="8061" y="15256"/>
                      <a:pt x="8707" y="15135"/>
                      <a:pt x="9333" y="14965"/>
                    </a:cubicBezTo>
                    <a:close/>
                    <a:moveTo>
                      <a:pt x="4391" y="14933"/>
                    </a:moveTo>
                    <a:cubicBezTo>
                      <a:pt x="4474" y="14965"/>
                      <a:pt x="4562" y="14996"/>
                      <a:pt x="4657" y="15015"/>
                    </a:cubicBezTo>
                    <a:cubicBezTo>
                      <a:pt x="4904" y="15091"/>
                      <a:pt x="5151" y="15135"/>
                      <a:pt x="5397" y="15186"/>
                    </a:cubicBezTo>
                    <a:cubicBezTo>
                      <a:pt x="5157" y="15509"/>
                      <a:pt x="4853" y="16021"/>
                      <a:pt x="4676" y="16439"/>
                    </a:cubicBezTo>
                    <a:cubicBezTo>
                      <a:pt x="4562" y="16730"/>
                      <a:pt x="4467" y="17015"/>
                      <a:pt x="4404" y="17312"/>
                    </a:cubicBezTo>
                    <a:cubicBezTo>
                      <a:pt x="4345" y="17291"/>
                      <a:pt x="4291" y="17283"/>
                      <a:pt x="4233" y="17277"/>
                    </a:cubicBezTo>
                    <a:lnTo>
                      <a:pt x="4233" y="17277"/>
                    </a:lnTo>
                    <a:cubicBezTo>
                      <a:pt x="4242" y="17276"/>
                      <a:pt x="4106" y="17255"/>
                      <a:pt x="4075" y="17255"/>
                    </a:cubicBezTo>
                    <a:lnTo>
                      <a:pt x="4088" y="17255"/>
                    </a:lnTo>
                    <a:cubicBezTo>
                      <a:pt x="4005" y="17242"/>
                      <a:pt x="3904" y="17242"/>
                      <a:pt x="3822" y="17230"/>
                    </a:cubicBezTo>
                    <a:cubicBezTo>
                      <a:pt x="3751" y="17225"/>
                      <a:pt x="3683" y="17222"/>
                      <a:pt x="3616" y="17222"/>
                    </a:cubicBezTo>
                    <a:cubicBezTo>
                      <a:pt x="3512" y="17222"/>
                      <a:pt x="3413" y="17229"/>
                      <a:pt x="3316" y="17249"/>
                    </a:cubicBezTo>
                    <a:cubicBezTo>
                      <a:pt x="3322" y="17223"/>
                      <a:pt x="3322" y="17211"/>
                      <a:pt x="3328" y="17192"/>
                    </a:cubicBezTo>
                    <a:cubicBezTo>
                      <a:pt x="3600" y="16414"/>
                      <a:pt x="3676" y="16179"/>
                      <a:pt x="4088" y="15388"/>
                    </a:cubicBezTo>
                    <a:cubicBezTo>
                      <a:pt x="4170" y="15249"/>
                      <a:pt x="4246" y="15104"/>
                      <a:pt x="4341" y="14977"/>
                    </a:cubicBezTo>
                    <a:lnTo>
                      <a:pt x="4391" y="14933"/>
                    </a:lnTo>
                    <a:close/>
                    <a:moveTo>
                      <a:pt x="15794" y="19266"/>
                    </a:moveTo>
                    <a:cubicBezTo>
                      <a:pt x="15794" y="19267"/>
                      <a:pt x="15794" y="19267"/>
                      <a:pt x="15794" y="19267"/>
                    </a:cubicBezTo>
                    <a:cubicBezTo>
                      <a:pt x="15794" y="19267"/>
                      <a:pt x="15794" y="19267"/>
                      <a:pt x="15794" y="19266"/>
                    </a:cubicBezTo>
                    <a:close/>
                    <a:moveTo>
                      <a:pt x="14712" y="14079"/>
                    </a:moveTo>
                    <a:cubicBezTo>
                      <a:pt x="14762" y="14085"/>
                      <a:pt x="14781" y="14091"/>
                      <a:pt x="14825" y="14193"/>
                    </a:cubicBezTo>
                    <a:cubicBezTo>
                      <a:pt x="14965" y="14743"/>
                      <a:pt x="14825" y="15078"/>
                      <a:pt x="14838" y="15699"/>
                    </a:cubicBezTo>
                    <a:cubicBezTo>
                      <a:pt x="14838" y="15730"/>
                      <a:pt x="14838" y="15762"/>
                      <a:pt x="14844" y="15793"/>
                    </a:cubicBezTo>
                    <a:lnTo>
                      <a:pt x="14844" y="15800"/>
                    </a:lnTo>
                    <a:cubicBezTo>
                      <a:pt x="14840" y="16035"/>
                      <a:pt x="14953" y="16158"/>
                      <a:pt x="15078" y="16158"/>
                    </a:cubicBezTo>
                    <a:cubicBezTo>
                      <a:pt x="15148" y="16158"/>
                      <a:pt x="15222" y="16120"/>
                      <a:pt x="15281" y="16040"/>
                    </a:cubicBezTo>
                    <a:cubicBezTo>
                      <a:pt x="15528" y="15692"/>
                      <a:pt x="15572" y="15230"/>
                      <a:pt x="15768" y="14648"/>
                    </a:cubicBezTo>
                    <a:cubicBezTo>
                      <a:pt x="15857" y="14408"/>
                      <a:pt x="15920" y="14300"/>
                      <a:pt x="16015" y="14212"/>
                    </a:cubicBezTo>
                    <a:cubicBezTo>
                      <a:pt x="16021" y="14218"/>
                      <a:pt x="16034" y="14224"/>
                      <a:pt x="16034" y="14237"/>
                    </a:cubicBezTo>
                    <a:cubicBezTo>
                      <a:pt x="16097" y="14351"/>
                      <a:pt x="16116" y="14851"/>
                      <a:pt x="16002" y="15230"/>
                    </a:cubicBezTo>
                    <a:cubicBezTo>
                      <a:pt x="15895" y="15610"/>
                      <a:pt x="15819" y="15800"/>
                      <a:pt x="15730" y="16078"/>
                    </a:cubicBezTo>
                    <a:cubicBezTo>
                      <a:pt x="15699" y="16191"/>
                      <a:pt x="15797" y="16285"/>
                      <a:pt x="15897" y="16285"/>
                    </a:cubicBezTo>
                    <a:cubicBezTo>
                      <a:pt x="15936" y="16285"/>
                      <a:pt x="15976" y="16270"/>
                      <a:pt x="16009" y="16236"/>
                    </a:cubicBezTo>
                    <a:cubicBezTo>
                      <a:pt x="16078" y="16148"/>
                      <a:pt x="16078" y="16028"/>
                      <a:pt x="16110" y="15939"/>
                    </a:cubicBezTo>
                    <a:cubicBezTo>
                      <a:pt x="16180" y="15680"/>
                      <a:pt x="16224" y="15388"/>
                      <a:pt x="16262" y="15148"/>
                    </a:cubicBezTo>
                    <a:cubicBezTo>
                      <a:pt x="16293" y="14965"/>
                      <a:pt x="16338" y="14673"/>
                      <a:pt x="16338" y="14414"/>
                    </a:cubicBezTo>
                    <a:lnTo>
                      <a:pt x="16388" y="14395"/>
                    </a:lnTo>
                    <a:lnTo>
                      <a:pt x="16445" y="14395"/>
                    </a:lnTo>
                    <a:cubicBezTo>
                      <a:pt x="16445" y="14395"/>
                      <a:pt x="16452" y="14395"/>
                      <a:pt x="16458" y="14401"/>
                    </a:cubicBezTo>
                    <a:cubicBezTo>
                      <a:pt x="16458" y="14401"/>
                      <a:pt x="16464" y="14401"/>
                      <a:pt x="16477" y="14408"/>
                    </a:cubicBezTo>
                    <a:cubicBezTo>
                      <a:pt x="16490" y="14420"/>
                      <a:pt x="16509" y="14427"/>
                      <a:pt x="16521" y="14439"/>
                    </a:cubicBezTo>
                    <a:lnTo>
                      <a:pt x="16547" y="14465"/>
                    </a:lnTo>
                    <a:cubicBezTo>
                      <a:pt x="16553" y="14484"/>
                      <a:pt x="16559" y="14490"/>
                      <a:pt x="16572" y="14503"/>
                    </a:cubicBezTo>
                    <a:cubicBezTo>
                      <a:pt x="16591" y="14566"/>
                      <a:pt x="16604" y="14541"/>
                      <a:pt x="16604" y="14680"/>
                    </a:cubicBezTo>
                    <a:cubicBezTo>
                      <a:pt x="16591" y="15009"/>
                      <a:pt x="16559" y="15104"/>
                      <a:pt x="16509" y="15376"/>
                    </a:cubicBezTo>
                    <a:cubicBezTo>
                      <a:pt x="16467" y="15555"/>
                      <a:pt x="16397" y="15734"/>
                      <a:pt x="16394" y="15914"/>
                    </a:cubicBezTo>
                    <a:lnTo>
                      <a:pt x="16394" y="15914"/>
                    </a:lnTo>
                    <a:cubicBezTo>
                      <a:pt x="16394" y="15901"/>
                      <a:pt x="16393" y="15896"/>
                      <a:pt x="16393" y="15896"/>
                    </a:cubicBezTo>
                    <a:cubicBezTo>
                      <a:pt x="16389" y="15896"/>
                      <a:pt x="16379" y="16029"/>
                      <a:pt x="16369" y="16072"/>
                    </a:cubicBezTo>
                    <a:cubicBezTo>
                      <a:pt x="16348" y="16276"/>
                      <a:pt x="16496" y="16334"/>
                      <a:pt x="16613" y="16334"/>
                    </a:cubicBezTo>
                    <a:cubicBezTo>
                      <a:pt x="16667" y="16334"/>
                      <a:pt x="16715" y="16322"/>
                      <a:pt x="16736" y="16306"/>
                    </a:cubicBezTo>
                    <a:cubicBezTo>
                      <a:pt x="16876" y="16274"/>
                      <a:pt x="17186" y="15958"/>
                      <a:pt x="17363" y="15749"/>
                    </a:cubicBezTo>
                    <a:cubicBezTo>
                      <a:pt x="17445" y="15642"/>
                      <a:pt x="17540" y="15547"/>
                      <a:pt x="17654" y="15471"/>
                    </a:cubicBezTo>
                    <a:cubicBezTo>
                      <a:pt x="17654" y="15471"/>
                      <a:pt x="17660" y="15471"/>
                      <a:pt x="17660" y="15464"/>
                    </a:cubicBezTo>
                    <a:lnTo>
                      <a:pt x="17660" y="15464"/>
                    </a:lnTo>
                    <a:cubicBezTo>
                      <a:pt x="17660" y="15477"/>
                      <a:pt x="17660" y="15528"/>
                      <a:pt x="17648" y="15635"/>
                    </a:cubicBezTo>
                    <a:cubicBezTo>
                      <a:pt x="17641" y="15667"/>
                      <a:pt x="17622" y="15736"/>
                      <a:pt x="17616" y="15781"/>
                    </a:cubicBezTo>
                    <a:cubicBezTo>
                      <a:pt x="17610" y="15793"/>
                      <a:pt x="17508" y="15983"/>
                      <a:pt x="17483" y="16021"/>
                    </a:cubicBezTo>
                    <a:cubicBezTo>
                      <a:pt x="17268" y="16363"/>
                      <a:pt x="16869" y="16856"/>
                      <a:pt x="16806" y="17084"/>
                    </a:cubicBezTo>
                    <a:cubicBezTo>
                      <a:pt x="16800" y="17116"/>
                      <a:pt x="16806" y="17141"/>
                      <a:pt x="16819" y="17160"/>
                    </a:cubicBezTo>
                    <a:cubicBezTo>
                      <a:pt x="16743" y="17464"/>
                      <a:pt x="16743" y="17774"/>
                      <a:pt x="16711" y="18078"/>
                    </a:cubicBezTo>
                    <a:cubicBezTo>
                      <a:pt x="16686" y="18312"/>
                      <a:pt x="16578" y="18755"/>
                      <a:pt x="16357" y="18926"/>
                    </a:cubicBezTo>
                    <a:cubicBezTo>
                      <a:pt x="16262" y="19014"/>
                      <a:pt x="16167" y="19077"/>
                      <a:pt x="16002" y="19166"/>
                    </a:cubicBezTo>
                    <a:cubicBezTo>
                      <a:pt x="15971" y="19172"/>
                      <a:pt x="15945" y="19185"/>
                      <a:pt x="15920" y="19204"/>
                    </a:cubicBezTo>
                    <a:cubicBezTo>
                      <a:pt x="15907" y="19210"/>
                      <a:pt x="15895" y="19217"/>
                      <a:pt x="15882" y="19217"/>
                    </a:cubicBezTo>
                    <a:cubicBezTo>
                      <a:pt x="15852" y="19235"/>
                      <a:pt x="15804" y="19259"/>
                      <a:pt x="15794" y="19266"/>
                    </a:cubicBezTo>
                    <a:lnTo>
                      <a:pt x="15794" y="19266"/>
                    </a:lnTo>
                    <a:cubicBezTo>
                      <a:pt x="15802" y="19261"/>
                      <a:pt x="15819" y="19261"/>
                      <a:pt x="15825" y="19261"/>
                    </a:cubicBezTo>
                    <a:cubicBezTo>
                      <a:pt x="15807" y="19265"/>
                      <a:pt x="15799" y="19270"/>
                      <a:pt x="15796" y="19270"/>
                    </a:cubicBezTo>
                    <a:cubicBezTo>
                      <a:pt x="15794" y="19270"/>
                      <a:pt x="15794" y="19269"/>
                      <a:pt x="15794" y="19267"/>
                    </a:cubicBezTo>
                    <a:cubicBezTo>
                      <a:pt x="15787" y="19274"/>
                      <a:pt x="15768" y="19280"/>
                      <a:pt x="15762" y="19293"/>
                    </a:cubicBezTo>
                    <a:cubicBezTo>
                      <a:pt x="15724" y="19312"/>
                      <a:pt x="15699" y="19362"/>
                      <a:pt x="15692" y="19400"/>
                    </a:cubicBezTo>
                    <a:cubicBezTo>
                      <a:pt x="15686" y="19419"/>
                      <a:pt x="15686" y="19425"/>
                      <a:pt x="15686" y="19425"/>
                    </a:cubicBezTo>
                    <a:cubicBezTo>
                      <a:pt x="15686" y="19432"/>
                      <a:pt x="15686" y="19432"/>
                      <a:pt x="15680" y="19438"/>
                    </a:cubicBezTo>
                    <a:cubicBezTo>
                      <a:pt x="15661" y="19584"/>
                      <a:pt x="15604" y="19780"/>
                      <a:pt x="15553" y="19843"/>
                    </a:cubicBezTo>
                    <a:cubicBezTo>
                      <a:pt x="15553" y="19843"/>
                      <a:pt x="15540" y="19849"/>
                      <a:pt x="15534" y="19849"/>
                    </a:cubicBezTo>
                    <a:lnTo>
                      <a:pt x="15528" y="19849"/>
                    </a:lnTo>
                    <a:cubicBezTo>
                      <a:pt x="15509" y="19862"/>
                      <a:pt x="15458" y="19894"/>
                      <a:pt x="15433" y="19900"/>
                    </a:cubicBezTo>
                    <a:cubicBezTo>
                      <a:pt x="15427" y="19906"/>
                      <a:pt x="15408" y="19906"/>
                      <a:pt x="15401" y="19913"/>
                    </a:cubicBezTo>
                    <a:cubicBezTo>
                      <a:pt x="15110" y="20013"/>
                      <a:pt x="14958" y="20070"/>
                      <a:pt x="14733" y="20070"/>
                    </a:cubicBezTo>
                    <a:cubicBezTo>
                      <a:pt x="14675" y="20070"/>
                      <a:pt x="14612" y="20066"/>
                      <a:pt x="14541" y="20058"/>
                    </a:cubicBezTo>
                    <a:cubicBezTo>
                      <a:pt x="14307" y="20039"/>
                      <a:pt x="14072" y="19989"/>
                      <a:pt x="13971" y="19894"/>
                    </a:cubicBezTo>
                    <a:cubicBezTo>
                      <a:pt x="13851" y="19780"/>
                      <a:pt x="13819" y="19723"/>
                      <a:pt x="13794" y="19653"/>
                    </a:cubicBezTo>
                    <a:cubicBezTo>
                      <a:pt x="13794" y="19628"/>
                      <a:pt x="13813" y="19533"/>
                      <a:pt x="13800" y="19419"/>
                    </a:cubicBezTo>
                    <a:lnTo>
                      <a:pt x="13800" y="19419"/>
                    </a:lnTo>
                    <a:cubicBezTo>
                      <a:pt x="13921" y="19470"/>
                      <a:pt x="14047" y="19520"/>
                      <a:pt x="14167" y="19565"/>
                    </a:cubicBezTo>
                    <a:cubicBezTo>
                      <a:pt x="14185" y="19569"/>
                      <a:pt x="14202" y="19571"/>
                      <a:pt x="14217" y="19571"/>
                    </a:cubicBezTo>
                    <a:cubicBezTo>
                      <a:pt x="14394" y="19571"/>
                      <a:pt x="14448" y="19300"/>
                      <a:pt x="14256" y="19242"/>
                    </a:cubicBezTo>
                    <a:cubicBezTo>
                      <a:pt x="13914" y="19109"/>
                      <a:pt x="13636" y="18964"/>
                      <a:pt x="13414" y="18609"/>
                    </a:cubicBezTo>
                    <a:cubicBezTo>
                      <a:pt x="13263" y="18318"/>
                      <a:pt x="13250" y="18185"/>
                      <a:pt x="13066" y="17825"/>
                    </a:cubicBezTo>
                    <a:cubicBezTo>
                      <a:pt x="12801" y="17306"/>
                      <a:pt x="12465" y="17084"/>
                      <a:pt x="12586" y="16698"/>
                    </a:cubicBezTo>
                    <a:cubicBezTo>
                      <a:pt x="12610" y="16615"/>
                      <a:pt x="12691" y="16563"/>
                      <a:pt x="12797" y="16563"/>
                    </a:cubicBezTo>
                    <a:cubicBezTo>
                      <a:pt x="12934" y="16563"/>
                      <a:pt x="13115" y="16651"/>
                      <a:pt x="13275" y="16875"/>
                    </a:cubicBezTo>
                    <a:cubicBezTo>
                      <a:pt x="13389" y="17034"/>
                      <a:pt x="13446" y="17242"/>
                      <a:pt x="13579" y="17382"/>
                    </a:cubicBezTo>
                    <a:cubicBezTo>
                      <a:pt x="13630" y="17432"/>
                      <a:pt x="13699" y="17458"/>
                      <a:pt x="13769" y="17464"/>
                    </a:cubicBezTo>
                    <a:cubicBezTo>
                      <a:pt x="13750" y="17464"/>
                      <a:pt x="13794" y="17470"/>
                      <a:pt x="13845" y="17470"/>
                    </a:cubicBezTo>
                    <a:cubicBezTo>
                      <a:pt x="13857" y="17470"/>
                      <a:pt x="13908" y="17477"/>
                      <a:pt x="13952" y="17489"/>
                    </a:cubicBezTo>
                    <a:cubicBezTo>
                      <a:pt x="13952" y="17489"/>
                      <a:pt x="14049" y="17505"/>
                      <a:pt x="14065" y="17505"/>
                    </a:cubicBezTo>
                    <a:cubicBezTo>
                      <a:pt x="14072" y="17505"/>
                      <a:pt x="14065" y="17503"/>
                      <a:pt x="14035" y="17496"/>
                    </a:cubicBezTo>
                    <a:lnTo>
                      <a:pt x="14035" y="17496"/>
                    </a:lnTo>
                    <a:cubicBezTo>
                      <a:pt x="14402" y="17540"/>
                      <a:pt x="14509" y="17837"/>
                      <a:pt x="14572" y="17951"/>
                    </a:cubicBezTo>
                    <a:cubicBezTo>
                      <a:pt x="14604" y="18008"/>
                      <a:pt x="14610" y="18033"/>
                      <a:pt x="14655" y="18185"/>
                    </a:cubicBezTo>
                    <a:cubicBezTo>
                      <a:pt x="14680" y="18255"/>
                      <a:pt x="14699" y="18343"/>
                      <a:pt x="14769" y="18375"/>
                    </a:cubicBezTo>
                    <a:cubicBezTo>
                      <a:pt x="14805" y="18393"/>
                      <a:pt x="14839" y="18401"/>
                      <a:pt x="14871" y="18401"/>
                    </a:cubicBezTo>
                    <a:cubicBezTo>
                      <a:pt x="15026" y="18401"/>
                      <a:pt x="15111" y="18206"/>
                      <a:pt x="15022" y="18059"/>
                    </a:cubicBezTo>
                    <a:cubicBezTo>
                      <a:pt x="14901" y="17742"/>
                      <a:pt x="14806" y="17552"/>
                      <a:pt x="14477" y="17312"/>
                    </a:cubicBezTo>
                    <a:cubicBezTo>
                      <a:pt x="14243" y="17179"/>
                      <a:pt x="14199" y="17185"/>
                      <a:pt x="13921" y="17097"/>
                    </a:cubicBezTo>
                    <a:cubicBezTo>
                      <a:pt x="13914" y="17097"/>
                      <a:pt x="13921" y="17097"/>
                      <a:pt x="13927" y="17110"/>
                    </a:cubicBezTo>
                    <a:cubicBezTo>
                      <a:pt x="13921" y="17110"/>
                      <a:pt x="13914" y="17097"/>
                      <a:pt x="13908" y="17097"/>
                    </a:cubicBezTo>
                    <a:cubicBezTo>
                      <a:pt x="13883" y="17091"/>
                      <a:pt x="13864" y="17084"/>
                      <a:pt x="13857" y="17084"/>
                    </a:cubicBezTo>
                    <a:cubicBezTo>
                      <a:pt x="13851" y="17084"/>
                      <a:pt x="13851" y="17072"/>
                      <a:pt x="13845" y="17072"/>
                    </a:cubicBezTo>
                    <a:lnTo>
                      <a:pt x="13819" y="17027"/>
                    </a:lnTo>
                    <a:cubicBezTo>
                      <a:pt x="13921" y="16654"/>
                      <a:pt x="14072" y="16300"/>
                      <a:pt x="14174" y="15926"/>
                    </a:cubicBezTo>
                    <a:cubicBezTo>
                      <a:pt x="14319" y="15376"/>
                      <a:pt x="14389" y="14806"/>
                      <a:pt x="14585" y="14268"/>
                    </a:cubicBezTo>
                    <a:lnTo>
                      <a:pt x="14585" y="14250"/>
                    </a:lnTo>
                    <a:cubicBezTo>
                      <a:pt x="14610" y="14193"/>
                      <a:pt x="14623" y="14174"/>
                      <a:pt x="14642" y="14123"/>
                    </a:cubicBezTo>
                    <a:lnTo>
                      <a:pt x="14648" y="14117"/>
                    </a:lnTo>
                    <a:lnTo>
                      <a:pt x="14674" y="14091"/>
                    </a:lnTo>
                    <a:cubicBezTo>
                      <a:pt x="14680" y="14085"/>
                      <a:pt x="14686" y="14085"/>
                      <a:pt x="14686" y="14085"/>
                    </a:cubicBezTo>
                    <a:cubicBezTo>
                      <a:pt x="14693" y="14085"/>
                      <a:pt x="14705" y="14079"/>
                      <a:pt x="14712" y="14079"/>
                    </a:cubicBezTo>
                    <a:close/>
                    <a:moveTo>
                      <a:pt x="12657" y="21835"/>
                    </a:moveTo>
                    <a:lnTo>
                      <a:pt x="12657" y="21835"/>
                    </a:lnTo>
                    <a:cubicBezTo>
                      <a:pt x="12656" y="21835"/>
                      <a:pt x="12658" y="21846"/>
                      <a:pt x="12660" y="21860"/>
                    </a:cubicBezTo>
                    <a:lnTo>
                      <a:pt x="12660" y="21860"/>
                    </a:lnTo>
                    <a:cubicBezTo>
                      <a:pt x="12658" y="21842"/>
                      <a:pt x="12657" y="21835"/>
                      <a:pt x="12657" y="21835"/>
                    </a:cubicBezTo>
                    <a:close/>
                    <a:moveTo>
                      <a:pt x="12660" y="21860"/>
                    </a:moveTo>
                    <a:cubicBezTo>
                      <a:pt x="12660" y="21864"/>
                      <a:pt x="12661" y="21869"/>
                      <a:pt x="12661" y="21874"/>
                    </a:cubicBezTo>
                    <a:cubicBezTo>
                      <a:pt x="12661" y="21872"/>
                      <a:pt x="12661" y="21869"/>
                      <a:pt x="12661" y="21867"/>
                    </a:cubicBezTo>
                    <a:lnTo>
                      <a:pt x="12661" y="21867"/>
                    </a:lnTo>
                    <a:cubicBezTo>
                      <a:pt x="12661" y="21865"/>
                      <a:pt x="12660" y="21862"/>
                      <a:pt x="12660" y="21860"/>
                    </a:cubicBezTo>
                    <a:close/>
                    <a:moveTo>
                      <a:pt x="3853" y="17577"/>
                    </a:moveTo>
                    <a:cubicBezTo>
                      <a:pt x="3984" y="17577"/>
                      <a:pt x="4113" y="17592"/>
                      <a:pt x="4239" y="17622"/>
                    </a:cubicBezTo>
                    <a:cubicBezTo>
                      <a:pt x="4227" y="17622"/>
                      <a:pt x="4296" y="17628"/>
                      <a:pt x="4385" y="17736"/>
                    </a:cubicBezTo>
                    <a:cubicBezTo>
                      <a:pt x="4391" y="17749"/>
                      <a:pt x="4391" y="17755"/>
                      <a:pt x="4398" y="17755"/>
                    </a:cubicBezTo>
                    <a:cubicBezTo>
                      <a:pt x="4404" y="17774"/>
                      <a:pt x="4410" y="17787"/>
                      <a:pt x="4423" y="17812"/>
                    </a:cubicBezTo>
                    <a:cubicBezTo>
                      <a:pt x="4429" y="17837"/>
                      <a:pt x="4436" y="17875"/>
                      <a:pt x="4448" y="17901"/>
                    </a:cubicBezTo>
                    <a:lnTo>
                      <a:pt x="4448" y="17907"/>
                    </a:lnTo>
                    <a:cubicBezTo>
                      <a:pt x="4448" y="18059"/>
                      <a:pt x="4455" y="17964"/>
                      <a:pt x="4404" y="18135"/>
                    </a:cubicBezTo>
                    <a:lnTo>
                      <a:pt x="4404" y="18141"/>
                    </a:lnTo>
                    <a:cubicBezTo>
                      <a:pt x="4391" y="18166"/>
                      <a:pt x="4372" y="18192"/>
                      <a:pt x="4366" y="18223"/>
                    </a:cubicBezTo>
                    <a:cubicBezTo>
                      <a:pt x="4286" y="18203"/>
                      <a:pt x="4202" y="18196"/>
                      <a:pt x="4116" y="18196"/>
                    </a:cubicBezTo>
                    <a:cubicBezTo>
                      <a:pt x="3958" y="18196"/>
                      <a:pt x="3794" y="18219"/>
                      <a:pt x="3638" y="18223"/>
                    </a:cubicBezTo>
                    <a:cubicBezTo>
                      <a:pt x="3537" y="18236"/>
                      <a:pt x="3417" y="18217"/>
                      <a:pt x="3341" y="18280"/>
                    </a:cubicBezTo>
                    <a:cubicBezTo>
                      <a:pt x="3254" y="18355"/>
                      <a:pt x="3313" y="18508"/>
                      <a:pt x="3429" y="18508"/>
                    </a:cubicBezTo>
                    <a:cubicBezTo>
                      <a:pt x="3431" y="18508"/>
                      <a:pt x="3434" y="18508"/>
                      <a:pt x="3436" y="18508"/>
                    </a:cubicBezTo>
                    <a:cubicBezTo>
                      <a:pt x="3529" y="18499"/>
                      <a:pt x="3617" y="18495"/>
                      <a:pt x="3700" y="18495"/>
                    </a:cubicBezTo>
                    <a:cubicBezTo>
                      <a:pt x="3898" y="18495"/>
                      <a:pt x="4058" y="18517"/>
                      <a:pt x="4138" y="18540"/>
                    </a:cubicBezTo>
                    <a:cubicBezTo>
                      <a:pt x="4183" y="18552"/>
                      <a:pt x="4239" y="18571"/>
                      <a:pt x="4290" y="18584"/>
                    </a:cubicBezTo>
                    <a:cubicBezTo>
                      <a:pt x="4303" y="18597"/>
                      <a:pt x="4341" y="18609"/>
                      <a:pt x="4360" y="18628"/>
                    </a:cubicBezTo>
                    <a:cubicBezTo>
                      <a:pt x="4360" y="18635"/>
                      <a:pt x="4366" y="18647"/>
                      <a:pt x="4366" y="18666"/>
                    </a:cubicBezTo>
                    <a:cubicBezTo>
                      <a:pt x="4372" y="18767"/>
                      <a:pt x="4385" y="18869"/>
                      <a:pt x="4372" y="18983"/>
                    </a:cubicBezTo>
                    <a:cubicBezTo>
                      <a:pt x="4366" y="19014"/>
                      <a:pt x="4353" y="19084"/>
                      <a:pt x="4341" y="19109"/>
                    </a:cubicBezTo>
                    <a:cubicBezTo>
                      <a:pt x="4322" y="19166"/>
                      <a:pt x="4303" y="19217"/>
                      <a:pt x="4233" y="19299"/>
                    </a:cubicBezTo>
                    <a:cubicBezTo>
                      <a:pt x="4216" y="19316"/>
                      <a:pt x="4197" y="19330"/>
                      <a:pt x="4176" y="19345"/>
                    </a:cubicBezTo>
                    <a:lnTo>
                      <a:pt x="4176" y="19345"/>
                    </a:lnTo>
                    <a:cubicBezTo>
                      <a:pt x="4176" y="19345"/>
                      <a:pt x="4176" y="19345"/>
                      <a:pt x="4176" y="19345"/>
                    </a:cubicBezTo>
                    <a:lnTo>
                      <a:pt x="4176" y="19345"/>
                    </a:lnTo>
                    <a:cubicBezTo>
                      <a:pt x="4174" y="19345"/>
                      <a:pt x="4158" y="19355"/>
                      <a:pt x="4145" y="19369"/>
                    </a:cubicBezTo>
                    <a:cubicBezTo>
                      <a:pt x="4119" y="19394"/>
                      <a:pt x="4088" y="19425"/>
                      <a:pt x="4088" y="19457"/>
                    </a:cubicBezTo>
                    <a:cubicBezTo>
                      <a:pt x="4050" y="19450"/>
                      <a:pt x="4013" y="19447"/>
                      <a:pt x="3976" y="19447"/>
                    </a:cubicBezTo>
                    <a:cubicBezTo>
                      <a:pt x="3918" y="19447"/>
                      <a:pt x="3861" y="19453"/>
                      <a:pt x="3803" y="19457"/>
                    </a:cubicBezTo>
                    <a:cubicBezTo>
                      <a:pt x="3632" y="19482"/>
                      <a:pt x="3411" y="19482"/>
                      <a:pt x="3259" y="19552"/>
                    </a:cubicBezTo>
                    <a:cubicBezTo>
                      <a:pt x="3140" y="19627"/>
                      <a:pt x="3212" y="19831"/>
                      <a:pt x="3347" y="19831"/>
                    </a:cubicBezTo>
                    <a:cubicBezTo>
                      <a:pt x="3349" y="19831"/>
                      <a:pt x="3352" y="19831"/>
                      <a:pt x="3354" y="19830"/>
                    </a:cubicBezTo>
                    <a:cubicBezTo>
                      <a:pt x="3471" y="19811"/>
                      <a:pt x="3589" y="19803"/>
                      <a:pt x="3697" y="19803"/>
                    </a:cubicBezTo>
                    <a:cubicBezTo>
                      <a:pt x="3904" y="19803"/>
                      <a:pt x="4076" y="19833"/>
                      <a:pt x="4138" y="19875"/>
                    </a:cubicBezTo>
                    <a:lnTo>
                      <a:pt x="4145" y="19881"/>
                    </a:lnTo>
                    <a:cubicBezTo>
                      <a:pt x="4202" y="19932"/>
                      <a:pt x="4170" y="20216"/>
                      <a:pt x="4107" y="20349"/>
                    </a:cubicBezTo>
                    <a:lnTo>
                      <a:pt x="4081" y="20400"/>
                    </a:lnTo>
                    <a:cubicBezTo>
                      <a:pt x="4059" y="20394"/>
                      <a:pt x="4035" y="20390"/>
                      <a:pt x="4011" y="20390"/>
                    </a:cubicBezTo>
                    <a:cubicBezTo>
                      <a:pt x="3986" y="20390"/>
                      <a:pt x="3961" y="20394"/>
                      <a:pt x="3936" y="20400"/>
                    </a:cubicBezTo>
                    <a:cubicBezTo>
                      <a:pt x="3790" y="20419"/>
                      <a:pt x="3543" y="20381"/>
                      <a:pt x="3423" y="20470"/>
                    </a:cubicBezTo>
                    <a:cubicBezTo>
                      <a:pt x="3343" y="20544"/>
                      <a:pt x="3396" y="20697"/>
                      <a:pt x="3511" y="20697"/>
                    </a:cubicBezTo>
                    <a:cubicBezTo>
                      <a:pt x="3513" y="20697"/>
                      <a:pt x="3516" y="20697"/>
                      <a:pt x="3518" y="20697"/>
                    </a:cubicBezTo>
                    <a:cubicBezTo>
                      <a:pt x="3635" y="20690"/>
                      <a:pt x="3725" y="20687"/>
                      <a:pt x="3795" y="20687"/>
                    </a:cubicBezTo>
                    <a:cubicBezTo>
                      <a:pt x="3975" y="20687"/>
                      <a:pt x="4022" y="20710"/>
                      <a:pt x="4050" y="20761"/>
                    </a:cubicBezTo>
                    <a:cubicBezTo>
                      <a:pt x="4062" y="20780"/>
                      <a:pt x="4119" y="21204"/>
                      <a:pt x="4062" y="21330"/>
                    </a:cubicBezTo>
                    <a:cubicBezTo>
                      <a:pt x="4056" y="21349"/>
                      <a:pt x="4050" y="21362"/>
                      <a:pt x="4031" y="21381"/>
                    </a:cubicBezTo>
                    <a:lnTo>
                      <a:pt x="3986" y="21425"/>
                    </a:lnTo>
                    <a:cubicBezTo>
                      <a:pt x="3967" y="21431"/>
                      <a:pt x="3955" y="21444"/>
                      <a:pt x="3948" y="21450"/>
                    </a:cubicBezTo>
                    <a:cubicBezTo>
                      <a:pt x="3948" y="21450"/>
                      <a:pt x="3936" y="21450"/>
                      <a:pt x="3936" y="21457"/>
                    </a:cubicBezTo>
                    <a:cubicBezTo>
                      <a:pt x="3809" y="21495"/>
                      <a:pt x="3765" y="21488"/>
                      <a:pt x="3543" y="21495"/>
                    </a:cubicBezTo>
                    <a:cubicBezTo>
                      <a:pt x="3537" y="21494"/>
                      <a:pt x="3530" y="21494"/>
                      <a:pt x="3523" y="21494"/>
                    </a:cubicBezTo>
                    <a:cubicBezTo>
                      <a:pt x="3411" y="21494"/>
                      <a:pt x="3312" y="21545"/>
                      <a:pt x="3252" y="21640"/>
                    </a:cubicBezTo>
                    <a:cubicBezTo>
                      <a:pt x="3233" y="21672"/>
                      <a:pt x="3221" y="21703"/>
                      <a:pt x="3208" y="21735"/>
                    </a:cubicBezTo>
                    <a:cubicBezTo>
                      <a:pt x="3164" y="21843"/>
                      <a:pt x="3138" y="21874"/>
                      <a:pt x="3050" y="21988"/>
                    </a:cubicBezTo>
                    <a:cubicBezTo>
                      <a:pt x="2923" y="22127"/>
                      <a:pt x="2847" y="22121"/>
                      <a:pt x="2797" y="22146"/>
                    </a:cubicBezTo>
                    <a:cubicBezTo>
                      <a:pt x="2715" y="22169"/>
                      <a:pt x="2724" y="22172"/>
                      <a:pt x="2669" y="22172"/>
                    </a:cubicBezTo>
                    <a:cubicBezTo>
                      <a:pt x="2647" y="22172"/>
                      <a:pt x="2615" y="22172"/>
                      <a:pt x="2563" y="22172"/>
                    </a:cubicBezTo>
                    <a:cubicBezTo>
                      <a:pt x="2548" y="22168"/>
                      <a:pt x="2534" y="22166"/>
                      <a:pt x="2520" y="22166"/>
                    </a:cubicBezTo>
                    <a:cubicBezTo>
                      <a:pt x="2486" y="22166"/>
                      <a:pt x="2453" y="22175"/>
                      <a:pt x="2417" y="22184"/>
                    </a:cubicBezTo>
                    <a:cubicBezTo>
                      <a:pt x="2411" y="22127"/>
                      <a:pt x="2379" y="22064"/>
                      <a:pt x="2303" y="22032"/>
                    </a:cubicBezTo>
                    <a:cubicBezTo>
                      <a:pt x="2260" y="22007"/>
                      <a:pt x="2215" y="21972"/>
                      <a:pt x="2213" y="21972"/>
                    </a:cubicBezTo>
                    <a:lnTo>
                      <a:pt x="2213" y="21972"/>
                    </a:lnTo>
                    <a:cubicBezTo>
                      <a:pt x="2213" y="21972"/>
                      <a:pt x="2216" y="21975"/>
                      <a:pt x="2224" y="21982"/>
                    </a:cubicBezTo>
                    <a:lnTo>
                      <a:pt x="2224" y="21982"/>
                    </a:lnTo>
                    <a:cubicBezTo>
                      <a:pt x="2213" y="21974"/>
                      <a:pt x="2200" y="21966"/>
                      <a:pt x="2189" y="21963"/>
                    </a:cubicBezTo>
                    <a:cubicBezTo>
                      <a:pt x="1708" y="21520"/>
                      <a:pt x="1481" y="21077"/>
                      <a:pt x="1550" y="20375"/>
                    </a:cubicBezTo>
                    <a:cubicBezTo>
                      <a:pt x="1550" y="20318"/>
                      <a:pt x="1576" y="20216"/>
                      <a:pt x="1614" y="20084"/>
                    </a:cubicBezTo>
                    <a:cubicBezTo>
                      <a:pt x="1614" y="20071"/>
                      <a:pt x="1620" y="20065"/>
                      <a:pt x="1620" y="20058"/>
                    </a:cubicBezTo>
                    <a:cubicBezTo>
                      <a:pt x="1639" y="20052"/>
                      <a:pt x="1645" y="20033"/>
                      <a:pt x="1652" y="20020"/>
                    </a:cubicBezTo>
                    <a:cubicBezTo>
                      <a:pt x="1765" y="19786"/>
                      <a:pt x="1892" y="19565"/>
                      <a:pt x="2025" y="19343"/>
                    </a:cubicBezTo>
                    <a:cubicBezTo>
                      <a:pt x="2063" y="19312"/>
                      <a:pt x="2088" y="19274"/>
                      <a:pt x="2094" y="19229"/>
                    </a:cubicBezTo>
                    <a:cubicBezTo>
                      <a:pt x="2278" y="18926"/>
                      <a:pt x="2468" y="18635"/>
                      <a:pt x="2658" y="18337"/>
                    </a:cubicBezTo>
                    <a:cubicBezTo>
                      <a:pt x="2866" y="18014"/>
                      <a:pt x="3094" y="17704"/>
                      <a:pt x="3246" y="17679"/>
                    </a:cubicBezTo>
                    <a:cubicBezTo>
                      <a:pt x="3455" y="17611"/>
                      <a:pt x="3657" y="17577"/>
                      <a:pt x="3853" y="17577"/>
                    </a:cubicBezTo>
                    <a:close/>
                    <a:moveTo>
                      <a:pt x="5828" y="15237"/>
                    </a:moveTo>
                    <a:cubicBezTo>
                      <a:pt x="5891" y="15249"/>
                      <a:pt x="5967" y="15256"/>
                      <a:pt x="6030" y="15262"/>
                    </a:cubicBezTo>
                    <a:cubicBezTo>
                      <a:pt x="5745" y="15983"/>
                      <a:pt x="5651" y="16774"/>
                      <a:pt x="5467" y="17527"/>
                    </a:cubicBezTo>
                    <a:cubicBezTo>
                      <a:pt x="5100" y="19077"/>
                      <a:pt x="4847" y="20830"/>
                      <a:pt x="4651" y="22229"/>
                    </a:cubicBezTo>
                    <a:cubicBezTo>
                      <a:pt x="4550" y="22659"/>
                      <a:pt x="4524" y="22754"/>
                      <a:pt x="4309" y="22880"/>
                    </a:cubicBezTo>
                    <a:cubicBezTo>
                      <a:pt x="4075" y="22988"/>
                      <a:pt x="3676" y="23057"/>
                      <a:pt x="3252" y="23076"/>
                    </a:cubicBezTo>
                    <a:cubicBezTo>
                      <a:pt x="3360" y="22741"/>
                      <a:pt x="3461" y="22393"/>
                      <a:pt x="3550" y="22051"/>
                    </a:cubicBezTo>
                    <a:cubicBezTo>
                      <a:pt x="3569" y="21994"/>
                      <a:pt x="3581" y="21950"/>
                      <a:pt x="3607" y="21893"/>
                    </a:cubicBezTo>
                    <a:cubicBezTo>
                      <a:pt x="3721" y="21893"/>
                      <a:pt x="3828" y="21887"/>
                      <a:pt x="3929" y="21862"/>
                    </a:cubicBezTo>
                    <a:cubicBezTo>
                      <a:pt x="4151" y="21811"/>
                      <a:pt x="4360" y="21653"/>
                      <a:pt x="4429" y="21431"/>
                    </a:cubicBezTo>
                    <a:cubicBezTo>
                      <a:pt x="4493" y="21191"/>
                      <a:pt x="4467" y="20919"/>
                      <a:pt x="4423" y="20672"/>
                    </a:cubicBezTo>
                    <a:cubicBezTo>
                      <a:pt x="4417" y="20640"/>
                      <a:pt x="4398" y="20609"/>
                      <a:pt x="4385" y="20577"/>
                    </a:cubicBezTo>
                    <a:cubicBezTo>
                      <a:pt x="4398" y="20564"/>
                      <a:pt x="4404" y="20545"/>
                      <a:pt x="4423" y="20526"/>
                    </a:cubicBezTo>
                    <a:cubicBezTo>
                      <a:pt x="4524" y="20400"/>
                      <a:pt x="4657" y="19875"/>
                      <a:pt x="4423" y="19609"/>
                    </a:cubicBezTo>
                    <a:cubicBezTo>
                      <a:pt x="4689" y="19419"/>
                      <a:pt x="4796" y="19052"/>
                      <a:pt x="4752" y="18736"/>
                    </a:cubicBezTo>
                    <a:cubicBezTo>
                      <a:pt x="4746" y="18628"/>
                      <a:pt x="4727" y="18514"/>
                      <a:pt x="4682" y="18419"/>
                    </a:cubicBezTo>
                    <a:cubicBezTo>
                      <a:pt x="4727" y="18356"/>
                      <a:pt x="4765" y="18280"/>
                      <a:pt x="4784" y="18204"/>
                    </a:cubicBezTo>
                    <a:cubicBezTo>
                      <a:pt x="4872" y="17957"/>
                      <a:pt x="4834" y="17654"/>
                      <a:pt x="4657" y="17464"/>
                    </a:cubicBezTo>
                    <a:cubicBezTo>
                      <a:pt x="4834" y="16692"/>
                      <a:pt x="5505" y="15673"/>
                      <a:pt x="5764" y="15325"/>
                    </a:cubicBezTo>
                    <a:cubicBezTo>
                      <a:pt x="5796" y="15268"/>
                      <a:pt x="5821" y="15262"/>
                      <a:pt x="5828" y="15237"/>
                    </a:cubicBezTo>
                    <a:close/>
                    <a:moveTo>
                      <a:pt x="10276" y="14617"/>
                    </a:moveTo>
                    <a:lnTo>
                      <a:pt x="10276" y="14617"/>
                    </a:lnTo>
                    <a:cubicBezTo>
                      <a:pt x="10244" y="14680"/>
                      <a:pt x="10213" y="14749"/>
                      <a:pt x="10187" y="14838"/>
                    </a:cubicBezTo>
                    <a:cubicBezTo>
                      <a:pt x="10061" y="15230"/>
                      <a:pt x="9991" y="15635"/>
                      <a:pt x="9953" y="16047"/>
                    </a:cubicBezTo>
                    <a:cubicBezTo>
                      <a:pt x="9770" y="18356"/>
                      <a:pt x="9751" y="20754"/>
                      <a:pt x="10554" y="22944"/>
                    </a:cubicBezTo>
                    <a:cubicBezTo>
                      <a:pt x="10618" y="23108"/>
                      <a:pt x="10668" y="23247"/>
                      <a:pt x="10719" y="23374"/>
                    </a:cubicBezTo>
                    <a:cubicBezTo>
                      <a:pt x="10599" y="23355"/>
                      <a:pt x="10491" y="23342"/>
                      <a:pt x="10377" y="23323"/>
                    </a:cubicBezTo>
                    <a:lnTo>
                      <a:pt x="10377" y="23317"/>
                    </a:lnTo>
                    <a:cubicBezTo>
                      <a:pt x="9877" y="23260"/>
                      <a:pt x="9314" y="23121"/>
                      <a:pt x="9143" y="22982"/>
                    </a:cubicBezTo>
                    <a:cubicBezTo>
                      <a:pt x="8884" y="22444"/>
                      <a:pt x="8960" y="21463"/>
                      <a:pt x="8960" y="20628"/>
                    </a:cubicBezTo>
                    <a:cubicBezTo>
                      <a:pt x="8998" y="19077"/>
                      <a:pt x="9086" y="17590"/>
                      <a:pt x="9384" y="16186"/>
                    </a:cubicBezTo>
                    <a:cubicBezTo>
                      <a:pt x="9466" y="15705"/>
                      <a:pt x="9618" y="15230"/>
                      <a:pt x="9808" y="14781"/>
                    </a:cubicBezTo>
                    <a:cubicBezTo>
                      <a:pt x="9966" y="14724"/>
                      <a:pt x="10118" y="14673"/>
                      <a:pt x="10276" y="14617"/>
                    </a:cubicBezTo>
                    <a:close/>
                    <a:moveTo>
                      <a:pt x="3417" y="15876"/>
                    </a:moveTo>
                    <a:lnTo>
                      <a:pt x="3417" y="15876"/>
                    </a:lnTo>
                    <a:cubicBezTo>
                      <a:pt x="3297" y="16135"/>
                      <a:pt x="3195" y="16401"/>
                      <a:pt x="3126" y="16679"/>
                    </a:cubicBezTo>
                    <a:cubicBezTo>
                      <a:pt x="3069" y="16901"/>
                      <a:pt x="3012" y="17129"/>
                      <a:pt x="2974" y="17350"/>
                    </a:cubicBezTo>
                    <a:cubicBezTo>
                      <a:pt x="2847" y="17432"/>
                      <a:pt x="2727" y="17540"/>
                      <a:pt x="2620" y="17711"/>
                    </a:cubicBezTo>
                    <a:cubicBezTo>
                      <a:pt x="2411" y="17995"/>
                      <a:pt x="2120" y="18489"/>
                      <a:pt x="1854" y="18989"/>
                    </a:cubicBezTo>
                    <a:lnTo>
                      <a:pt x="1841" y="18989"/>
                    </a:lnTo>
                    <a:cubicBezTo>
                      <a:pt x="1620" y="19014"/>
                      <a:pt x="1455" y="19141"/>
                      <a:pt x="1335" y="19324"/>
                    </a:cubicBezTo>
                    <a:cubicBezTo>
                      <a:pt x="1158" y="19558"/>
                      <a:pt x="1038" y="19837"/>
                      <a:pt x="949" y="20115"/>
                    </a:cubicBezTo>
                    <a:cubicBezTo>
                      <a:pt x="880" y="20318"/>
                      <a:pt x="810" y="20514"/>
                      <a:pt x="728" y="20723"/>
                    </a:cubicBezTo>
                    <a:cubicBezTo>
                      <a:pt x="721" y="20748"/>
                      <a:pt x="728" y="20780"/>
                      <a:pt x="734" y="20799"/>
                    </a:cubicBezTo>
                    <a:cubicBezTo>
                      <a:pt x="752" y="20834"/>
                      <a:pt x="792" y="20851"/>
                      <a:pt x="830" y="20851"/>
                    </a:cubicBezTo>
                    <a:cubicBezTo>
                      <a:pt x="845" y="20851"/>
                      <a:pt x="860" y="20848"/>
                      <a:pt x="873" y="20843"/>
                    </a:cubicBezTo>
                    <a:cubicBezTo>
                      <a:pt x="949" y="20767"/>
                      <a:pt x="943" y="20691"/>
                      <a:pt x="974" y="20640"/>
                    </a:cubicBezTo>
                    <a:cubicBezTo>
                      <a:pt x="1076" y="20406"/>
                      <a:pt x="1158" y="20223"/>
                      <a:pt x="1297" y="19970"/>
                    </a:cubicBezTo>
                    <a:cubicBezTo>
                      <a:pt x="1430" y="19767"/>
                      <a:pt x="1430" y="19767"/>
                      <a:pt x="1481" y="19710"/>
                    </a:cubicBezTo>
                    <a:lnTo>
                      <a:pt x="1481" y="19710"/>
                    </a:lnTo>
                    <a:cubicBezTo>
                      <a:pt x="1462" y="19736"/>
                      <a:pt x="1455" y="19767"/>
                      <a:pt x="1443" y="19786"/>
                    </a:cubicBezTo>
                    <a:lnTo>
                      <a:pt x="1443" y="19799"/>
                    </a:lnTo>
                    <a:cubicBezTo>
                      <a:pt x="1430" y="19811"/>
                      <a:pt x="1417" y="19830"/>
                      <a:pt x="1417" y="19843"/>
                    </a:cubicBezTo>
                    <a:cubicBezTo>
                      <a:pt x="1266" y="20216"/>
                      <a:pt x="1234" y="20628"/>
                      <a:pt x="1291" y="21020"/>
                    </a:cubicBezTo>
                    <a:cubicBezTo>
                      <a:pt x="1348" y="21286"/>
                      <a:pt x="1417" y="21545"/>
                      <a:pt x="1550" y="21779"/>
                    </a:cubicBezTo>
                    <a:cubicBezTo>
                      <a:pt x="1664" y="21969"/>
                      <a:pt x="1797" y="22153"/>
                      <a:pt x="1968" y="22279"/>
                    </a:cubicBezTo>
                    <a:cubicBezTo>
                      <a:pt x="2004" y="22310"/>
                      <a:pt x="2151" y="22371"/>
                      <a:pt x="2147" y="22371"/>
                    </a:cubicBezTo>
                    <a:cubicBezTo>
                      <a:pt x="2146" y="22371"/>
                      <a:pt x="2138" y="22368"/>
                      <a:pt x="2120" y="22361"/>
                    </a:cubicBezTo>
                    <a:lnTo>
                      <a:pt x="2120" y="22361"/>
                    </a:lnTo>
                    <a:cubicBezTo>
                      <a:pt x="2152" y="22379"/>
                      <a:pt x="2180" y="22387"/>
                      <a:pt x="2207" y="22387"/>
                    </a:cubicBezTo>
                    <a:cubicBezTo>
                      <a:pt x="2229" y="22387"/>
                      <a:pt x="2250" y="22382"/>
                      <a:pt x="2272" y="22374"/>
                    </a:cubicBezTo>
                    <a:lnTo>
                      <a:pt x="2272" y="22406"/>
                    </a:lnTo>
                    <a:cubicBezTo>
                      <a:pt x="2284" y="22456"/>
                      <a:pt x="2316" y="22494"/>
                      <a:pt x="2367" y="22520"/>
                    </a:cubicBezTo>
                    <a:cubicBezTo>
                      <a:pt x="2335" y="22615"/>
                      <a:pt x="2348" y="22678"/>
                      <a:pt x="2316" y="22760"/>
                    </a:cubicBezTo>
                    <a:cubicBezTo>
                      <a:pt x="2284" y="22906"/>
                      <a:pt x="2221" y="23405"/>
                      <a:pt x="2202" y="23583"/>
                    </a:cubicBezTo>
                    <a:cubicBezTo>
                      <a:pt x="2189" y="23659"/>
                      <a:pt x="2183" y="23754"/>
                      <a:pt x="2170" y="23848"/>
                    </a:cubicBezTo>
                    <a:lnTo>
                      <a:pt x="2063" y="23848"/>
                    </a:lnTo>
                    <a:cubicBezTo>
                      <a:pt x="2041" y="23855"/>
                      <a:pt x="1988" y="23856"/>
                      <a:pt x="1935" y="23856"/>
                    </a:cubicBezTo>
                    <a:cubicBezTo>
                      <a:pt x="1881" y="23856"/>
                      <a:pt x="1826" y="23855"/>
                      <a:pt x="1797" y="23855"/>
                    </a:cubicBezTo>
                    <a:cubicBezTo>
                      <a:pt x="1544" y="23804"/>
                      <a:pt x="1449" y="23754"/>
                      <a:pt x="1177" y="23583"/>
                    </a:cubicBezTo>
                    <a:cubicBezTo>
                      <a:pt x="886" y="23405"/>
                      <a:pt x="525" y="22823"/>
                      <a:pt x="462" y="22494"/>
                    </a:cubicBezTo>
                    <a:cubicBezTo>
                      <a:pt x="304" y="21836"/>
                      <a:pt x="342" y="21039"/>
                      <a:pt x="576" y="20539"/>
                    </a:cubicBezTo>
                    <a:cubicBezTo>
                      <a:pt x="949" y="19590"/>
                      <a:pt x="1873" y="17780"/>
                      <a:pt x="2784" y="16584"/>
                    </a:cubicBezTo>
                    <a:cubicBezTo>
                      <a:pt x="2917" y="16401"/>
                      <a:pt x="3164" y="16116"/>
                      <a:pt x="3417" y="15876"/>
                    </a:cubicBezTo>
                    <a:close/>
                    <a:moveTo>
                      <a:pt x="3246" y="22203"/>
                    </a:moveTo>
                    <a:lnTo>
                      <a:pt x="3246" y="22203"/>
                    </a:lnTo>
                    <a:cubicBezTo>
                      <a:pt x="3101" y="22602"/>
                      <a:pt x="2961" y="23026"/>
                      <a:pt x="2847" y="23235"/>
                    </a:cubicBezTo>
                    <a:cubicBezTo>
                      <a:pt x="2721" y="23513"/>
                      <a:pt x="2461" y="24051"/>
                      <a:pt x="2360" y="24418"/>
                    </a:cubicBezTo>
                    <a:cubicBezTo>
                      <a:pt x="2348" y="23886"/>
                      <a:pt x="2550" y="23387"/>
                      <a:pt x="2683" y="22817"/>
                    </a:cubicBezTo>
                    <a:cubicBezTo>
                      <a:pt x="2708" y="22690"/>
                      <a:pt x="2727" y="22602"/>
                      <a:pt x="2727" y="22551"/>
                    </a:cubicBezTo>
                    <a:cubicBezTo>
                      <a:pt x="2866" y="22526"/>
                      <a:pt x="2987" y="22469"/>
                      <a:pt x="3044" y="22425"/>
                    </a:cubicBezTo>
                    <a:cubicBezTo>
                      <a:pt x="3126" y="22368"/>
                      <a:pt x="3195" y="22286"/>
                      <a:pt x="3246" y="22203"/>
                    </a:cubicBezTo>
                    <a:close/>
                    <a:moveTo>
                      <a:pt x="12459" y="15167"/>
                    </a:moveTo>
                    <a:cubicBezTo>
                      <a:pt x="12655" y="15313"/>
                      <a:pt x="12832" y="15464"/>
                      <a:pt x="13054" y="15831"/>
                    </a:cubicBezTo>
                    <a:cubicBezTo>
                      <a:pt x="13136" y="15983"/>
                      <a:pt x="13193" y="16135"/>
                      <a:pt x="13250" y="16287"/>
                    </a:cubicBezTo>
                    <a:cubicBezTo>
                      <a:pt x="13168" y="16236"/>
                      <a:pt x="13092" y="16198"/>
                      <a:pt x="12997" y="16173"/>
                    </a:cubicBezTo>
                    <a:cubicBezTo>
                      <a:pt x="12929" y="16157"/>
                      <a:pt x="12866" y="16150"/>
                      <a:pt x="12807" y="16150"/>
                    </a:cubicBezTo>
                    <a:cubicBezTo>
                      <a:pt x="12404" y="16150"/>
                      <a:pt x="12211" y="16498"/>
                      <a:pt x="12244" y="16774"/>
                    </a:cubicBezTo>
                    <a:cubicBezTo>
                      <a:pt x="12269" y="17084"/>
                      <a:pt x="12465" y="17337"/>
                      <a:pt x="12611" y="17597"/>
                    </a:cubicBezTo>
                    <a:cubicBezTo>
                      <a:pt x="12750" y="17806"/>
                      <a:pt x="12845" y="18362"/>
                      <a:pt x="13104" y="18831"/>
                    </a:cubicBezTo>
                    <a:cubicBezTo>
                      <a:pt x="13104" y="18837"/>
                      <a:pt x="13098" y="18837"/>
                      <a:pt x="13098" y="18850"/>
                    </a:cubicBezTo>
                    <a:cubicBezTo>
                      <a:pt x="13009" y="18957"/>
                      <a:pt x="12940" y="19077"/>
                      <a:pt x="12902" y="19217"/>
                    </a:cubicBezTo>
                    <a:cubicBezTo>
                      <a:pt x="12839" y="19457"/>
                      <a:pt x="12870" y="19818"/>
                      <a:pt x="12864" y="20191"/>
                    </a:cubicBezTo>
                    <a:cubicBezTo>
                      <a:pt x="12851" y="20670"/>
                      <a:pt x="12644" y="21175"/>
                      <a:pt x="12661" y="21867"/>
                    </a:cubicBezTo>
                    <a:lnTo>
                      <a:pt x="12661" y="21867"/>
                    </a:lnTo>
                    <a:cubicBezTo>
                      <a:pt x="12661" y="21867"/>
                      <a:pt x="12661" y="21868"/>
                      <a:pt x="12661" y="21868"/>
                    </a:cubicBezTo>
                    <a:cubicBezTo>
                      <a:pt x="12661" y="21868"/>
                      <a:pt x="12661" y="21906"/>
                      <a:pt x="12680" y="21925"/>
                    </a:cubicBezTo>
                    <a:cubicBezTo>
                      <a:pt x="12707" y="21990"/>
                      <a:pt x="12766" y="22020"/>
                      <a:pt x="12826" y="22020"/>
                    </a:cubicBezTo>
                    <a:cubicBezTo>
                      <a:pt x="12894" y="22020"/>
                      <a:pt x="12961" y="21980"/>
                      <a:pt x="12978" y="21906"/>
                    </a:cubicBezTo>
                    <a:cubicBezTo>
                      <a:pt x="12978" y="21900"/>
                      <a:pt x="12990" y="21887"/>
                      <a:pt x="12990" y="21868"/>
                    </a:cubicBezTo>
                    <a:cubicBezTo>
                      <a:pt x="13009" y="21798"/>
                      <a:pt x="13028" y="21729"/>
                      <a:pt x="13035" y="21646"/>
                    </a:cubicBezTo>
                    <a:cubicBezTo>
                      <a:pt x="13066" y="21444"/>
                      <a:pt x="13104" y="21222"/>
                      <a:pt x="13117" y="20893"/>
                    </a:cubicBezTo>
                    <a:cubicBezTo>
                      <a:pt x="13104" y="20381"/>
                      <a:pt x="13073" y="20039"/>
                      <a:pt x="13180" y="19628"/>
                    </a:cubicBezTo>
                    <a:cubicBezTo>
                      <a:pt x="13263" y="19331"/>
                      <a:pt x="13282" y="19299"/>
                      <a:pt x="13351" y="19166"/>
                    </a:cubicBezTo>
                    <a:cubicBezTo>
                      <a:pt x="13357" y="19153"/>
                      <a:pt x="13370" y="19147"/>
                      <a:pt x="13370" y="19141"/>
                    </a:cubicBezTo>
                    <a:cubicBezTo>
                      <a:pt x="13370" y="19134"/>
                      <a:pt x="13376" y="19134"/>
                      <a:pt x="13383" y="19122"/>
                    </a:cubicBezTo>
                    <a:cubicBezTo>
                      <a:pt x="13395" y="19141"/>
                      <a:pt x="13414" y="19147"/>
                      <a:pt x="13427" y="19166"/>
                    </a:cubicBezTo>
                    <a:cubicBezTo>
                      <a:pt x="13484" y="19293"/>
                      <a:pt x="13440" y="19331"/>
                      <a:pt x="13471" y="19596"/>
                    </a:cubicBezTo>
                    <a:cubicBezTo>
                      <a:pt x="13503" y="19742"/>
                      <a:pt x="13630" y="19995"/>
                      <a:pt x="13946" y="20178"/>
                    </a:cubicBezTo>
                    <a:cubicBezTo>
                      <a:pt x="14142" y="20280"/>
                      <a:pt x="14370" y="20305"/>
                      <a:pt x="14591" y="20337"/>
                    </a:cubicBezTo>
                    <a:lnTo>
                      <a:pt x="14591" y="20337"/>
                    </a:lnTo>
                    <a:cubicBezTo>
                      <a:pt x="14581" y="20335"/>
                      <a:pt x="14576" y="20335"/>
                      <a:pt x="14575" y="20335"/>
                    </a:cubicBezTo>
                    <a:lnTo>
                      <a:pt x="14575" y="20335"/>
                    </a:lnTo>
                    <a:cubicBezTo>
                      <a:pt x="14568" y="20335"/>
                      <a:pt x="14782" y="20369"/>
                      <a:pt x="14856" y="20369"/>
                    </a:cubicBezTo>
                    <a:cubicBezTo>
                      <a:pt x="14861" y="20369"/>
                      <a:pt x="14866" y="20369"/>
                      <a:pt x="14870" y="20368"/>
                    </a:cubicBezTo>
                    <a:cubicBezTo>
                      <a:pt x="15003" y="20368"/>
                      <a:pt x="15136" y="20349"/>
                      <a:pt x="15275" y="20311"/>
                    </a:cubicBezTo>
                    <a:cubicBezTo>
                      <a:pt x="15509" y="20254"/>
                      <a:pt x="15781" y="20159"/>
                      <a:pt x="15882" y="19913"/>
                    </a:cubicBezTo>
                    <a:cubicBezTo>
                      <a:pt x="15926" y="19818"/>
                      <a:pt x="15945" y="19710"/>
                      <a:pt x="15958" y="19609"/>
                    </a:cubicBezTo>
                    <a:cubicBezTo>
                      <a:pt x="15971" y="19628"/>
                      <a:pt x="15958" y="19653"/>
                      <a:pt x="15971" y="19691"/>
                    </a:cubicBezTo>
                    <a:cubicBezTo>
                      <a:pt x="15983" y="19894"/>
                      <a:pt x="15983" y="19862"/>
                      <a:pt x="15958" y="20128"/>
                    </a:cubicBezTo>
                    <a:cubicBezTo>
                      <a:pt x="15926" y="20463"/>
                      <a:pt x="15781" y="21298"/>
                      <a:pt x="15610" y="21906"/>
                    </a:cubicBezTo>
                    <a:cubicBezTo>
                      <a:pt x="15452" y="22589"/>
                      <a:pt x="15376" y="23216"/>
                      <a:pt x="15060" y="23722"/>
                    </a:cubicBezTo>
                    <a:cubicBezTo>
                      <a:pt x="14870" y="24089"/>
                      <a:pt x="14693" y="24291"/>
                      <a:pt x="14503" y="24342"/>
                    </a:cubicBezTo>
                    <a:cubicBezTo>
                      <a:pt x="14330" y="24395"/>
                      <a:pt x="14246" y="24420"/>
                      <a:pt x="14159" y="24420"/>
                    </a:cubicBezTo>
                    <a:cubicBezTo>
                      <a:pt x="14081" y="24420"/>
                      <a:pt x="14001" y="24400"/>
                      <a:pt x="13851" y="24361"/>
                    </a:cubicBezTo>
                    <a:cubicBezTo>
                      <a:pt x="13484" y="24228"/>
                      <a:pt x="13016" y="23481"/>
                      <a:pt x="12630" y="22868"/>
                    </a:cubicBezTo>
                    <a:cubicBezTo>
                      <a:pt x="12282" y="22254"/>
                      <a:pt x="12098" y="21887"/>
                      <a:pt x="11940" y="21520"/>
                    </a:cubicBezTo>
                    <a:cubicBezTo>
                      <a:pt x="11934" y="21507"/>
                      <a:pt x="11927" y="21495"/>
                      <a:pt x="11927" y="21488"/>
                    </a:cubicBezTo>
                    <a:cubicBezTo>
                      <a:pt x="11864" y="21001"/>
                      <a:pt x="11807" y="20273"/>
                      <a:pt x="11833" y="19641"/>
                    </a:cubicBezTo>
                    <a:cubicBezTo>
                      <a:pt x="11845" y="18932"/>
                      <a:pt x="11921" y="18236"/>
                      <a:pt x="11927" y="17534"/>
                    </a:cubicBezTo>
                    <a:cubicBezTo>
                      <a:pt x="11927" y="17496"/>
                      <a:pt x="11934" y="17458"/>
                      <a:pt x="11927" y="17413"/>
                    </a:cubicBezTo>
                    <a:cubicBezTo>
                      <a:pt x="11940" y="17407"/>
                      <a:pt x="11934" y="17122"/>
                      <a:pt x="11953" y="17059"/>
                    </a:cubicBezTo>
                    <a:cubicBezTo>
                      <a:pt x="11959" y="16964"/>
                      <a:pt x="11959" y="16964"/>
                      <a:pt x="11959" y="16926"/>
                    </a:cubicBezTo>
                    <a:cubicBezTo>
                      <a:pt x="11984" y="16711"/>
                      <a:pt x="12079" y="16205"/>
                      <a:pt x="12162" y="15977"/>
                    </a:cubicBezTo>
                    <a:cubicBezTo>
                      <a:pt x="12206" y="15850"/>
                      <a:pt x="12200" y="15876"/>
                      <a:pt x="12244" y="15755"/>
                    </a:cubicBezTo>
                    <a:cubicBezTo>
                      <a:pt x="12250" y="15730"/>
                      <a:pt x="12269" y="15705"/>
                      <a:pt x="12275" y="15686"/>
                    </a:cubicBezTo>
                    <a:cubicBezTo>
                      <a:pt x="12345" y="15528"/>
                      <a:pt x="12377" y="15433"/>
                      <a:pt x="12421" y="15319"/>
                    </a:cubicBezTo>
                    <a:cubicBezTo>
                      <a:pt x="12434" y="15262"/>
                      <a:pt x="12453" y="15218"/>
                      <a:pt x="12459" y="15167"/>
                    </a:cubicBezTo>
                    <a:close/>
                    <a:moveTo>
                      <a:pt x="12559" y="24927"/>
                    </a:moveTo>
                    <a:cubicBezTo>
                      <a:pt x="12560" y="24933"/>
                      <a:pt x="12562" y="24938"/>
                      <a:pt x="12562" y="24938"/>
                    </a:cubicBezTo>
                    <a:cubicBezTo>
                      <a:pt x="12562" y="24938"/>
                      <a:pt x="12562" y="24936"/>
                      <a:pt x="12560" y="24930"/>
                    </a:cubicBezTo>
                    <a:cubicBezTo>
                      <a:pt x="12560" y="24929"/>
                      <a:pt x="12559" y="24928"/>
                      <a:pt x="12559" y="24927"/>
                    </a:cubicBezTo>
                    <a:close/>
                    <a:moveTo>
                      <a:pt x="11223" y="14621"/>
                    </a:moveTo>
                    <a:cubicBezTo>
                      <a:pt x="11527" y="14621"/>
                      <a:pt x="11765" y="14664"/>
                      <a:pt x="11927" y="14743"/>
                    </a:cubicBezTo>
                    <a:cubicBezTo>
                      <a:pt x="12003" y="14768"/>
                      <a:pt x="12067" y="14832"/>
                      <a:pt x="12143" y="14876"/>
                    </a:cubicBezTo>
                    <a:cubicBezTo>
                      <a:pt x="12130" y="15034"/>
                      <a:pt x="12079" y="15167"/>
                      <a:pt x="12035" y="15401"/>
                    </a:cubicBezTo>
                    <a:cubicBezTo>
                      <a:pt x="12022" y="15509"/>
                      <a:pt x="12003" y="15540"/>
                      <a:pt x="11997" y="15686"/>
                    </a:cubicBezTo>
                    <a:lnTo>
                      <a:pt x="11997" y="15699"/>
                    </a:lnTo>
                    <a:cubicBezTo>
                      <a:pt x="11991" y="15736"/>
                      <a:pt x="11984" y="15781"/>
                      <a:pt x="11972" y="15825"/>
                    </a:cubicBezTo>
                    <a:cubicBezTo>
                      <a:pt x="11972" y="15820"/>
                      <a:pt x="11981" y="15797"/>
                      <a:pt x="11976" y="15797"/>
                    </a:cubicBezTo>
                    <a:lnTo>
                      <a:pt x="11976" y="15797"/>
                    </a:lnTo>
                    <a:cubicBezTo>
                      <a:pt x="11975" y="15797"/>
                      <a:pt x="11974" y="15798"/>
                      <a:pt x="11972" y="15800"/>
                    </a:cubicBezTo>
                    <a:cubicBezTo>
                      <a:pt x="11889" y="16211"/>
                      <a:pt x="11763" y="16736"/>
                      <a:pt x="11700" y="17148"/>
                    </a:cubicBezTo>
                    <a:cubicBezTo>
                      <a:pt x="11522" y="18236"/>
                      <a:pt x="11320" y="20052"/>
                      <a:pt x="11573" y="21526"/>
                    </a:cubicBezTo>
                    <a:cubicBezTo>
                      <a:pt x="11719" y="22463"/>
                      <a:pt x="12035" y="23349"/>
                      <a:pt x="12307" y="24247"/>
                    </a:cubicBezTo>
                    <a:cubicBezTo>
                      <a:pt x="12402" y="24549"/>
                      <a:pt x="12458" y="24701"/>
                      <a:pt x="12559" y="24927"/>
                    </a:cubicBezTo>
                    <a:lnTo>
                      <a:pt x="12559" y="24927"/>
                    </a:lnTo>
                    <a:cubicBezTo>
                      <a:pt x="12556" y="24919"/>
                      <a:pt x="12554" y="24908"/>
                      <a:pt x="12554" y="24905"/>
                    </a:cubicBezTo>
                    <a:lnTo>
                      <a:pt x="12554" y="24905"/>
                    </a:lnTo>
                    <a:cubicBezTo>
                      <a:pt x="12560" y="24937"/>
                      <a:pt x="12573" y="24962"/>
                      <a:pt x="12592" y="24987"/>
                    </a:cubicBezTo>
                    <a:lnTo>
                      <a:pt x="12605" y="25010"/>
                    </a:lnTo>
                    <a:lnTo>
                      <a:pt x="12605" y="25010"/>
                    </a:lnTo>
                    <a:cubicBezTo>
                      <a:pt x="12605" y="25009"/>
                      <a:pt x="12604" y="25008"/>
                      <a:pt x="12604" y="25006"/>
                    </a:cubicBezTo>
                    <a:lnTo>
                      <a:pt x="12604" y="25006"/>
                    </a:lnTo>
                    <a:cubicBezTo>
                      <a:pt x="12606" y="25009"/>
                      <a:pt x="12607" y="25012"/>
                      <a:pt x="12608" y="25015"/>
                    </a:cubicBezTo>
                    <a:lnTo>
                      <a:pt x="12608" y="25015"/>
                    </a:lnTo>
                    <a:lnTo>
                      <a:pt x="12605" y="25010"/>
                    </a:lnTo>
                    <a:lnTo>
                      <a:pt x="12605" y="25010"/>
                    </a:lnTo>
                    <a:cubicBezTo>
                      <a:pt x="12606" y="25014"/>
                      <a:pt x="12608" y="25017"/>
                      <a:pt x="12610" y="25020"/>
                    </a:cubicBezTo>
                    <a:lnTo>
                      <a:pt x="12610" y="25020"/>
                    </a:lnTo>
                    <a:cubicBezTo>
                      <a:pt x="12609" y="25019"/>
                      <a:pt x="12608" y="25017"/>
                      <a:pt x="12608" y="25015"/>
                    </a:cubicBezTo>
                    <a:lnTo>
                      <a:pt x="12608" y="25015"/>
                    </a:lnTo>
                    <a:lnTo>
                      <a:pt x="12612" y="25023"/>
                    </a:lnTo>
                    <a:cubicBezTo>
                      <a:pt x="12612" y="25022"/>
                      <a:pt x="12611" y="25021"/>
                      <a:pt x="12610" y="25020"/>
                    </a:cubicBezTo>
                    <a:lnTo>
                      <a:pt x="12610" y="25020"/>
                    </a:lnTo>
                    <a:cubicBezTo>
                      <a:pt x="12634" y="25074"/>
                      <a:pt x="12687" y="25108"/>
                      <a:pt x="12741" y="25108"/>
                    </a:cubicBezTo>
                    <a:cubicBezTo>
                      <a:pt x="12754" y="25108"/>
                      <a:pt x="12768" y="25106"/>
                      <a:pt x="12782" y="25101"/>
                    </a:cubicBezTo>
                    <a:cubicBezTo>
                      <a:pt x="12984" y="25006"/>
                      <a:pt x="12845" y="24829"/>
                      <a:pt x="12788" y="24639"/>
                    </a:cubicBezTo>
                    <a:cubicBezTo>
                      <a:pt x="12655" y="24266"/>
                      <a:pt x="12567" y="24083"/>
                      <a:pt x="12434" y="23690"/>
                    </a:cubicBezTo>
                    <a:cubicBezTo>
                      <a:pt x="12332" y="23405"/>
                      <a:pt x="12250" y="23108"/>
                      <a:pt x="12181" y="22817"/>
                    </a:cubicBezTo>
                    <a:lnTo>
                      <a:pt x="12181" y="22817"/>
                    </a:lnTo>
                    <a:cubicBezTo>
                      <a:pt x="12320" y="23076"/>
                      <a:pt x="12491" y="23361"/>
                      <a:pt x="12668" y="23633"/>
                    </a:cubicBezTo>
                    <a:cubicBezTo>
                      <a:pt x="12946" y="24026"/>
                      <a:pt x="13206" y="24488"/>
                      <a:pt x="13642" y="24722"/>
                    </a:cubicBezTo>
                    <a:cubicBezTo>
                      <a:pt x="13810" y="24803"/>
                      <a:pt x="13995" y="24843"/>
                      <a:pt x="14181" y="24843"/>
                    </a:cubicBezTo>
                    <a:cubicBezTo>
                      <a:pt x="14485" y="24843"/>
                      <a:pt x="14790" y="24736"/>
                      <a:pt x="15022" y="24532"/>
                    </a:cubicBezTo>
                    <a:cubicBezTo>
                      <a:pt x="15060" y="24494"/>
                      <a:pt x="15091" y="24456"/>
                      <a:pt x="15123" y="24405"/>
                    </a:cubicBezTo>
                    <a:lnTo>
                      <a:pt x="15123" y="24405"/>
                    </a:lnTo>
                    <a:cubicBezTo>
                      <a:pt x="15110" y="24798"/>
                      <a:pt x="15079" y="25114"/>
                      <a:pt x="14908" y="25513"/>
                    </a:cubicBezTo>
                    <a:cubicBezTo>
                      <a:pt x="14705" y="25987"/>
                      <a:pt x="14237" y="26538"/>
                      <a:pt x="13611" y="26645"/>
                    </a:cubicBezTo>
                    <a:cubicBezTo>
                      <a:pt x="13402" y="26702"/>
                      <a:pt x="12915" y="26740"/>
                      <a:pt x="12756" y="26772"/>
                    </a:cubicBezTo>
                    <a:lnTo>
                      <a:pt x="12744" y="26772"/>
                    </a:lnTo>
                    <a:cubicBezTo>
                      <a:pt x="12725" y="26696"/>
                      <a:pt x="12706" y="26607"/>
                      <a:pt x="12687" y="26525"/>
                    </a:cubicBezTo>
                    <a:cubicBezTo>
                      <a:pt x="12592" y="26196"/>
                      <a:pt x="12529" y="25974"/>
                      <a:pt x="12427" y="25721"/>
                    </a:cubicBezTo>
                    <a:lnTo>
                      <a:pt x="12427" y="25721"/>
                    </a:lnTo>
                    <a:cubicBezTo>
                      <a:pt x="12459" y="25734"/>
                      <a:pt x="12491" y="25740"/>
                      <a:pt x="12522" y="25753"/>
                    </a:cubicBezTo>
                    <a:lnTo>
                      <a:pt x="12529" y="25759"/>
                    </a:lnTo>
                    <a:cubicBezTo>
                      <a:pt x="12522" y="25759"/>
                      <a:pt x="12529" y="25759"/>
                      <a:pt x="12541" y="25766"/>
                    </a:cubicBezTo>
                    <a:cubicBezTo>
                      <a:pt x="12554" y="25778"/>
                      <a:pt x="12567" y="25778"/>
                      <a:pt x="12592" y="25785"/>
                    </a:cubicBezTo>
                    <a:cubicBezTo>
                      <a:pt x="12596" y="25786"/>
                      <a:pt x="12599" y="25786"/>
                      <a:pt x="12599" y="25786"/>
                    </a:cubicBezTo>
                    <a:cubicBezTo>
                      <a:pt x="12602" y="25786"/>
                      <a:pt x="12572" y="25776"/>
                      <a:pt x="12567" y="25766"/>
                    </a:cubicBezTo>
                    <a:lnTo>
                      <a:pt x="12567" y="25766"/>
                    </a:lnTo>
                    <a:cubicBezTo>
                      <a:pt x="12603" y="25784"/>
                      <a:pt x="12650" y="25796"/>
                      <a:pt x="12693" y="25819"/>
                    </a:cubicBezTo>
                    <a:lnTo>
                      <a:pt x="12693" y="25819"/>
                    </a:lnTo>
                    <a:cubicBezTo>
                      <a:pt x="12688" y="25818"/>
                      <a:pt x="12682" y="25816"/>
                      <a:pt x="12680" y="25816"/>
                    </a:cubicBezTo>
                    <a:lnTo>
                      <a:pt x="12680" y="25816"/>
                    </a:lnTo>
                    <a:cubicBezTo>
                      <a:pt x="12687" y="25823"/>
                      <a:pt x="12699" y="25823"/>
                      <a:pt x="12712" y="25829"/>
                    </a:cubicBezTo>
                    <a:cubicBezTo>
                      <a:pt x="12718" y="25842"/>
                      <a:pt x="12744" y="25848"/>
                      <a:pt x="12756" y="25848"/>
                    </a:cubicBezTo>
                    <a:cubicBezTo>
                      <a:pt x="12765" y="25850"/>
                      <a:pt x="12775" y="25852"/>
                      <a:pt x="12784" y="25852"/>
                    </a:cubicBezTo>
                    <a:cubicBezTo>
                      <a:pt x="12868" y="25852"/>
                      <a:pt x="12943" y="25750"/>
                      <a:pt x="12915" y="25664"/>
                    </a:cubicBezTo>
                    <a:cubicBezTo>
                      <a:pt x="12858" y="25563"/>
                      <a:pt x="12883" y="25607"/>
                      <a:pt x="12813" y="25557"/>
                    </a:cubicBezTo>
                    <a:cubicBezTo>
                      <a:pt x="12725" y="25500"/>
                      <a:pt x="12756" y="25525"/>
                      <a:pt x="12699" y="25475"/>
                    </a:cubicBezTo>
                    <a:cubicBezTo>
                      <a:pt x="12687" y="25462"/>
                      <a:pt x="12668" y="25437"/>
                      <a:pt x="12661" y="25430"/>
                    </a:cubicBezTo>
                    <a:cubicBezTo>
                      <a:pt x="12497" y="25291"/>
                      <a:pt x="12048" y="24962"/>
                      <a:pt x="11731" y="24646"/>
                    </a:cubicBezTo>
                    <a:lnTo>
                      <a:pt x="11706" y="24620"/>
                    </a:lnTo>
                    <a:cubicBezTo>
                      <a:pt x="11371" y="24228"/>
                      <a:pt x="11137" y="23627"/>
                      <a:pt x="10959" y="23013"/>
                    </a:cubicBezTo>
                    <a:cubicBezTo>
                      <a:pt x="10421" y="21222"/>
                      <a:pt x="10200" y="19609"/>
                      <a:pt x="10282" y="17723"/>
                    </a:cubicBezTo>
                    <a:cubicBezTo>
                      <a:pt x="10320" y="16743"/>
                      <a:pt x="10314" y="15939"/>
                      <a:pt x="10561" y="15072"/>
                    </a:cubicBezTo>
                    <a:cubicBezTo>
                      <a:pt x="10719" y="14629"/>
                      <a:pt x="10662" y="14673"/>
                      <a:pt x="11105" y="14623"/>
                    </a:cubicBezTo>
                    <a:cubicBezTo>
                      <a:pt x="11145" y="14621"/>
                      <a:pt x="11185" y="14621"/>
                      <a:pt x="11223" y="14621"/>
                    </a:cubicBezTo>
                    <a:close/>
                    <a:moveTo>
                      <a:pt x="6163" y="16262"/>
                    </a:moveTo>
                    <a:cubicBezTo>
                      <a:pt x="6565" y="16755"/>
                      <a:pt x="7158" y="16994"/>
                      <a:pt x="7799" y="16994"/>
                    </a:cubicBezTo>
                    <a:cubicBezTo>
                      <a:pt x="7915" y="16994"/>
                      <a:pt x="8032" y="16986"/>
                      <a:pt x="8150" y="16970"/>
                    </a:cubicBezTo>
                    <a:cubicBezTo>
                      <a:pt x="8403" y="16939"/>
                      <a:pt x="8643" y="16837"/>
                      <a:pt x="8852" y="16686"/>
                    </a:cubicBezTo>
                    <a:cubicBezTo>
                      <a:pt x="8865" y="16673"/>
                      <a:pt x="8884" y="16667"/>
                      <a:pt x="8897" y="16648"/>
                    </a:cubicBezTo>
                    <a:lnTo>
                      <a:pt x="8897" y="16648"/>
                    </a:lnTo>
                    <a:cubicBezTo>
                      <a:pt x="8827" y="17084"/>
                      <a:pt x="8770" y="17521"/>
                      <a:pt x="8732" y="17919"/>
                    </a:cubicBezTo>
                    <a:cubicBezTo>
                      <a:pt x="8593" y="19369"/>
                      <a:pt x="8517" y="20830"/>
                      <a:pt x="8593" y="22286"/>
                    </a:cubicBezTo>
                    <a:cubicBezTo>
                      <a:pt x="8624" y="22653"/>
                      <a:pt x="8700" y="23076"/>
                      <a:pt x="8922" y="23228"/>
                    </a:cubicBezTo>
                    <a:cubicBezTo>
                      <a:pt x="9169" y="23412"/>
                      <a:pt x="9555" y="23564"/>
                      <a:pt x="9985" y="23646"/>
                    </a:cubicBezTo>
                    <a:cubicBezTo>
                      <a:pt x="10156" y="23703"/>
                      <a:pt x="10333" y="23741"/>
                      <a:pt x="10497" y="23760"/>
                    </a:cubicBezTo>
                    <a:cubicBezTo>
                      <a:pt x="10657" y="23770"/>
                      <a:pt x="10767" y="23794"/>
                      <a:pt x="10858" y="23794"/>
                    </a:cubicBezTo>
                    <a:cubicBezTo>
                      <a:pt x="10876" y="23794"/>
                      <a:pt x="10892" y="23794"/>
                      <a:pt x="10909" y="23791"/>
                    </a:cubicBezTo>
                    <a:cubicBezTo>
                      <a:pt x="10921" y="23836"/>
                      <a:pt x="10947" y="23886"/>
                      <a:pt x="10972" y="23931"/>
                    </a:cubicBezTo>
                    <a:cubicBezTo>
                      <a:pt x="11130" y="24424"/>
                      <a:pt x="11364" y="24886"/>
                      <a:pt x="11763" y="25228"/>
                    </a:cubicBezTo>
                    <a:cubicBezTo>
                      <a:pt x="11807" y="25278"/>
                      <a:pt x="11864" y="25329"/>
                      <a:pt x="11921" y="25380"/>
                    </a:cubicBezTo>
                    <a:cubicBezTo>
                      <a:pt x="12124" y="25759"/>
                      <a:pt x="12212" y="26196"/>
                      <a:pt x="12339" y="26690"/>
                    </a:cubicBezTo>
                    <a:cubicBezTo>
                      <a:pt x="12598" y="27835"/>
                      <a:pt x="12794" y="29391"/>
                      <a:pt x="12997" y="30404"/>
                    </a:cubicBezTo>
                    <a:cubicBezTo>
                      <a:pt x="12845" y="30435"/>
                      <a:pt x="12712" y="30568"/>
                      <a:pt x="12560" y="30606"/>
                    </a:cubicBezTo>
                    <a:cubicBezTo>
                      <a:pt x="12029" y="30872"/>
                      <a:pt x="11516" y="31018"/>
                      <a:pt x="10833" y="31112"/>
                    </a:cubicBezTo>
                    <a:cubicBezTo>
                      <a:pt x="10124" y="31226"/>
                      <a:pt x="9612" y="31315"/>
                      <a:pt x="8840" y="31334"/>
                    </a:cubicBezTo>
                    <a:cubicBezTo>
                      <a:pt x="8200" y="31374"/>
                      <a:pt x="7477" y="31398"/>
                      <a:pt x="6765" y="31398"/>
                    </a:cubicBezTo>
                    <a:cubicBezTo>
                      <a:pt x="5890" y="31398"/>
                      <a:pt x="5032" y="31361"/>
                      <a:pt x="4366" y="31271"/>
                    </a:cubicBezTo>
                    <a:cubicBezTo>
                      <a:pt x="3891" y="31207"/>
                      <a:pt x="3132" y="31049"/>
                      <a:pt x="2866" y="30942"/>
                    </a:cubicBezTo>
                    <a:lnTo>
                      <a:pt x="2816" y="30916"/>
                    </a:lnTo>
                    <a:cubicBezTo>
                      <a:pt x="2803" y="29784"/>
                      <a:pt x="2790" y="28645"/>
                      <a:pt x="2847" y="27518"/>
                    </a:cubicBezTo>
                    <a:cubicBezTo>
                      <a:pt x="2854" y="26601"/>
                      <a:pt x="2847" y="25671"/>
                      <a:pt x="2949" y="24753"/>
                    </a:cubicBezTo>
                    <a:cubicBezTo>
                      <a:pt x="2980" y="24361"/>
                      <a:pt x="3075" y="23981"/>
                      <a:pt x="3164" y="23513"/>
                    </a:cubicBezTo>
                    <a:cubicBezTo>
                      <a:pt x="3164" y="23494"/>
                      <a:pt x="3157" y="23488"/>
                      <a:pt x="3157" y="23481"/>
                    </a:cubicBezTo>
                    <a:cubicBezTo>
                      <a:pt x="3645" y="23456"/>
                      <a:pt x="4170" y="23443"/>
                      <a:pt x="4594" y="23190"/>
                    </a:cubicBezTo>
                    <a:cubicBezTo>
                      <a:pt x="4834" y="23038"/>
                      <a:pt x="4942" y="22779"/>
                      <a:pt x="5018" y="22513"/>
                    </a:cubicBezTo>
                    <a:cubicBezTo>
                      <a:pt x="5125" y="22083"/>
                      <a:pt x="5151" y="21627"/>
                      <a:pt x="5214" y="21191"/>
                    </a:cubicBezTo>
                    <a:cubicBezTo>
                      <a:pt x="5334" y="20368"/>
                      <a:pt x="5562" y="19027"/>
                      <a:pt x="5783" y="18033"/>
                    </a:cubicBezTo>
                    <a:cubicBezTo>
                      <a:pt x="5916" y="17439"/>
                      <a:pt x="6018" y="16844"/>
                      <a:pt x="6163" y="16262"/>
                    </a:cubicBezTo>
                    <a:close/>
                    <a:moveTo>
                      <a:pt x="11927" y="31271"/>
                    </a:moveTo>
                    <a:cubicBezTo>
                      <a:pt x="11927" y="32125"/>
                      <a:pt x="11965" y="32979"/>
                      <a:pt x="12029" y="33827"/>
                    </a:cubicBezTo>
                    <a:cubicBezTo>
                      <a:pt x="12054" y="34162"/>
                      <a:pt x="12054" y="34605"/>
                      <a:pt x="12181" y="34763"/>
                    </a:cubicBezTo>
                    <a:cubicBezTo>
                      <a:pt x="12320" y="35099"/>
                      <a:pt x="12402" y="35162"/>
                      <a:pt x="12408" y="35491"/>
                    </a:cubicBezTo>
                    <a:cubicBezTo>
                      <a:pt x="12412" y="35466"/>
                      <a:pt x="12413" y="35456"/>
                      <a:pt x="12414" y="35456"/>
                    </a:cubicBezTo>
                    <a:lnTo>
                      <a:pt x="12414" y="35456"/>
                    </a:lnTo>
                    <a:cubicBezTo>
                      <a:pt x="12415" y="35456"/>
                      <a:pt x="12407" y="35531"/>
                      <a:pt x="12402" y="35554"/>
                    </a:cubicBezTo>
                    <a:lnTo>
                      <a:pt x="12402" y="35573"/>
                    </a:lnTo>
                    <a:lnTo>
                      <a:pt x="12402" y="35586"/>
                    </a:lnTo>
                    <a:lnTo>
                      <a:pt x="12402" y="35599"/>
                    </a:lnTo>
                    <a:cubicBezTo>
                      <a:pt x="12155" y="35472"/>
                      <a:pt x="11598" y="35314"/>
                      <a:pt x="11105" y="35270"/>
                    </a:cubicBezTo>
                    <a:cubicBezTo>
                      <a:pt x="11006" y="35257"/>
                      <a:pt x="10907" y="35251"/>
                      <a:pt x="10808" y="35251"/>
                    </a:cubicBezTo>
                    <a:cubicBezTo>
                      <a:pt x="10563" y="35251"/>
                      <a:pt x="10318" y="35284"/>
                      <a:pt x="10080" y="35320"/>
                    </a:cubicBezTo>
                    <a:cubicBezTo>
                      <a:pt x="9795" y="35371"/>
                      <a:pt x="9510" y="35441"/>
                      <a:pt x="9270" y="35599"/>
                    </a:cubicBezTo>
                    <a:cubicBezTo>
                      <a:pt x="9194" y="35333"/>
                      <a:pt x="9181" y="35371"/>
                      <a:pt x="9308" y="35118"/>
                    </a:cubicBezTo>
                    <a:cubicBezTo>
                      <a:pt x="9396" y="34998"/>
                      <a:pt x="9460" y="34865"/>
                      <a:pt x="9453" y="34719"/>
                    </a:cubicBezTo>
                    <a:cubicBezTo>
                      <a:pt x="9352" y="33878"/>
                      <a:pt x="9181" y="33036"/>
                      <a:pt x="9055" y="32201"/>
                    </a:cubicBezTo>
                    <a:cubicBezTo>
                      <a:pt x="9048" y="32176"/>
                      <a:pt x="9048" y="32119"/>
                      <a:pt x="9042" y="32049"/>
                    </a:cubicBezTo>
                    <a:cubicBezTo>
                      <a:pt x="9542" y="31884"/>
                      <a:pt x="9909" y="31758"/>
                      <a:pt x="10346" y="31581"/>
                    </a:cubicBezTo>
                    <a:cubicBezTo>
                      <a:pt x="10573" y="31549"/>
                      <a:pt x="10807" y="31517"/>
                      <a:pt x="11035" y="31473"/>
                    </a:cubicBezTo>
                    <a:cubicBezTo>
                      <a:pt x="11345" y="31429"/>
                      <a:pt x="11636" y="31366"/>
                      <a:pt x="11927" y="31271"/>
                    </a:cubicBezTo>
                    <a:close/>
                    <a:moveTo>
                      <a:pt x="4265" y="31669"/>
                    </a:moveTo>
                    <a:cubicBezTo>
                      <a:pt x="4271" y="31669"/>
                      <a:pt x="4277" y="31669"/>
                      <a:pt x="4296" y="31676"/>
                    </a:cubicBezTo>
                    <a:cubicBezTo>
                      <a:pt x="4347" y="31682"/>
                      <a:pt x="4404" y="31682"/>
                      <a:pt x="4461" y="31695"/>
                    </a:cubicBezTo>
                    <a:cubicBezTo>
                      <a:pt x="5068" y="31884"/>
                      <a:pt x="5701" y="31986"/>
                      <a:pt x="6334" y="32112"/>
                    </a:cubicBezTo>
                    <a:cubicBezTo>
                      <a:pt x="6524" y="32138"/>
                      <a:pt x="6720" y="32201"/>
                      <a:pt x="6891" y="32220"/>
                    </a:cubicBezTo>
                    <a:cubicBezTo>
                      <a:pt x="6897" y="32599"/>
                      <a:pt x="6903" y="32979"/>
                      <a:pt x="6929" y="33352"/>
                    </a:cubicBezTo>
                    <a:cubicBezTo>
                      <a:pt x="6998" y="33985"/>
                      <a:pt x="6929" y="34396"/>
                      <a:pt x="7119" y="34941"/>
                    </a:cubicBezTo>
                    <a:cubicBezTo>
                      <a:pt x="7245" y="35238"/>
                      <a:pt x="7207" y="35111"/>
                      <a:pt x="7258" y="35320"/>
                    </a:cubicBezTo>
                    <a:lnTo>
                      <a:pt x="7258" y="35339"/>
                    </a:lnTo>
                    <a:lnTo>
                      <a:pt x="7258" y="35415"/>
                    </a:lnTo>
                    <a:cubicBezTo>
                      <a:pt x="7277" y="35415"/>
                      <a:pt x="7277" y="35428"/>
                      <a:pt x="7277" y="35428"/>
                    </a:cubicBezTo>
                    <a:cubicBezTo>
                      <a:pt x="7232" y="35605"/>
                      <a:pt x="7239" y="35573"/>
                      <a:pt x="7182" y="35681"/>
                    </a:cubicBezTo>
                    <a:cubicBezTo>
                      <a:pt x="7137" y="35744"/>
                      <a:pt x="7175" y="35732"/>
                      <a:pt x="6992" y="35827"/>
                    </a:cubicBezTo>
                    <a:cubicBezTo>
                      <a:pt x="6955" y="35835"/>
                      <a:pt x="6911" y="35838"/>
                      <a:pt x="6861" y="35838"/>
                    </a:cubicBezTo>
                    <a:cubicBezTo>
                      <a:pt x="6361" y="35838"/>
                      <a:pt x="5281" y="35454"/>
                      <a:pt x="4625" y="35086"/>
                    </a:cubicBezTo>
                    <a:cubicBezTo>
                      <a:pt x="4436" y="34972"/>
                      <a:pt x="4353" y="34865"/>
                      <a:pt x="4322" y="34833"/>
                    </a:cubicBezTo>
                    <a:cubicBezTo>
                      <a:pt x="4309" y="34801"/>
                      <a:pt x="4290" y="34801"/>
                      <a:pt x="4271" y="34719"/>
                    </a:cubicBezTo>
                    <a:lnTo>
                      <a:pt x="4271" y="34738"/>
                    </a:lnTo>
                    <a:cubicBezTo>
                      <a:pt x="4271" y="34719"/>
                      <a:pt x="4271" y="34700"/>
                      <a:pt x="4265" y="34681"/>
                    </a:cubicBezTo>
                    <a:lnTo>
                      <a:pt x="4265" y="34669"/>
                    </a:lnTo>
                    <a:cubicBezTo>
                      <a:pt x="4271" y="34656"/>
                      <a:pt x="4271" y="34650"/>
                      <a:pt x="4271" y="34643"/>
                    </a:cubicBezTo>
                    <a:cubicBezTo>
                      <a:pt x="4277" y="34624"/>
                      <a:pt x="4290" y="34618"/>
                      <a:pt x="4290" y="34605"/>
                    </a:cubicBezTo>
                    <a:cubicBezTo>
                      <a:pt x="4303" y="34586"/>
                      <a:pt x="4309" y="34574"/>
                      <a:pt x="4322" y="34561"/>
                    </a:cubicBezTo>
                    <a:cubicBezTo>
                      <a:pt x="4328" y="34555"/>
                      <a:pt x="4328" y="34548"/>
                      <a:pt x="4334" y="34542"/>
                    </a:cubicBezTo>
                    <a:cubicBezTo>
                      <a:pt x="4366" y="34517"/>
                      <a:pt x="4391" y="34485"/>
                      <a:pt x="4410" y="34453"/>
                    </a:cubicBezTo>
                    <a:cubicBezTo>
                      <a:pt x="4493" y="34365"/>
                      <a:pt x="4537" y="34245"/>
                      <a:pt x="4524" y="34131"/>
                    </a:cubicBezTo>
                    <a:cubicBezTo>
                      <a:pt x="4436" y="33055"/>
                      <a:pt x="4360" y="32410"/>
                      <a:pt x="4265" y="31669"/>
                    </a:cubicBezTo>
                    <a:close/>
                    <a:moveTo>
                      <a:pt x="3351" y="35302"/>
                    </a:moveTo>
                    <a:cubicBezTo>
                      <a:pt x="3641" y="35302"/>
                      <a:pt x="3927" y="35332"/>
                      <a:pt x="4132" y="35358"/>
                    </a:cubicBezTo>
                    <a:cubicBezTo>
                      <a:pt x="4164" y="35358"/>
                      <a:pt x="4202" y="35371"/>
                      <a:pt x="4233" y="35371"/>
                    </a:cubicBezTo>
                    <a:cubicBezTo>
                      <a:pt x="4265" y="35371"/>
                      <a:pt x="4296" y="35358"/>
                      <a:pt x="4322" y="35352"/>
                    </a:cubicBezTo>
                    <a:cubicBezTo>
                      <a:pt x="4499" y="35485"/>
                      <a:pt x="4746" y="35599"/>
                      <a:pt x="5030" y="35725"/>
                    </a:cubicBezTo>
                    <a:cubicBezTo>
                      <a:pt x="5505" y="35934"/>
                      <a:pt x="5986" y="36118"/>
                      <a:pt x="6492" y="36219"/>
                    </a:cubicBezTo>
                    <a:cubicBezTo>
                      <a:pt x="6606" y="36231"/>
                      <a:pt x="6733" y="36250"/>
                      <a:pt x="6853" y="36250"/>
                    </a:cubicBezTo>
                    <a:cubicBezTo>
                      <a:pt x="6891" y="36352"/>
                      <a:pt x="6916" y="36466"/>
                      <a:pt x="6929" y="36573"/>
                    </a:cubicBezTo>
                    <a:cubicBezTo>
                      <a:pt x="6929" y="36712"/>
                      <a:pt x="6935" y="36852"/>
                      <a:pt x="6929" y="36965"/>
                    </a:cubicBezTo>
                    <a:cubicBezTo>
                      <a:pt x="6703" y="36993"/>
                      <a:pt x="6366" y="37011"/>
                      <a:pt x="6054" y="37011"/>
                    </a:cubicBezTo>
                    <a:cubicBezTo>
                      <a:pt x="6007" y="37011"/>
                      <a:pt x="5961" y="37011"/>
                      <a:pt x="5916" y="37010"/>
                    </a:cubicBezTo>
                    <a:cubicBezTo>
                      <a:pt x="5688" y="36991"/>
                      <a:pt x="5309" y="36928"/>
                      <a:pt x="4936" y="36909"/>
                    </a:cubicBezTo>
                    <a:cubicBezTo>
                      <a:pt x="4919" y="36908"/>
                      <a:pt x="4902" y="36908"/>
                      <a:pt x="4886" y="36908"/>
                    </a:cubicBezTo>
                    <a:cubicBezTo>
                      <a:pt x="4524" y="36908"/>
                      <a:pt x="4236" y="36973"/>
                      <a:pt x="3885" y="36997"/>
                    </a:cubicBezTo>
                    <a:cubicBezTo>
                      <a:pt x="3822" y="37001"/>
                      <a:pt x="3748" y="37003"/>
                      <a:pt x="3668" y="37003"/>
                    </a:cubicBezTo>
                    <a:cubicBezTo>
                      <a:pt x="3376" y="37003"/>
                      <a:pt x="3016" y="36979"/>
                      <a:pt x="2892" y="36959"/>
                    </a:cubicBezTo>
                    <a:cubicBezTo>
                      <a:pt x="2556" y="36902"/>
                      <a:pt x="2177" y="36864"/>
                      <a:pt x="1936" y="36712"/>
                    </a:cubicBezTo>
                    <a:cubicBezTo>
                      <a:pt x="1848" y="36668"/>
                      <a:pt x="1772" y="36567"/>
                      <a:pt x="1702" y="36485"/>
                    </a:cubicBezTo>
                    <a:cubicBezTo>
                      <a:pt x="1689" y="35934"/>
                      <a:pt x="2094" y="35573"/>
                      <a:pt x="2601" y="35403"/>
                    </a:cubicBezTo>
                    <a:cubicBezTo>
                      <a:pt x="2815" y="35327"/>
                      <a:pt x="3085" y="35302"/>
                      <a:pt x="3351" y="35302"/>
                    </a:cubicBezTo>
                    <a:close/>
                    <a:moveTo>
                      <a:pt x="10864" y="35662"/>
                    </a:moveTo>
                    <a:cubicBezTo>
                      <a:pt x="10879" y="35662"/>
                      <a:pt x="10894" y="35662"/>
                      <a:pt x="10909" y="35662"/>
                    </a:cubicBezTo>
                    <a:cubicBezTo>
                      <a:pt x="11326" y="35668"/>
                      <a:pt x="11776" y="35814"/>
                      <a:pt x="12288" y="35947"/>
                    </a:cubicBezTo>
                    <a:lnTo>
                      <a:pt x="12275" y="35947"/>
                    </a:lnTo>
                    <a:cubicBezTo>
                      <a:pt x="12301" y="35953"/>
                      <a:pt x="12313" y="35953"/>
                      <a:pt x="12339" y="35959"/>
                    </a:cubicBezTo>
                    <a:cubicBezTo>
                      <a:pt x="12345" y="35959"/>
                      <a:pt x="12358" y="35972"/>
                      <a:pt x="12364" y="35972"/>
                    </a:cubicBezTo>
                    <a:cubicBezTo>
                      <a:pt x="12377" y="35978"/>
                      <a:pt x="12402" y="35985"/>
                      <a:pt x="12421" y="36004"/>
                    </a:cubicBezTo>
                    <a:cubicBezTo>
                      <a:pt x="12434" y="36029"/>
                      <a:pt x="12453" y="36067"/>
                      <a:pt x="12465" y="36092"/>
                    </a:cubicBezTo>
                    <a:cubicBezTo>
                      <a:pt x="12478" y="36130"/>
                      <a:pt x="12516" y="36162"/>
                      <a:pt x="12529" y="36200"/>
                    </a:cubicBezTo>
                    <a:cubicBezTo>
                      <a:pt x="12642" y="36377"/>
                      <a:pt x="12788" y="36833"/>
                      <a:pt x="12813" y="37219"/>
                    </a:cubicBezTo>
                    <a:cubicBezTo>
                      <a:pt x="12794" y="37212"/>
                      <a:pt x="12771" y="37209"/>
                      <a:pt x="12746" y="37209"/>
                    </a:cubicBezTo>
                    <a:cubicBezTo>
                      <a:pt x="12722" y="37209"/>
                      <a:pt x="12696" y="37212"/>
                      <a:pt x="12674" y="37219"/>
                    </a:cubicBezTo>
                    <a:cubicBezTo>
                      <a:pt x="12212" y="37345"/>
                      <a:pt x="11921" y="37427"/>
                      <a:pt x="11491" y="37427"/>
                    </a:cubicBezTo>
                    <a:cubicBezTo>
                      <a:pt x="11167" y="37430"/>
                      <a:pt x="10797" y="37438"/>
                      <a:pt x="10442" y="37438"/>
                    </a:cubicBezTo>
                    <a:cubicBezTo>
                      <a:pt x="10000" y="37438"/>
                      <a:pt x="9579" y="37426"/>
                      <a:pt x="9295" y="37377"/>
                    </a:cubicBezTo>
                    <a:cubicBezTo>
                      <a:pt x="9121" y="37347"/>
                      <a:pt x="8880" y="37271"/>
                      <a:pt x="8801" y="37237"/>
                    </a:cubicBezTo>
                    <a:lnTo>
                      <a:pt x="8801" y="37237"/>
                    </a:lnTo>
                    <a:cubicBezTo>
                      <a:pt x="8801" y="37237"/>
                      <a:pt x="8801" y="37237"/>
                      <a:pt x="8801" y="37237"/>
                    </a:cubicBezTo>
                    <a:lnTo>
                      <a:pt x="8801" y="37237"/>
                    </a:lnTo>
                    <a:cubicBezTo>
                      <a:pt x="8801" y="37237"/>
                      <a:pt x="8801" y="37237"/>
                      <a:pt x="8801" y="37237"/>
                    </a:cubicBezTo>
                    <a:lnTo>
                      <a:pt x="8801" y="37237"/>
                    </a:lnTo>
                    <a:cubicBezTo>
                      <a:pt x="8801" y="37237"/>
                      <a:pt x="8801" y="37237"/>
                      <a:pt x="8801" y="37237"/>
                    </a:cubicBezTo>
                    <a:lnTo>
                      <a:pt x="8801" y="37237"/>
                    </a:lnTo>
                    <a:cubicBezTo>
                      <a:pt x="8799" y="37235"/>
                      <a:pt x="8794" y="37231"/>
                      <a:pt x="8789" y="37231"/>
                    </a:cubicBezTo>
                    <a:lnTo>
                      <a:pt x="8789" y="37231"/>
                    </a:lnTo>
                    <a:cubicBezTo>
                      <a:pt x="8790" y="37232"/>
                      <a:pt x="8791" y="37232"/>
                      <a:pt x="8791" y="37232"/>
                    </a:cubicBezTo>
                    <a:lnTo>
                      <a:pt x="8791" y="37232"/>
                    </a:lnTo>
                    <a:cubicBezTo>
                      <a:pt x="8795" y="37234"/>
                      <a:pt x="8798" y="37235"/>
                      <a:pt x="8801" y="37237"/>
                    </a:cubicBezTo>
                    <a:lnTo>
                      <a:pt x="8801" y="37237"/>
                    </a:lnTo>
                    <a:cubicBezTo>
                      <a:pt x="8797" y="37235"/>
                      <a:pt x="8794" y="37234"/>
                      <a:pt x="8791" y="37232"/>
                    </a:cubicBezTo>
                    <a:lnTo>
                      <a:pt x="8791" y="37232"/>
                    </a:lnTo>
                    <a:cubicBezTo>
                      <a:pt x="8784" y="37230"/>
                      <a:pt x="8774" y="37227"/>
                      <a:pt x="8770" y="37219"/>
                    </a:cubicBezTo>
                    <a:cubicBezTo>
                      <a:pt x="8764" y="37219"/>
                      <a:pt x="8764" y="37212"/>
                      <a:pt x="8757" y="37212"/>
                    </a:cubicBezTo>
                    <a:lnTo>
                      <a:pt x="8757" y="37206"/>
                    </a:lnTo>
                    <a:cubicBezTo>
                      <a:pt x="8738" y="37155"/>
                      <a:pt x="8707" y="37136"/>
                      <a:pt x="8675" y="37117"/>
                    </a:cubicBezTo>
                    <a:cubicBezTo>
                      <a:pt x="8707" y="36953"/>
                      <a:pt x="8770" y="36769"/>
                      <a:pt x="8884" y="36586"/>
                    </a:cubicBezTo>
                    <a:cubicBezTo>
                      <a:pt x="9093" y="36257"/>
                      <a:pt x="9264" y="36042"/>
                      <a:pt x="9618" y="35864"/>
                    </a:cubicBezTo>
                    <a:cubicBezTo>
                      <a:pt x="9906" y="35754"/>
                      <a:pt x="10407" y="35662"/>
                      <a:pt x="10864" y="35662"/>
                    </a:cubicBezTo>
                    <a:close/>
                    <a:moveTo>
                      <a:pt x="1753" y="36852"/>
                    </a:moveTo>
                    <a:lnTo>
                      <a:pt x="1753" y="36852"/>
                    </a:lnTo>
                    <a:cubicBezTo>
                      <a:pt x="2037" y="37054"/>
                      <a:pt x="2436" y="37111"/>
                      <a:pt x="2778" y="37187"/>
                    </a:cubicBezTo>
                    <a:cubicBezTo>
                      <a:pt x="3021" y="37245"/>
                      <a:pt x="3243" y="37269"/>
                      <a:pt x="3457" y="37269"/>
                    </a:cubicBezTo>
                    <a:cubicBezTo>
                      <a:pt x="3804" y="37269"/>
                      <a:pt x="4131" y="37206"/>
                      <a:pt x="4499" y="37124"/>
                    </a:cubicBezTo>
                    <a:cubicBezTo>
                      <a:pt x="4579" y="37112"/>
                      <a:pt x="4765" y="37103"/>
                      <a:pt x="4918" y="37103"/>
                    </a:cubicBezTo>
                    <a:cubicBezTo>
                      <a:pt x="5021" y="37103"/>
                      <a:pt x="5108" y="37107"/>
                      <a:pt x="5138" y="37117"/>
                    </a:cubicBezTo>
                    <a:cubicBezTo>
                      <a:pt x="5640" y="37215"/>
                      <a:pt x="5985" y="37346"/>
                      <a:pt x="6429" y="37346"/>
                    </a:cubicBezTo>
                    <a:cubicBezTo>
                      <a:pt x="6562" y="37346"/>
                      <a:pt x="6703" y="37335"/>
                      <a:pt x="6859" y="37307"/>
                    </a:cubicBezTo>
                    <a:lnTo>
                      <a:pt x="6859" y="37307"/>
                    </a:lnTo>
                    <a:cubicBezTo>
                      <a:pt x="6840" y="37370"/>
                      <a:pt x="6802" y="37408"/>
                      <a:pt x="6745" y="37427"/>
                    </a:cubicBezTo>
                    <a:cubicBezTo>
                      <a:pt x="6714" y="37448"/>
                      <a:pt x="6213" y="37461"/>
                      <a:pt x="5827" y="37461"/>
                    </a:cubicBezTo>
                    <a:cubicBezTo>
                      <a:pt x="5747" y="37461"/>
                      <a:pt x="5671" y="37460"/>
                      <a:pt x="5606" y="37459"/>
                    </a:cubicBezTo>
                    <a:cubicBezTo>
                      <a:pt x="5458" y="37446"/>
                      <a:pt x="5299" y="37437"/>
                      <a:pt x="5159" y="37437"/>
                    </a:cubicBezTo>
                    <a:cubicBezTo>
                      <a:pt x="5019" y="37437"/>
                      <a:pt x="4898" y="37446"/>
                      <a:pt x="4822" y="37472"/>
                    </a:cubicBezTo>
                    <a:cubicBezTo>
                      <a:pt x="4362" y="37596"/>
                      <a:pt x="4031" y="37619"/>
                      <a:pt x="3518" y="37619"/>
                    </a:cubicBezTo>
                    <a:cubicBezTo>
                      <a:pt x="3431" y="37619"/>
                      <a:pt x="3339" y="37618"/>
                      <a:pt x="3240" y="37617"/>
                    </a:cubicBezTo>
                    <a:cubicBezTo>
                      <a:pt x="2923" y="37611"/>
                      <a:pt x="2664" y="37579"/>
                      <a:pt x="2398" y="37491"/>
                    </a:cubicBezTo>
                    <a:cubicBezTo>
                      <a:pt x="2037" y="37332"/>
                      <a:pt x="1848" y="37117"/>
                      <a:pt x="1753" y="36852"/>
                    </a:cubicBezTo>
                    <a:close/>
                    <a:moveTo>
                      <a:pt x="12788" y="37516"/>
                    </a:moveTo>
                    <a:cubicBezTo>
                      <a:pt x="12794" y="37567"/>
                      <a:pt x="12788" y="37611"/>
                      <a:pt x="12775" y="37649"/>
                    </a:cubicBezTo>
                    <a:cubicBezTo>
                      <a:pt x="12775" y="37655"/>
                      <a:pt x="12769" y="37662"/>
                      <a:pt x="12769" y="37674"/>
                    </a:cubicBezTo>
                    <a:cubicBezTo>
                      <a:pt x="12756" y="37687"/>
                      <a:pt x="12750" y="37699"/>
                      <a:pt x="12737" y="37725"/>
                    </a:cubicBezTo>
                    <a:lnTo>
                      <a:pt x="12680" y="37782"/>
                    </a:lnTo>
                    <a:lnTo>
                      <a:pt x="12680" y="37782"/>
                    </a:lnTo>
                    <a:lnTo>
                      <a:pt x="12680" y="37782"/>
                    </a:lnTo>
                    <a:cubicBezTo>
                      <a:pt x="12680" y="37782"/>
                      <a:pt x="12674" y="37788"/>
                      <a:pt x="12661" y="37788"/>
                    </a:cubicBezTo>
                    <a:cubicBezTo>
                      <a:pt x="12655" y="37788"/>
                      <a:pt x="12655" y="37801"/>
                      <a:pt x="12649" y="37801"/>
                    </a:cubicBezTo>
                    <a:lnTo>
                      <a:pt x="12655" y="37788"/>
                    </a:lnTo>
                    <a:lnTo>
                      <a:pt x="12655" y="37788"/>
                    </a:lnTo>
                    <a:cubicBezTo>
                      <a:pt x="12642" y="37801"/>
                      <a:pt x="12630" y="37807"/>
                      <a:pt x="12617" y="37813"/>
                    </a:cubicBezTo>
                    <a:cubicBezTo>
                      <a:pt x="12535" y="37839"/>
                      <a:pt x="12472" y="37845"/>
                      <a:pt x="12592" y="37845"/>
                    </a:cubicBezTo>
                    <a:cubicBezTo>
                      <a:pt x="12250" y="37877"/>
                      <a:pt x="11231" y="37934"/>
                      <a:pt x="10478" y="37940"/>
                    </a:cubicBezTo>
                    <a:cubicBezTo>
                      <a:pt x="10159" y="37955"/>
                      <a:pt x="9797" y="37998"/>
                      <a:pt x="9502" y="37998"/>
                    </a:cubicBezTo>
                    <a:cubicBezTo>
                      <a:pt x="9294" y="37998"/>
                      <a:pt x="9119" y="37976"/>
                      <a:pt x="9017" y="37908"/>
                    </a:cubicBezTo>
                    <a:cubicBezTo>
                      <a:pt x="8846" y="37820"/>
                      <a:pt x="8738" y="37680"/>
                      <a:pt x="8688" y="37516"/>
                    </a:cubicBezTo>
                    <a:lnTo>
                      <a:pt x="8688" y="37516"/>
                    </a:lnTo>
                    <a:cubicBezTo>
                      <a:pt x="8899" y="37621"/>
                      <a:pt x="9237" y="37645"/>
                      <a:pt x="9545" y="37645"/>
                    </a:cubicBezTo>
                    <a:cubicBezTo>
                      <a:pt x="9792" y="37645"/>
                      <a:pt x="10020" y="37630"/>
                      <a:pt x="10149" y="37630"/>
                    </a:cubicBezTo>
                    <a:cubicBezTo>
                      <a:pt x="10387" y="37630"/>
                      <a:pt x="10625" y="37632"/>
                      <a:pt x="10864" y="37632"/>
                    </a:cubicBezTo>
                    <a:cubicBezTo>
                      <a:pt x="11490" y="37632"/>
                      <a:pt x="12119" y="37619"/>
                      <a:pt x="12737" y="37522"/>
                    </a:cubicBezTo>
                    <a:cubicBezTo>
                      <a:pt x="12750" y="37522"/>
                      <a:pt x="12775" y="37516"/>
                      <a:pt x="12788" y="37516"/>
                    </a:cubicBezTo>
                    <a:close/>
                    <a:moveTo>
                      <a:pt x="8564" y="1"/>
                    </a:moveTo>
                    <a:cubicBezTo>
                      <a:pt x="7181" y="1"/>
                      <a:pt x="5803" y="403"/>
                      <a:pt x="4562" y="1019"/>
                    </a:cubicBezTo>
                    <a:cubicBezTo>
                      <a:pt x="3664" y="1474"/>
                      <a:pt x="2784" y="2025"/>
                      <a:pt x="2120" y="2803"/>
                    </a:cubicBezTo>
                    <a:cubicBezTo>
                      <a:pt x="1506" y="3467"/>
                      <a:pt x="892" y="4410"/>
                      <a:pt x="1012" y="5207"/>
                    </a:cubicBezTo>
                    <a:cubicBezTo>
                      <a:pt x="1037" y="5489"/>
                      <a:pt x="1106" y="5796"/>
                      <a:pt x="1292" y="6017"/>
                    </a:cubicBezTo>
                    <a:lnTo>
                      <a:pt x="1292" y="6017"/>
                    </a:lnTo>
                    <a:cubicBezTo>
                      <a:pt x="1292" y="6017"/>
                      <a:pt x="1291" y="6017"/>
                      <a:pt x="1291" y="6017"/>
                    </a:cubicBezTo>
                    <a:lnTo>
                      <a:pt x="1291" y="6017"/>
                    </a:lnTo>
                    <a:cubicBezTo>
                      <a:pt x="1367" y="6119"/>
                      <a:pt x="1487" y="6188"/>
                      <a:pt x="1582" y="6277"/>
                    </a:cubicBezTo>
                    <a:cubicBezTo>
                      <a:pt x="1588" y="6289"/>
                      <a:pt x="1588" y="6289"/>
                      <a:pt x="1595" y="6289"/>
                    </a:cubicBezTo>
                    <a:lnTo>
                      <a:pt x="1607" y="6296"/>
                    </a:lnTo>
                    <a:cubicBezTo>
                      <a:pt x="1658" y="6511"/>
                      <a:pt x="1626" y="6574"/>
                      <a:pt x="1626" y="6903"/>
                    </a:cubicBezTo>
                    <a:cubicBezTo>
                      <a:pt x="1626" y="7314"/>
                      <a:pt x="1639" y="7530"/>
                      <a:pt x="1734" y="7909"/>
                    </a:cubicBezTo>
                    <a:cubicBezTo>
                      <a:pt x="1841" y="8365"/>
                      <a:pt x="1968" y="8580"/>
                      <a:pt x="2221" y="9004"/>
                    </a:cubicBezTo>
                    <a:cubicBezTo>
                      <a:pt x="2246" y="9061"/>
                      <a:pt x="2322" y="9181"/>
                      <a:pt x="2385" y="9276"/>
                    </a:cubicBezTo>
                    <a:cubicBezTo>
                      <a:pt x="2417" y="9365"/>
                      <a:pt x="2449" y="9460"/>
                      <a:pt x="2499" y="9567"/>
                    </a:cubicBezTo>
                    <a:cubicBezTo>
                      <a:pt x="2512" y="9618"/>
                      <a:pt x="2575" y="9789"/>
                      <a:pt x="2594" y="9827"/>
                    </a:cubicBezTo>
                    <a:cubicBezTo>
                      <a:pt x="2620" y="9883"/>
                      <a:pt x="2601" y="9883"/>
                      <a:pt x="2632" y="9915"/>
                    </a:cubicBezTo>
                    <a:lnTo>
                      <a:pt x="2632" y="9928"/>
                    </a:lnTo>
                    <a:cubicBezTo>
                      <a:pt x="2284" y="10301"/>
                      <a:pt x="2120" y="10814"/>
                      <a:pt x="2069" y="11320"/>
                    </a:cubicBezTo>
                    <a:cubicBezTo>
                      <a:pt x="2025" y="11681"/>
                      <a:pt x="2025" y="12066"/>
                      <a:pt x="2082" y="12433"/>
                    </a:cubicBezTo>
                    <a:cubicBezTo>
                      <a:pt x="1974" y="12756"/>
                      <a:pt x="1797" y="12788"/>
                      <a:pt x="1595" y="13262"/>
                    </a:cubicBezTo>
                    <a:cubicBezTo>
                      <a:pt x="1278" y="13977"/>
                      <a:pt x="1550" y="14294"/>
                      <a:pt x="1772" y="14465"/>
                    </a:cubicBezTo>
                    <a:cubicBezTo>
                      <a:pt x="1955" y="14617"/>
                      <a:pt x="2101" y="14680"/>
                      <a:pt x="2246" y="14743"/>
                    </a:cubicBezTo>
                    <a:cubicBezTo>
                      <a:pt x="2442" y="14819"/>
                      <a:pt x="2537" y="14876"/>
                      <a:pt x="2847" y="14927"/>
                    </a:cubicBezTo>
                    <a:lnTo>
                      <a:pt x="2904" y="14927"/>
                    </a:lnTo>
                    <a:cubicBezTo>
                      <a:pt x="2904" y="14927"/>
                      <a:pt x="2911" y="14933"/>
                      <a:pt x="2917" y="14933"/>
                    </a:cubicBezTo>
                    <a:lnTo>
                      <a:pt x="2936" y="14946"/>
                    </a:lnTo>
                    <a:cubicBezTo>
                      <a:pt x="2980" y="15021"/>
                      <a:pt x="3031" y="15091"/>
                      <a:pt x="3094" y="15154"/>
                    </a:cubicBezTo>
                    <a:cubicBezTo>
                      <a:pt x="3170" y="15224"/>
                      <a:pt x="3341" y="15357"/>
                      <a:pt x="3505" y="15439"/>
                    </a:cubicBezTo>
                    <a:cubicBezTo>
                      <a:pt x="2904" y="15939"/>
                      <a:pt x="2398" y="16546"/>
                      <a:pt x="1955" y="17185"/>
                    </a:cubicBezTo>
                    <a:cubicBezTo>
                      <a:pt x="1196" y="18249"/>
                      <a:pt x="557" y="19406"/>
                      <a:pt x="165" y="20659"/>
                    </a:cubicBezTo>
                    <a:cubicBezTo>
                      <a:pt x="32" y="21210"/>
                      <a:pt x="0" y="22013"/>
                      <a:pt x="127" y="22690"/>
                    </a:cubicBezTo>
                    <a:cubicBezTo>
                      <a:pt x="272" y="23235"/>
                      <a:pt x="607" y="23754"/>
                      <a:pt x="1101" y="24045"/>
                    </a:cubicBezTo>
                    <a:cubicBezTo>
                      <a:pt x="1350" y="24181"/>
                      <a:pt x="1630" y="24296"/>
                      <a:pt x="1917" y="24296"/>
                    </a:cubicBezTo>
                    <a:cubicBezTo>
                      <a:pt x="1951" y="24296"/>
                      <a:pt x="1985" y="24295"/>
                      <a:pt x="2019" y="24291"/>
                    </a:cubicBezTo>
                    <a:cubicBezTo>
                      <a:pt x="2037" y="24291"/>
                      <a:pt x="2088" y="24279"/>
                      <a:pt x="2139" y="24272"/>
                    </a:cubicBezTo>
                    <a:lnTo>
                      <a:pt x="2139" y="24272"/>
                    </a:lnTo>
                    <a:cubicBezTo>
                      <a:pt x="2126" y="24469"/>
                      <a:pt x="2145" y="24658"/>
                      <a:pt x="2196" y="24785"/>
                    </a:cubicBezTo>
                    <a:cubicBezTo>
                      <a:pt x="2221" y="24817"/>
                      <a:pt x="2240" y="24836"/>
                      <a:pt x="2246" y="24848"/>
                    </a:cubicBezTo>
                    <a:cubicBezTo>
                      <a:pt x="2278" y="24880"/>
                      <a:pt x="2322" y="24905"/>
                      <a:pt x="2373" y="24905"/>
                    </a:cubicBezTo>
                    <a:cubicBezTo>
                      <a:pt x="2506" y="24892"/>
                      <a:pt x="2506" y="24861"/>
                      <a:pt x="2569" y="24798"/>
                    </a:cubicBezTo>
                    <a:cubicBezTo>
                      <a:pt x="2601" y="24753"/>
                      <a:pt x="2607" y="24747"/>
                      <a:pt x="2626" y="24734"/>
                    </a:cubicBezTo>
                    <a:lnTo>
                      <a:pt x="2626" y="24734"/>
                    </a:lnTo>
                    <a:cubicBezTo>
                      <a:pt x="2480" y="25721"/>
                      <a:pt x="2461" y="26715"/>
                      <a:pt x="2442" y="27715"/>
                    </a:cubicBezTo>
                    <a:cubicBezTo>
                      <a:pt x="2398" y="28600"/>
                      <a:pt x="2385" y="29486"/>
                      <a:pt x="2411" y="30372"/>
                    </a:cubicBezTo>
                    <a:cubicBezTo>
                      <a:pt x="2411" y="30600"/>
                      <a:pt x="2411" y="30828"/>
                      <a:pt x="2417" y="31062"/>
                    </a:cubicBezTo>
                    <a:lnTo>
                      <a:pt x="2417" y="31112"/>
                    </a:lnTo>
                    <a:cubicBezTo>
                      <a:pt x="2430" y="31157"/>
                      <a:pt x="2442" y="31195"/>
                      <a:pt x="2474" y="31226"/>
                    </a:cubicBezTo>
                    <a:cubicBezTo>
                      <a:pt x="2506" y="31258"/>
                      <a:pt x="2537" y="31271"/>
                      <a:pt x="2575" y="31271"/>
                    </a:cubicBezTo>
                    <a:cubicBezTo>
                      <a:pt x="3018" y="31492"/>
                      <a:pt x="3512" y="31574"/>
                      <a:pt x="3993" y="31650"/>
                    </a:cubicBezTo>
                    <a:cubicBezTo>
                      <a:pt x="4043" y="32017"/>
                      <a:pt x="4018" y="32441"/>
                      <a:pt x="4031" y="32821"/>
                    </a:cubicBezTo>
                    <a:cubicBezTo>
                      <a:pt x="4050" y="33314"/>
                      <a:pt x="4151" y="34074"/>
                      <a:pt x="4145" y="34289"/>
                    </a:cubicBezTo>
                    <a:cubicBezTo>
                      <a:pt x="4138" y="34302"/>
                      <a:pt x="4138" y="34327"/>
                      <a:pt x="4132" y="34340"/>
                    </a:cubicBezTo>
                    <a:cubicBezTo>
                      <a:pt x="4119" y="34365"/>
                      <a:pt x="4113" y="34390"/>
                      <a:pt x="4107" y="34403"/>
                    </a:cubicBezTo>
                    <a:cubicBezTo>
                      <a:pt x="4094" y="34422"/>
                      <a:pt x="4088" y="34447"/>
                      <a:pt x="4075" y="34466"/>
                    </a:cubicBezTo>
                    <a:cubicBezTo>
                      <a:pt x="4075" y="34479"/>
                      <a:pt x="4062" y="34479"/>
                      <a:pt x="4062" y="34485"/>
                    </a:cubicBezTo>
                    <a:cubicBezTo>
                      <a:pt x="4050" y="34510"/>
                      <a:pt x="4018" y="34586"/>
                      <a:pt x="4012" y="34605"/>
                    </a:cubicBezTo>
                    <a:cubicBezTo>
                      <a:pt x="3993" y="34637"/>
                      <a:pt x="3974" y="34681"/>
                      <a:pt x="3974" y="34700"/>
                    </a:cubicBezTo>
                    <a:cubicBezTo>
                      <a:pt x="3961" y="34719"/>
                      <a:pt x="3955" y="34744"/>
                      <a:pt x="3955" y="34770"/>
                    </a:cubicBezTo>
                    <a:cubicBezTo>
                      <a:pt x="3960" y="34746"/>
                      <a:pt x="3962" y="34736"/>
                      <a:pt x="3962" y="34736"/>
                    </a:cubicBezTo>
                    <a:lnTo>
                      <a:pt x="3962" y="34736"/>
                    </a:lnTo>
                    <a:cubicBezTo>
                      <a:pt x="3962" y="34736"/>
                      <a:pt x="3948" y="34816"/>
                      <a:pt x="3948" y="34839"/>
                    </a:cubicBezTo>
                    <a:cubicBezTo>
                      <a:pt x="3948" y="34877"/>
                      <a:pt x="3955" y="34922"/>
                      <a:pt x="3974" y="34960"/>
                    </a:cubicBezTo>
                    <a:cubicBezTo>
                      <a:pt x="3803" y="34941"/>
                      <a:pt x="3626" y="34934"/>
                      <a:pt x="3468" y="34928"/>
                    </a:cubicBezTo>
                    <a:cubicBezTo>
                      <a:pt x="3406" y="34924"/>
                      <a:pt x="3344" y="34921"/>
                      <a:pt x="3281" y="34921"/>
                    </a:cubicBezTo>
                    <a:cubicBezTo>
                      <a:pt x="2457" y="34921"/>
                      <a:pt x="1541" y="35309"/>
                      <a:pt x="1335" y="36162"/>
                    </a:cubicBezTo>
                    <a:cubicBezTo>
                      <a:pt x="1133" y="37022"/>
                      <a:pt x="1708" y="37839"/>
                      <a:pt x="2582" y="37965"/>
                    </a:cubicBezTo>
                    <a:cubicBezTo>
                      <a:pt x="2780" y="38001"/>
                      <a:pt x="2985" y="38015"/>
                      <a:pt x="3192" y="38015"/>
                    </a:cubicBezTo>
                    <a:cubicBezTo>
                      <a:pt x="3758" y="38015"/>
                      <a:pt x="4341" y="37912"/>
                      <a:pt x="4860" y="37870"/>
                    </a:cubicBezTo>
                    <a:cubicBezTo>
                      <a:pt x="4943" y="37861"/>
                      <a:pt x="5041" y="37857"/>
                      <a:pt x="5150" y="37857"/>
                    </a:cubicBezTo>
                    <a:cubicBezTo>
                      <a:pt x="5443" y="37857"/>
                      <a:pt x="5813" y="37883"/>
                      <a:pt x="6174" y="37883"/>
                    </a:cubicBezTo>
                    <a:cubicBezTo>
                      <a:pt x="6389" y="37883"/>
                      <a:pt x="6600" y="37874"/>
                      <a:pt x="6789" y="37845"/>
                    </a:cubicBezTo>
                    <a:cubicBezTo>
                      <a:pt x="6903" y="37820"/>
                      <a:pt x="7024" y="37769"/>
                      <a:pt x="7112" y="37680"/>
                    </a:cubicBezTo>
                    <a:cubicBezTo>
                      <a:pt x="7239" y="37535"/>
                      <a:pt x="7283" y="37358"/>
                      <a:pt x="7308" y="37174"/>
                    </a:cubicBezTo>
                    <a:cubicBezTo>
                      <a:pt x="7340" y="36890"/>
                      <a:pt x="7346" y="36598"/>
                      <a:pt x="7270" y="36320"/>
                    </a:cubicBezTo>
                    <a:cubicBezTo>
                      <a:pt x="7270" y="36314"/>
                      <a:pt x="7270" y="36314"/>
                      <a:pt x="7264" y="36301"/>
                    </a:cubicBezTo>
                    <a:cubicBezTo>
                      <a:pt x="7264" y="36301"/>
                      <a:pt x="7264" y="36295"/>
                      <a:pt x="7251" y="36282"/>
                    </a:cubicBezTo>
                    <a:cubicBezTo>
                      <a:pt x="7239" y="36257"/>
                      <a:pt x="7232" y="36219"/>
                      <a:pt x="7213" y="36187"/>
                    </a:cubicBezTo>
                    <a:cubicBezTo>
                      <a:pt x="7220" y="36175"/>
                      <a:pt x="7239" y="36175"/>
                      <a:pt x="7245" y="36168"/>
                    </a:cubicBezTo>
                    <a:cubicBezTo>
                      <a:pt x="7504" y="36035"/>
                      <a:pt x="7656" y="35744"/>
                      <a:pt x="7663" y="35460"/>
                    </a:cubicBezTo>
                    <a:cubicBezTo>
                      <a:pt x="7682" y="35346"/>
                      <a:pt x="7422" y="34707"/>
                      <a:pt x="7410" y="34434"/>
                    </a:cubicBezTo>
                    <a:cubicBezTo>
                      <a:pt x="7365" y="33992"/>
                      <a:pt x="7308" y="33890"/>
                      <a:pt x="7296" y="33194"/>
                    </a:cubicBezTo>
                    <a:cubicBezTo>
                      <a:pt x="7308" y="32808"/>
                      <a:pt x="7296" y="32422"/>
                      <a:pt x="7296" y="32024"/>
                    </a:cubicBezTo>
                    <a:cubicBezTo>
                      <a:pt x="7283" y="31960"/>
                      <a:pt x="7296" y="31884"/>
                      <a:pt x="7283" y="31809"/>
                    </a:cubicBezTo>
                    <a:cubicBezTo>
                      <a:pt x="7644" y="31802"/>
                      <a:pt x="8004" y="31790"/>
                      <a:pt x="8359" y="31771"/>
                    </a:cubicBezTo>
                    <a:cubicBezTo>
                      <a:pt x="8454" y="31771"/>
                      <a:pt x="8549" y="31764"/>
                      <a:pt x="8656" y="31758"/>
                    </a:cubicBezTo>
                    <a:cubicBezTo>
                      <a:pt x="8719" y="32802"/>
                      <a:pt x="8960" y="34112"/>
                      <a:pt x="9048" y="34770"/>
                    </a:cubicBezTo>
                    <a:cubicBezTo>
                      <a:pt x="9017" y="34941"/>
                      <a:pt x="8953" y="35111"/>
                      <a:pt x="8928" y="35289"/>
                    </a:cubicBezTo>
                    <a:cubicBezTo>
                      <a:pt x="8922" y="35497"/>
                      <a:pt x="8947" y="35630"/>
                      <a:pt x="8947" y="35656"/>
                    </a:cubicBezTo>
                    <a:cubicBezTo>
                      <a:pt x="8953" y="35719"/>
                      <a:pt x="8953" y="35789"/>
                      <a:pt x="8985" y="35852"/>
                    </a:cubicBezTo>
                    <a:cubicBezTo>
                      <a:pt x="8435" y="36377"/>
                      <a:pt x="8030" y="37219"/>
                      <a:pt x="8454" y="37915"/>
                    </a:cubicBezTo>
                    <a:cubicBezTo>
                      <a:pt x="8686" y="38284"/>
                      <a:pt x="9120" y="38424"/>
                      <a:pt x="9536" y="38424"/>
                    </a:cubicBezTo>
                    <a:cubicBezTo>
                      <a:pt x="9620" y="38424"/>
                      <a:pt x="9702" y="38419"/>
                      <a:pt x="9782" y="38408"/>
                    </a:cubicBezTo>
                    <a:cubicBezTo>
                      <a:pt x="10213" y="38370"/>
                      <a:pt x="10637" y="38351"/>
                      <a:pt x="11073" y="38345"/>
                    </a:cubicBezTo>
                    <a:cubicBezTo>
                      <a:pt x="11643" y="38320"/>
                      <a:pt x="12048" y="38345"/>
                      <a:pt x="12516" y="38212"/>
                    </a:cubicBezTo>
                    <a:lnTo>
                      <a:pt x="12516" y="38212"/>
                    </a:lnTo>
                    <a:cubicBezTo>
                      <a:pt x="12503" y="38218"/>
                      <a:pt x="12497" y="38218"/>
                      <a:pt x="12503" y="38218"/>
                    </a:cubicBezTo>
                    <a:cubicBezTo>
                      <a:pt x="12522" y="38212"/>
                      <a:pt x="12535" y="38212"/>
                      <a:pt x="12554" y="38199"/>
                    </a:cubicBezTo>
                    <a:cubicBezTo>
                      <a:pt x="12567" y="38193"/>
                      <a:pt x="12592" y="38187"/>
                      <a:pt x="12611" y="38180"/>
                    </a:cubicBezTo>
                    <a:cubicBezTo>
                      <a:pt x="12978" y="38085"/>
                      <a:pt x="13155" y="37946"/>
                      <a:pt x="13218" y="37529"/>
                    </a:cubicBezTo>
                    <a:cubicBezTo>
                      <a:pt x="13256" y="36921"/>
                      <a:pt x="13060" y="36099"/>
                      <a:pt x="12693" y="35839"/>
                    </a:cubicBezTo>
                    <a:cubicBezTo>
                      <a:pt x="12712" y="35814"/>
                      <a:pt x="12718" y="35789"/>
                      <a:pt x="12725" y="35757"/>
                    </a:cubicBezTo>
                    <a:cubicBezTo>
                      <a:pt x="12725" y="35744"/>
                      <a:pt x="12737" y="35713"/>
                      <a:pt x="12737" y="35694"/>
                    </a:cubicBezTo>
                    <a:lnTo>
                      <a:pt x="12737" y="35687"/>
                    </a:lnTo>
                    <a:cubicBezTo>
                      <a:pt x="12744" y="35662"/>
                      <a:pt x="12725" y="35542"/>
                      <a:pt x="12725" y="35497"/>
                    </a:cubicBezTo>
                    <a:cubicBezTo>
                      <a:pt x="12712" y="35339"/>
                      <a:pt x="12661" y="35187"/>
                      <a:pt x="12617" y="35036"/>
                    </a:cubicBezTo>
                    <a:cubicBezTo>
                      <a:pt x="12579" y="34909"/>
                      <a:pt x="12548" y="34763"/>
                      <a:pt x="12484" y="34548"/>
                    </a:cubicBezTo>
                    <a:cubicBezTo>
                      <a:pt x="12440" y="34333"/>
                      <a:pt x="12434" y="33751"/>
                      <a:pt x="12396" y="33359"/>
                    </a:cubicBezTo>
                    <a:cubicBezTo>
                      <a:pt x="12339" y="32625"/>
                      <a:pt x="12326" y="31897"/>
                      <a:pt x="12326" y="31163"/>
                    </a:cubicBezTo>
                    <a:cubicBezTo>
                      <a:pt x="12598" y="31049"/>
                      <a:pt x="12877" y="30923"/>
                      <a:pt x="13136" y="30777"/>
                    </a:cubicBezTo>
                    <a:cubicBezTo>
                      <a:pt x="13180" y="30752"/>
                      <a:pt x="13199" y="30726"/>
                      <a:pt x="13218" y="30689"/>
                    </a:cubicBezTo>
                    <a:cubicBezTo>
                      <a:pt x="13338" y="30689"/>
                      <a:pt x="13446" y="30587"/>
                      <a:pt x="13408" y="30429"/>
                    </a:cubicBezTo>
                    <a:cubicBezTo>
                      <a:pt x="13193" y="29353"/>
                      <a:pt x="13066" y="28252"/>
                      <a:pt x="12832" y="27177"/>
                    </a:cubicBezTo>
                    <a:cubicBezTo>
                      <a:pt x="12864" y="27170"/>
                      <a:pt x="12883" y="27170"/>
                      <a:pt x="12915" y="27158"/>
                    </a:cubicBezTo>
                    <a:cubicBezTo>
                      <a:pt x="13193" y="27113"/>
                      <a:pt x="13275" y="27120"/>
                      <a:pt x="13598" y="27063"/>
                    </a:cubicBezTo>
                    <a:cubicBezTo>
                      <a:pt x="14383" y="26936"/>
                      <a:pt x="15015" y="26348"/>
                      <a:pt x="15275" y="25601"/>
                    </a:cubicBezTo>
                    <a:cubicBezTo>
                      <a:pt x="15446" y="25095"/>
                      <a:pt x="15427" y="24544"/>
                      <a:pt x="15376" y="24019"/>
                    </a:cubicBezTo>
                    <a:cubicBezTo>
                      <a:pt x="15376" y="24013"/>
                      <a:pt x="15370" y="24013"/>
                      <a:pt x="15370" y="24007"/>
                    </a:cubicBezTo>
                    <a:cubicBezTo>
                      <a:pt x="15521" y="23754"/>
                      <a:pt x="15629" y="23475"/>
                      <a:pt x="15718" y="23197"/>
                    </a:cubicBezTo>
                    <a:cubicBezTo>
                      <a:pt x="15882" y="22596"/>
                      <a:pt x="15876" y="22248"/>
                      <a:pt x="15945" y="21760"/>
                    </a:cubicBezTo>
                    <a:cubicBezTo>
                      <a:pt x="15983" y="21514"/>
                      <a:pt x="16091" y="20830"/>
                      <a:pt x="16186" y="20375"/>
                    </a:cubicBezTo>
                    <a:cubicBezTo>
                      <a:pt x="16255" y="20065"/>
                      <a:pt x="16319" y="19906"/>
                      <a:pt x="16344" y="19653"/>
                    </a:cubicBezTo>
                    <a:cubicBezTo>
                      <a:pt x="16344" y="19590"/>
                      <a:pt x="16331" y="19514"/>
                      <a:pt x="16312" y="19438"/>
                    </a:cubicBezTo>
                    <a:cubicBezTo>
                      <a:pt x="16635" y="19261"/>
                      <a:pt x="16895" y="18957"/>
                      <a:pt x="16996" y="18597"/>
                    </a:cubicBezTo>
                    <a:cubicBezTo>
                      <a:pt x="17154" y="18141"/>
                      <a:pt x="17110" y="17540"/>
                      <a:pt x="17186" y="17179"/>
                    </a:cubicBezTo>
                    <a:cubicBezTo>
                      <a:pt x="17198" y="17173"/>
                      <a:pt x="17198" y="17160"/>
                      <a:pt x="17205" y="17160"/>
                    </a:cubicBezTo>
                    <a:cubicBezTo>
                      <a:pt x="17206" y="17159"/>
                      <a:pt x="17207" y="17158"/>
                      <a:pt x="17207" y="17158"/>
                    </a:cubicBezTo>
                    <a:lnTo>
                      <a:pt x="17207" y="17158"/>
                    </a:lnTo>
                    <a:cubicBezTo>
                      <a:pt x="17208" y="17158"/>
                      <a:pt x="17203" y="17165"/>
                      <a:pt x="17198" y="17179"/>
                    </a:cubicBezTo>
                    <a:cubicBezTo>
                      <a:pt x="17205" y="17173"/>
                      <a:pt x="17211" y="17160"/>
                      <a:pt x="17211" y="17154"/>
                    </a:cubicBezTo>
                    <a:cubicBezTo>
                      <a:pt x="17483" y="16667"/>
                      <a:pt x="17939" y="16236"/>
                      <a:pt x="17996" y="15661"/>
                    </a:cubicBezTo>
                    <a:cubicBezTo>
                      <a:pt x="18008" y="15483"/>
                      <a:pt x="18002" y="15287"/>
                      <a:pt x="17863" y="15167"/>
                    </a:cubicBezTo>
                    <a:cubicBezTo>
                      <a:pt x="17788" y="15109"/>
                      <a:pt x="17714" y="15084"/>
                      <a:pt x="17640" y="15084"/>
                    </a:cubicBezTo>
                    <a:cubicBezTo>
                      <a:pt x="17254" y="15084"/>
                      <a:pt x="16882" y="15763"/>
                      <a:pt x="16616" y="16002"/>
                    </a:cubicBezTo>
                    <a:cubicBezTo>
                      <a:pt x="16625" y="15971"/>
                      <a:pt x="16631" y="15940"/>
                      <a:pt x="16627" y="15940"/>
                    </a:cubicBezTo>
                    <a:lnTo>
                      <a:pt x="16627" y="15940"/>
                    </a:lnTo>
                    <a:cubicBezTo>
                      <a:pt x="16626" y="15940"/>
                      <a:pt x="16624" y="15942"/>
                      <a:pt x="16622" y="15946"/>
                    </a:cubicBezTo>
                    <a:lnTo>
                      <a:pt x="16622" y="15946"/>
                    </a:lnTo>
                    <a:cubicBezTo>
                      <a:pt x="16637" y="15912"/>
                      <a:pt x="16643" y="15879"/>
                      <a:pt x="16660" y="15850"/>
                    </a:cubicBezTo>
                    <a:cubicBezTo>
                      <a:pt x="16800" y="15420"/>
                      <a:pt x="16952" y="15161"/>
                      <a:pt x="16983" y="14680"/>
                    </a:cubicBezTo>
                    <a:cubicBezTo>
                      <a:pt x="17009" y="14380"/>
                      <a:pt x="16799" y="14064"/>
                      <a:pt x="16522" y="14064"/>
                    </a:cubicBezTo>
                    <a:cubicBezTo>
                      <a:pt x="16459" y="14064"/>
                      <a:pt x="16393" y="14080"/>
                      <a:pt x="16325" y="14117"/>
                    </a:cubicBezTo>
                    <a:cubicBezTo>
                      <a:pt x="16287" y="13996"/>
                      <a:pt x="16224" y="13914"/>
                      <a:pt x="16110" y="13870"/>
                    </a:cubicBezTo>
                    <a:cubicBezTo>
                      <a:pt x="16079" y="13865"/>
                      <a:pt x="16050" y="13862"/>
                      <a:pt x="16023" y="13862"/>
                    </a:cubicBezTo>
                    <a:cubicBezTo>
                      <a:pt x="15526" y="13862"/>
                      <a:pt x="15449" y="14629"/>
                      <a:pt x="15401" y="14851"/>
                    </a:cubicBezTo>
                    <a:cubicBezTo>
                      <a:pt x="15351" y="15116"/>
                      <a:pt x="15287" y="15452"/>
                      <a:pt x="15211" y="15686"/>
                    </a:cubicBezTo>
                    <a:cubicBezTo>
                      <a:pt x="15243" y="15357"/>
                      <a:pt x="15287" y="14775"/>
                      <a:pt x="15218" y="14389"/>
                    </a:cubicBezTo>
                    <a:cubicBezTo>
                      <a:pt x="15205" y="14294"/>
                      <a:pt x="15180" y="14212"/>
                      <a:pt x="15148" y="14142"/>
                    </a:cubicBezTo>
                    <a:cubicBezTo>
                      <a:pt x="15262" y="14091"/>
                      <a:pt x="15376" y="14009"/>
                      <a:pt x="15471" y="13933"/>
                    </a:cubicBezTo>
                    <a:cubicBezTo>
                      <a:pt x="15737" y="13699"/>
                      <a:pt x="15800" y="13541"/>
                      <a:pt x="15977" y="13218"/>
                    </a:cubicBezTo>
                    <a:cubicBezTo>
                      <a:pt x="15990" y="13205"/>
                      <a:pt x="16002" y="13193"/>
                      <a:pt x="16015" y="13186"/>
                    </a:cubicBezTo>
                    <a:cubicBezTo>
                      <a:pt x="16021" y="13174"/>
                      <a:pt x="16034" y="13174"/>
                      <a:pt x="16040" y="13167"/>
                    </a:cubicBezTo>
                    <a:cubicBezTo>
                      <a:pt x="16401" y="13161"/>
                      <a:pt x="16793" y="13079"/>
                      <a:pt x="17053" y="12819"/>
                    </a:cubicBezTo>
                    <a:cubicBezTo>
                      <a:pt x="17432" y="12471"/>
                      <a:pt x="17369" y="12035"/>
                      <a:pt x="17084" y="11586"/>
                    </a:cubicBezTo>
                    <a:cubicBezTo>
                      <a:pt x="16863" y="11231"/>
                      <a:pt x="16768" y="11086"/>
                      <a:pt x="16679" y="10725"/>
                    </a:cubicBezTo>
                    <a:cubicBezTo>
                      <a:pt x="16521" y="10200"/>
                      <a:pt x="16597" y="9611"/>
                      <a:pt x="16597" y="8966"/>
                    </a:cubicBezTo>
                    <a:cubicBezTo>
                      <a:pt x="16610" y="7897"/>
                      <a:pt x="16578" y="6821"/>
                      <a:pt x="16376" y="5777"/>
                    </a:cubicBezTo>
                    <a:cubicBezTo>
                      <a:pt x="16129" y="4695"/>
                      <a:pt x="15724" y="3626"/>
                      <a:pt x="15091" y="2708"/>
                    </a:cubicBezTo>
                    <a:cubicBezTo>
                      <a:pt x="14737" y="2158"/>
                      <a:pt x="13864" y="1550"/>
                      <a:pt x="13541" y="1461"/>
                    </a:cubicBezTo>
                    <a:cubicBezTo>
                      <a:pt x="13357" y="1392"/>
                      <a:pt x="13168" y="1348"/>
                      <a:pt x="12978" y="1316"/>
                    </a:cubicBezTo>
                    <a:cubicBezTo>
                      <a:pt x="12934" y="1310"/>
                      <a:pt x="12902" y="1303"/>
                      <a:pt x="12870" y="1303"/>
                    </a:cubicBezTo>
                    <a:cubicBezTo>
                      <a:pt x="12630" y="1057"/>
                      <a:pt x="12307" y="936"/>
                      <a:pt x="12010" y="803"/>
                    </a:cubicBezTo>
                    <a:cubicBezTo>
                      <a:pt x="11428" y="544"/>
                      <a:pt x="10826" y="329"/>
                      <a:pt x="10206" y="202"/>
                    </a:cubicBezTo>
                    <a:cubicBezTo>
                      <a:pt x="9663" y="64"/>
                      <a:pt x="9113" y="1"/>
                      <a:pt x="8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3"/>
              <p:cNvSpPr/>
              <p:nvPr/>
            </p:nvSpPr>
            <p:spPr>
              <a:xfrm>
                <a:off x="654933" y="2060165"/>
                <a:ext cx="382" cy="55"/>
              </a:xfrm>
              <a:custGeom>
                <a:avLst/>
                <a:gdLst/>
                <a:ahLst/>
                <a:cxnLst/>
                <a:rect l="l" t="t" r="r" b="b"/>
                <a:pathLst>
                  <a:path w="7" h="1" extrusionOk="0">
                    <a:moveTo>
                      <a:pt x="7" y="0"/>
                    </a:moveTo>
                    <a:lnTo>
                      <a:pt x="0"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3"/>
              <p:cNvSpPr/>
              <p:nvPr/>
            </p:nvSpPr>
            <p:spPr>
              <a:xfrm>
                <a:off x="669435" y="2027018"/>
                <a:ext cx="1745" cy="927"/>
              </a:xfrm>
              <a:custGeom>
                <a:avLst/>
                <a:gdLst/>
                <a:ahLst/>
                <a:cxnLst/>
                <a:rect l="l" t="t" r="r" b="b"/>
                <a:pathLst>
                  <a:path w="32" h="17" extrusionOk="0">
                    <a:moveTo>
                      <a:pt x="32" y="1"/>
                    </a:moveTo>
                    <a:cubicBezTo>
                      <a:pt x="26" y="1"/>
                      <a:pt x="7" y="7"/>
                      <a:pt x="0" y="7"/>
                    </a:cubicBezTo>
                    <a:cubicBezTo>
                      <a:pt x="0" y="13"/>
                      <a:pt x="2" y="16"/>
                      <a:pt x="5" y="16"/>
                    </a:cubicBezTo>
                    <a:cubicBezTo>
                      <a:pt x="10" y="16"/>
                      <a:pt x="18" y="11"/>
                      <a:pt x="32"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3"/>
              <p:cNvSpPr/>
              <p:nvPr/>
            </p:nvSpPr>
            <p:spPr>
              <a:xfrm>
                <a:off x="655260" y="2060165"/>
                <a:ext cx="55" cy="55"/>
              </a:xfrm>
              <a:custGeom>
                <a:avLst/>
                <a:gdLst/>
                <a:ahLst/>
                <a:cxnLst/>
                <a:rect l="l" t="t" r="r" b="b"/>
                <a:pathLst>
                  <a:path w="1" h="1" extrusionOk="0">
                    <a:moveTo>
                      <a:pt x="1"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3"/>
              <p:cNvSpPr/>
              <p:nvPr/>
            </p:nvSpPr>
            <p:spPr>
              <a:xfrm>
                <a:off x="655260" y="2060165"/>
                <a:ext cx="55" cy="55"/>
              </a:xfrm>
              <a:custGeom>
                <a:avLst/>
                <a:gdLst/>
                <a:ahLst/>
                <a:cxnLst/>
                <a:rect l="l" t="t" r="r" b="b"/>
                <a:pathLst>
                  <a:path w="1" h="1" extrusionOk="0">
                    <a:moveTo>
                      <a:pt x="1"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3"/>
              <p:cNvSpPr/>
              <p:nvPr/>
            </p:nvSpPr>
            <p:spPr>
              <a:xfrm>
                <a:off x="655260" y="2059838"/>
                <a:ext cx="436" cy="382"/>
              </a:xfrm>
              <a:custGeom>
                <a:avLst/>
                <a:gdLst/>
                <a:ahLst/>
                <a:cxnLst/>
                <a:rect l="l" t="t" r="r" b="b"/>
                <a:pathLst>
                  <a:path w="8" h="7" extrusionOk="0">
                    <a:moveTo>
                      <a:pt x="7" y="0"/>
                    </a:moveTo>
                    <a:cubicBezTo>
                      <a:pt x="1" y="0"/>
                      <a:pt x="1" y="6"/>
                      <a:pt x="1" y="6"/>
                    </a:cubicBezTo>
                    <a:cubicBezTo>
                      <a:pt x="7" y="6"/>
                      <a:pt x="7" y="0"/>
                      <a:pt x="7"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3"/>
              <p:cNvSpPr/>
              <p:nvPr/>
            </p:nvSpPr>
            <p:spPr>
              <a:xfrm>
                <a:off x="238902" y="1261195"/>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3"/>
              <p:cNvSpPr/>
              <p:nvPr/>
            </p:nvSpPr>
            <p:spPr>
              <a:xfrm>
                <a:off x="623203" y="1729673"/>
                <a:ext cx="55" cy="55"/>
              </a:xfrm>
              <a:custGeom>
                <a:avLst/>
                <a:gdLst/>
                <a:ahLst/>
                <a:cxnLst/>
                <a:rect l="l" t="t" r="r" b="b"/>
                <a:pathLst>
                  <a:path w="1" h="1" extrusionOk="0">
                    <a:moveTo>
                      <a:pt x="0" y="1"/>
                    </a:moveTo>
                    <a:lnTo>
                      <a:pt x="0" y="1"/>
                    </a:ln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3"/>
              <p:cNvSpPr/>
              <p:nvPr/>
            </p:nvSpPr>
            <p:spPr>
              <a:xfrm>
                <a:off x="32930" y="2033615"/>
                <a:ext cx="1090" cy="709"/>
              </a:xfrm>
              <a:custGeom>
                <a:avLst/>
                <a:gdLst/>
                <a:ahLst/>
                <a:cxnLst/>
                <a:rect l="l" t="t" r="r" b="b"/>
                <a:pathLst>
                  <a:path w="20" h="13" extrusionOk="0">
                    <a:moveTo>
                      <a:pt x="20" y="0"/>
                    </a:moveTo>
                    <a:cubicBezTo>
                      <a:pt x="7" y="0"/>
                      <a:pt x="7" y="7"/>
                      <a:pt x="1" y="13"/>
                    </a:cubicBezTo>
                    <a:lnTo>
                      <a:pt x="20"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3"/>
              <p:cNvSpPr/>
              <p:nvPr/>
            </p:nvSpPr>
            <p:spPr>
              <a:xfrm>
                <a:off x="502117" y="2911910"/>
                <a:ext cx="55" cy="1090"/>
              </a:xfrm>
              <a:custGeom>
                <a:avLst/>
                <a:gdLst/>
                <a:ahLst/>
                <a:cxnLst/>
                <a:rect l="l" t="t" r="r" b="b"/>
                <a:pathLst>
                  <a:path w="1" h="20" extrusionOk="0">
                    <a:moveTo>
                      <a:pt x="0" y="19"/>
                    </a:moveTo>
                    <a:lnTo>
                      <a:pt x="0" y="0"/>
                    </a:lnTo>
                    <a:lnTo>
                      <a:pt x="0" y="19"/>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3"/>
              <p:cNvSpPr/>
              <p:nvPr/>
            </p:nvSpPr>
            <p:spPr>
              <a:xfrm>
                <a:off x="499718" y="3038175"/>
                <a:ext cx="382" cy="709"/>
              </a:xfrm>
              <a:custGeom>
                <a:avLst/>
                <a:gdLst/>
                <a:ahLst/>
                <a:cxnLst/>
                <a:rect l="l" t="t" r="r" b="b"/>
                <a:pathLst>
                  <a:path w="7" h="13" extrusionOk="0">
                    <a:moveTo>
                      <a:pt x="6" y="0"/>
                    </a:moveTo>
                    <a:lnTo>
                      <a:pt x="6" y="0"/>
                    </a:lnTo>
                    <a:cubicBezTo>
                      <a:pt x="0" y="0"/>
                      <a:pt x="0" y="13"/>
                      <a:pt x="0" y="13"/>
                    </a:cubicBezTo>
                    <a:lnTo>
                      <a:pt x="6"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3"/>
              <p:cNvSpPr/>
              <p:nvPr/>
            </p:nvSpPr>
            <p:spPr>
              <a:xfrm>
                <a:off x="502608" y="3024000"/>
                <a:ext cx="1308" cy="327"/>
              </a:xfrm>
              <a:custGeom>
                <a:avLst/>
                <a:gdLst/>
                <a:ahLst/>
                <a:cxnLst/>
                <a:rect l="l" t="t" r="r" b="b"/>
                <a:pathLst>
                  <a:path w="24" h="6" extrusionOk="0">
                    <a:moveTo>
                      <a:pt x="23" y="1"/>
                    </a:moveTo>
                    <a:lnTo>
                      <a:pt x="23" y="1"/>
                    </a:lnTo>
                    <a:cubicBezTo>
                      <a:pt x="7" y="4"/>
                      <a:pt x="1" y="5"/>
                      <a:pt x="2" y="5"/>
                    </a:cubicBezTo>
                    <a:cubicBezTo>
                      <a:pt x="2" y="5"/>
                      <a:pt x="10" y="4"/>
                      <a:pt x="23"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3"/>
              <p:cNvSpPr/>
              <p:nvPr/>
            </p:nvSpPr>
            <p:spPr>
              <a:xfrm>
                <a:off x="504189" y="3024000"/>
                <a:ext cx="709" cy="55"/>
              </a:xfrm>
              <a:custGeom>
                <a:avLst/>
                <a:gdLst/>
                <a:ahLst/>
                <a:cxnLst/>
                <a:rect l="l" t="t" r="r" b="b"/>
                <a:pathLst>
                  <a:path w="13" h="1" extrusionOk="0">
                    <a:moveTo>
                      <a:pt x="13" y="1"/>
                    </a:moveTo>
                    <a:lnTo>
                      <a:pt x="0" y="1"/>
                    </a:ln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3"/>
              <p:cNvSpPr/>
              <p:nvPr/>
            </p:nvSpPr>
            <p:spPr>
              <a:xfrm>
                <a:off x="286496" y="3006772"/>
                <a:ext cx="382" cy="55"/>
              </a:xfrm>
              <a:custGeom>
                <a:avLst/>
                <a:gdLst/>
                <a:ahLst/>
                <a:cxnLst/>
                <a:rect l="l" t="t" r="r" b="b"/>
                <a:pathLst>
                  <a:path w="7" h="1" extrusionOk="0">
                    <a:moveTo>
                      <a:pt x="1" y="0"/>
                    </a:moveTo>
                    <a:cubicBezTo>
                      <a:pt x="1" y="0"/>
                      <a:pt x="7" y="0"/>
                      <a:pt x="1" y="0"/>
                    </a:cubicBezTo>
                    <a:cubicBezTo>
                      <a:pt x="7" y="0"/>
                      <a:pt x="7" y="0"/>
                      <a:pt x="1" y="0"/>
                    </a:cubicBezTo>
                    <a:cubicBezTo>
                      <a:pt x="7" y="0"/>
                      <a:pt x="7" y="0"/>
                      <a:pt x="1" y="0"/>
                    </a:cubicBezTo>
                    <a:cubicBezTo>
                      <a:pt x="7" y="0"/>
                      <a:pt x="7" y="0"/>
                      <a:pt x="1" y="0"/>
                    </a:cubicBezTo>
                    <a:cubicBezTo>
                      <a:pt x="7" y="0"/>
                      <a:pt x="7" y="0"/>
                      <a:pt x="1"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3"/>
              <p:cNvSpPr/>
              <p:nvPr/>
            </p:nvSpPr>
            <p:spPr>
              <a:xfrm>
                <a:off x="286823" y="3006772"/>
                <a:ext cx="55" cy="55"/>
              </a:xfrm>
              <a:custGeom>
                <a:avLst/>
                <a:gdLst/>
                <a:ahLst/>
                <a:cxnLst/>
                <a:rect l="l" t="t" r="r" b="b"/>
                <a:pathLst>
                  <a:path w="1" h="1" extrusionOk="0">
                    <a:moveTo>
                      <a:pt x="1" y="0"/>
                    </a:moveTo>
                    <a:lnTo>
                      <a:pt x="1"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3"/>
              <p:cNvSpPr/>
              <p:nvPr/>
            </p:nvSpPr>
            <p:spPr>
              <a:xfrm>
                <a:off x="-36036" y="1788990"/>
                <a:ext cx="1090" cy="218"/>
              </a:xfrm>
              <a:custGeom>
                <a:avLst/>
                <a:gdLst/>
                <a:ahLst/>
                <a:cxnLst/>
                <a:rect l="l" t="t" r="r" b="b"/>
                <a:pathLst>
                  <a:path w="20" h="4" extrusionOk="0">
                    <a:moveTo>
                      <a:pt x="0" y="1"/>
                    </a:moveTo>
                    <a:cubicBezTo>
                      <a:pt x="5" y="1"/>
                      <a:pt x="6" y="4"/>
                      <a:pt x="10" y="4"/>
                    </a:cubicBezTo>
                    <a:cubicBezTo>
                      <a:pt x="12" y="4"/>
                      <a:pt x="15" y="3"/>
                      <a:pt x="19"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3"/>
              <p:cNvSpPr/>
              <p:nvPr/>
            </p:nvSpPr>
            <p:spPr>
              <a:xfrm>
                <a:off x="-36036" y="1788990"/>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3"/>
              <p:cNvSpPr/>
              <p:nvPr/>
            </p:nvSpPr>
            <p:spPr>
              <a:xfrm>
                <a:off x="-68474" y="1779340"/>
                <a:ext cx="1417" cy="763"/>
              </a:xfrm>
              <a:custGeom>
                <a:avLst/>
                <a:gdLst/>
                <a:ahLst/>
                <a:cxnLst/>
                <a:rect l="l" t="t" r="r" b="b"/>
                <a:pathLst>
                  <a:path w="26" h="14" extrusionOk="0">
                    <a:moveTo>
                      <a:pt x="1" y="1"/>
                    </a:moveTo>
                    <a:cubicBezTo>
                      <a:pt x="26" y="13"/>
                      <a:pt x="26" y="13"/>
                      <a:pt x="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3"/>
              <p:cNvSpPr/>
              <p:nvPr/>
            </p:nvSpPr>
            <p:spPr>
              <a:xfrm>
                <a:off x="347557" y="2848777"/>
                <a:ext cx="91862" cy="35273"/>
              </a:xfrm>
              <a:custGeom>
                <a:avLst/>
                <a:gdLst/>
                <a:ahLst/>
                <a:cxnLst/>
                <a:rect l="l" t="t" r="r" b="b"/>
                <a:pathLst>
                  <a:path w="1685" h="647" extrusionOk="0">
                    <a:moveTo>
                      <a:pt x="140" y="0"/>
                    </a:moveTo>
                    <a:cubicBezTo>
                      <a:pt x="130" y="0"/>
                      <a:pt x="119" y="2"/>
                      <a:pt x="108" y="7"/>
                    </a:cubicBezTo>
                    <a:cubicBezTo>
                      <a:pt x="20" y="26"/>
                      <a:pt x="1" y="152"/>
                      <a:pt x="83" y="203"/>
                    </a:cubicBezTo>
                    <a:cubicBezTo>
                      <a:pt x="374" y="355"/>
                      <a:pt x="1171" y="620"/>
                      <a:pt x="1374" y="639"/>
                    </a:cubicBezTo>
                    <a:cubicBezTo>
                      <a:pt x="1391" y="644"/>
                      <a:pt x="1407" y="646"/>
                      <a:pt x="1423" y="646"/>
                    </a:cubicBezTo>
                    <a:cubicBezTo>
                      <a:pt x="1581" y="646"/>
                      <a:pt x="1684" y="437"/>
                      <a:pt x="1564" y="310"/>
                    </a:cubicBezTo>
                    <a:cubicBezTo>
                      <a:pt x="1399" y="196"/>
                      <a:pt x="1038" y="209"/>
                      <a:pt x="969" y="184"/>
                    </a:cubicBezTo>
                    <a:cubicBezTo>
                      <a:pt x="779" y="184"/>
                      <a:pt x="418" y="114"/>
                      <a:pt x="273" y="51"/>
                    </a:cubicBezTo>
                    <a:cubicBezTo>
                      <a:pt x="226" y="40"/>
                      <a:pt x="188"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3"/>
              <p:cNvSpPr/>
              <p:nvPr/>
            </p:nvSpPr>
            <p:spPr>
              <a:xfrm>
                <a:off x="69185" y="2838691"/>
                <a:ext cx="60187" cy="31184"/>
              </a:xfrm>
              <a:custGeom>
                <a:avLst/>
                <a:gdLst/>
                <a:ahLst/>
                <a:cxnLst/>
                <a:rect l="l" t="t" r="r" b="b"/>
                <a:pathLst>
                  <a:path w="1104" h="572" extrusionOk="0">
                    <a:moveTo>
                      <a:pt x="210" y="0"/>
                    </a:moveTo>
                    <a:cubicBezTo>
                      <a:pt x="204" y="0"/>
                      <a:pt x="197" y="1"/>
                      <a:pt x="190" y="2"/>
                    </a:cubicBezTo>
                    <a:cubicBezTo>
                      <a:pt x="38" y="8"/>
                      <a:pt x="0" y="230"/>
                      <a:pt x="127" y="299"/>
                    </a:cubicBezTo>
                    <a:cubicBezTo>
                      <a:pt x="336" y="400"/>
                      <a:pt x="544" y="521"/>
                      <a:pt x="785" y="559"/>
                    </a:cubicBezTo>
                    <a:cubicBezTo>
                      <a:pt x="812" y="567"/>
                      <a:pt x="836" y="571"/>
                      <a:pt x="859" y="571"/>
                    </a:cubicBezTo>
                    <a:cubicBezTo>
                      <a:pt x="1049" y="571"/>
                      <a:pt x="1103" y="298"/>
                      <a:pt x="911" y="236"/>
                    </a:cubicBezTo>
                    <a:cubicBezTo>
                      <a:pt x="779" y="179"/>
                      <a:pt x="633" y="141"/>
                      <a:pt x="500" y="103"/>
                    </a:cubicBezTo>
                    <a:cubicBezTo>
                      <a:pt x="406" y="79"/>
                      <a:pt x="306"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3"/>
              <p:cNvSpPr/>
              <p:nvPr/>
            </p:nvSpPr>
            <p:spPr>
              <a:xfrm>
                <a:off x="476603" y="1128387"/>
                <a:ext cx="173965" cy="145071"/>
              </a:xfrm>
              <a:custGeom>
                <a:avLst/>
                <a:gdLst/>
                <a:ahLst/>
                <a:cxnLst/>
                <a:rect l="l" t="t" r="r" b="b"/>
                <a:pathLst>
                  <a:path w="3191" h="2661" extrusionOk="0">
                    <a:moveTo>
                      <a:pt x="813" y="271"/>
                    </a:moveTo>
                    <a:cubicBezTo>
                      <a:pt x="840" y="271"/>
                      <a:pt x="867" y="276"/>
                      <a:pt x="911" y="279"/>
                    </a:cubicBezTo>
                    <a:cubicBezTo>
                      <a:pt x="1202" y="336"/>
                      <a:pt x="1418" y="507"/>
                      <a:pt x="1664" y="671"/>
                    </a:cubicBezTo>
                    <a:cubicBezTo>
                      <a:pt x="1791" y="766"/>
                      <a:pt x="2310" y="1209"/>
                      <a:pt x="2430" y="1393"/>
                    </a:cubicBezTo>
                    <a:cubicBezTo>
                      <a:pt x="2778" y="1861"/>
                      <a:pt x="2835" y="2272"/>
                      <a:pt x="2721" y="2279"/>
                    </a:cubicBezTo>
                    <a:cubicBezTo>
                      <a:pt x="2667" y="2292"/>
                      <a:pt x="2652" y="2298"/>
                      <a:pt x="2618" y="2298"/>
                    </a:cubicBezTo>
                    <a:cubicBezTo>
                      <a:pt x="2588" y="2298"/>
                      <a:pt x="2542" y="2294"/>
                      <a:pt x="2443" y="2285"/>
                    </a:cubicBezTo>
                    <a:lnTo>
                      <a:pt x="2417" y="2285"/>
                    </a:lnTo>
                    <a:cubicBezTo>
                      <a:pt x="2373" y="2279"/>
                      <a:pt x="2354" y="2272"/>
                      <a:pt x="2341" y="2272"/>
                    </a:cubicBezTo>
                    <a:cubicBezTo>
                      <a:pt x="2335" y="2266"/>
                      <a:pt x="2329" y="2266"/>
                      <a:pt x="2322" y="2266"/>
                    </a:cubicBezTo>
                    <a:cubicBezTo>
                      <a:pt x="1690" y="2108"/>
                      <a:pt x="791" y="1861"/>
                      <a:pt x="506" y="1646"/>
                    </a:cubicBezTo>
                    <a:cubicBezTo>
                      <a:pt x="456" y="1608"/>
                      <a:pt x="462" y="1608"/>
                      <a:pt x="443" y="1589"/>
                    </a:cubicBezTo>
                    <a:lnTo>
                      <a:pt x="405" y="1551"/>
                    </a:lnTo>
                    <a:cubicBezTo>
                      <a:pt x="391" y="1525"/>
                      <a:pt x="384" y="1515"/>
                      <a:pt x="383" y="1515"/>
                    </a:cubicBezTo>
                    <a:lnTo>
                      <a:pt x="383" y="1515"/>
                    </a:lnTo>
                    <a:cubicBezTo>
                      <a:pt x="382" y="1515"/>
                      <a:pt x="388" y="1530"/>
                      <a:pt x="399" y="1551"/>
                    </a:cubicBezTo>
                    <a:cubicBezTo>
                      <a:pt x="380" y="1519"/>
                      <a:pt x="373" y="1494"/>
                      <a:pt x="354" y="1462"/>
                    </a:cubicBezTo>
                    <a:cubicBezTo>
                      <a:pt x="354" y="1456"/>
                      <a:pt x="348" y="1443"/>
                      <a:pt x="342" y="1399"/>
                    </a:cubicBezTo>
                    <a:cubicBezTo>
                      <a:pt x="317" y="1336"/>
                      <a:pt x="342" y="1336"/>
                      <a:pt x="317" y="1291"/>
                    </a:cubicBezTo>
                    <a:cubicBezTo>
                      <a:pt x="304" y="887"/>
                      <a:pt x="399" y="817"/>
                      <a:pt x="519" y="538"/>
                    </a:cubicBezTo>
                    <a:cubicBezTo>
                      <a:pt x="652" y="336"/>
                      <a:pt x="563" y="444"/>
                      <a:pt x="690" y="317"/>
                    </a:cubicBezTo>
                    <a:lnTo>
                      <a:pt x="715" y="292"/>
                    </a:lnTo>
                    <a:cubicBezTo>
                      <a:pt x="759" y="276"/>
                      <a:pt x="786" y="271"/>
                      <a:pt x="813" y="271"/>
                    </a:cubicBezTo>
                    <a:close/>
                    <a:moveTo>
                      <a:pt x="753" y="1"/>
                    </a:moveTo>
                    <a:cubicBezTo>
                      <a:pt x="530" y="1"/>
                      <a:pt x="333" y="98"/>
                      <a:pt x="184" y="355"/>
                    </a:cubicBezTo>
                    <a:cubicBezTo>
                      <a:pt x="95" y="564"/>
                      <a:pt x="108" y="538"/>
                      <a:pt x="63" y="722"/>
                    </a:cubicBezTo>
                    <a:lnTo>
                      <a:pt x="63" y="703"/>
                    </a:lnTo>
                    <a:cubicBezTo>
                      <a:pt x="38" y="817"/>
                      <a:pt x="25" y="937"/>
                      <a:pt x="25" y="1051"/>
                    </a:cubicBezTo>
                    <a:cubicBezTo>
                      <a:pt x="25" y="1083"/>
                      <a:pt x="25" y="1178"/>
                      <a:pt x="32" y="1298"/>
                    </a:cubicBezTo>
                    <a:cubicBezTo>
                      <a:pt x="0" y="1361"/>
                      <a:pt x="19" y="1412"/>
                      <a:pt x="32" y="1526"/>
                    </a:cubicBezTo>
                    <a:cubicBezTo>
                      <a:pt x="32" y="1545"/>
                      <a:pt x="32" y="1570"/>
                      <a:pt x="38" y="1589"/>
                    </a:cubicBezTo>
                    <a:cubicBezTo>
                      <a:pt x="95" y="2108"/>
                      <a:pt x="918" y="2285"/>
                      <a:pt x="1671" y="2519"/>
                    </a:cubicBezTo>
                    <a:cubicBezTo>
                      <a:pt x="1938" y="2607"/>
                      <a:pt x="2199" y="2661"/>
                      <a:pt x="2422" y="2661"/>
                    </a:cubicBezTo>
                    <a:cubicBezTo>
                      <a:pt x="2892" y="2661"/>
                      <a:pt x="3190" y="2421"/>
                      <a:pt x="3006" y="1747"/>
                    </a:cubicBezTo>
                    <a:cubicBezTo>
                      <a:pt x="2803" y="1102"/>
                      <a:pt x="2240" y="665"/>
                      <a:pt x="1734" y="374"/>
                    </a:cubicBezTo>
                    <a:cubicBezTo>
                      <a:pt x="1397" y="175"/>
                      <a:pt x="1052" y="1"/>
                      <a:pt x="753"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3"/>
              <p:cNvSpPr/>
              <p:nvPr/>
            </p:nvSpPr>
            <p:spPr>
              <a:xfrm>
                <a:off x="517273" y="1172656"/>
                <a:ext cx="71145" cy="52010"/>
              </a:xfrm>
              <a:custGeom>
                <a:avLst/>
                <a:gdLst/>
                <a:ahLst/>
                <a:cxnLst/>
                <a:rect l="l" t="t" r="r" b="b"/>
                <a:pathLst>
                  <a:path w="1305" h="954" extrusionOk="0">
                    <a:moveTo>
                      <a:pt x="324" y="195"/>
                    </a:moveTo>
                    <a:cubicBezTo>
                      <a:pt x="469" y="201"/>
                      <a:pt x="760" y="429"/>
                      <a:pt x="963" y="669"/>
                    </a:cubicBezTo>
                    <a:cubicBezTo>
                      <a:pt x="988" y="695"/>
                      <a:pt x="1007" y="714"/>
                      <a:pt x="1026" y="739"/>
                    </a:cubicBezTo>
                    <a:cubicBezTo>
                      <a:pt x="804" y="682"/>
                      <a:pt x="634" y="574"/>
                      <a:pt x="393" y="429"/>
                    </a:cubicBezTo>
                    <a:cubicBezTo>
                      <a:pt x="342" y="410"/>
                      <a:pt x="286" y="353"/>
                      <a:pt x="229" y="328"/>
                    </a:cubicBezTo>
                    <a:cubicBezTo>
                      <a:pt x="254" y="239"/>
                      <a:pt x="267" y="207"/>
                      <a:pt x="324" y="195"/>
                    </a:cubicBezTo>
                    <a:close/>
                    <a:moveTo>
                      <a:pt x="321" y="0"/>
                    </a:moveTo>
                    <a:cubicBezTo>
                      <a:pt x="137" y="0"/>
                      <a:pt x="36" y="194"/>
                      <a:pt x="13" y="378"/>
                    </a:cubicBezTo>
                    <a:lnTo>
                      <a:pt x="13" y="385"/>
                    </a:lnTo>
                    <a:cubicBezTo>
                      <a:pt x="1" y="423"/>
                      <a:pt x="1" y="473"/>
                      <a:pt x="20" y="511"/>
                    </a:cubicBezTo>
                    <a:cubicBezTo>
                      <a:pt x="58" y="568"/>
                      <a:pt x="108" y="587"/>
                      <a:pt x="159" y="631"/>
                    </a:cubicBezTo>
                    <a:cubicBezTo>
                      <a:pt x="320" y="732"/>
                      <a:pt x="750" y="953"/>
                      <a:pt x="1025" y="953"/>
                    </a:cubicBezTo>
                    <a:cubicBezTo>
                      <a:pt x="1129" y="953"/>
                      <a:pt x="1211" y="922"/>
                      <a:pt x="1247" y="840"/>
                    </a:cubicBezTo>
                    <a:cubicBezTo>
                      <a:pt x="1304" y="650"/>
                      <a:pt x="1102" y="511"/>
                      <a:pt x="982" y="391"/>
                    </a:cubicBezTo>
                    <a:cubicBezTo>
                      <a:pt x="804" y="239"/>
                      <a:pt x="627" y="81"/>
                      <a:pt x="399" y="11"/>
                    </a:cubicBezTo>
                    <a:cubicBezTo>
                      <a:pt x="372" y="4"/>
                      <a:pt x="345" y="0"/>
                      <a:pt x="321"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3"/>
              <p:cNvSpPr/>
              <p:nvPr/>
            </p:nvSpPr>
            <p:spPr>
              <a:xfrm>
                <a:off x="32276" y="1334686"/>
                <a:ext cx="62477" cy="59969"/>
              </a:xfrm>
              <a:custGeom>
                <a:avLst/>
                <a:gdLst/>
                <a:ahLst/>
                <a:cxnLst/>
                <a:rect l="l" t="t" r="r" b="b"/>
                <a:pathLst>
                  <a:path w="1146" h="1100" extrusionOk="0">
                    <a:moveTo>
                      <a:pt x="886" y="1"/>
                    </a:moveTo>
                    <a:cubicBezTo>
                      <a:pt x="772" y="7"/>
                      <a:pt x="684" y="89"/>
                      <a:pt x="589" y="146"/>
                    </a:cubicBezTo>
                    <a:cubicBezTo>
                      <a:pt x="367" y="304"/>
                      <a:pt x="177" y="519"/>
                      <a:pt x="83" y="779"/>
                    </a:cubicBezTo>
                    <a:cubicBezTo>
                      <a:pt x="45" y="899"/>
                      <a:pt x="45" y="861"/>
                      <a:pt x="13" y="962"/>
                    </a:cubicBezTo>
                    <a:cubicBezTo>
                      <a:pt x="1" y="1044"/>
                      <a:pt x="81" y="1099"/>
                      <a:pt x="154" y="1099"/>
                    </a:cubicBezTo>
                    <a:cubicBezTo>
                      <a:pt x="195" y="1099"/>
                      <a:pt x="233" y="1083"/>
                      <a:pt x="253" y="1045"/>
                    </a:cubicBezTo>
                    <a:cubicBezTo>
                      <a:pt x="304" y="956"/>
                      <a:pt x="519" y="741"/>
                      <a:pt x="665" y="602"/>
                    </a:cubicBezTo>
                    <a:cubicBezTo>
                      <a:pt x="798" y="462"/>
                      <a:pt x="854" y="481"/>
                      <a:pt x="1044" y="323"/>
                    </a:cubicBezTo>
                    <a:cubicBezTo>
                      <a:pt x="1146" y="203"/>
                      <a:pt x="1044" y="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3"/>
              <p:cNvSpPr/>
              <p:nvPr/>
            </p:nvSpPr>
            <p:spPr>
              <a:xfrm>
                <a:off x="323078" y="1324654"/>
                <a:ext cx="82485" cy="58061"/>
              </a:xfrm>
              <a:custGeom>
                <a:avLst/>
                <a:gdLst/>
                <a:ahLst/>
                <a:cxnLst/>
                <a:rect l="l" t="t" r="r" b="b"/>
                <a:pathLst>
                  <a:path w="1513" h="1065" extrusionOk="0">
                    <a:moveTo>
                      <a:pt x="248" y="0"/>
                    </a:moveTo>
                    <a:cubicBezTo>
                      <a:pt x="232" y="0"/>
                      <a:pt x="214" y="2"/>
                      <a:pt x="197" y="7"/>
                    </a:cubicBezTo>
                    <a:cubicBezTo>
                      <a:pt x="32" y="39"/>
                      <a:pt x="0" y="279"/>
                      <a:pt x="152" y="362"/>
                    </a:cubicBezTo>
                    <a:cubicBezTo>
                      <a:pt x="551" y="539"/>
                      <a:pt x="855" y="735"/>
                      <a:pt x="1032" y="868"/>
                    </a:cubicBezTo>
                    <a:cubicBezTo>
                      <a:pt x="1057" y="887"/>
                      <a:pt x="1101" y="925"/>
                      <a:pt x="1114" y="938"/>
                    </a:cubicBezTo>
                    <a:cubicBezTo>
                      <a:pt x="1184" y="988"/>
                      <a:pt x="1222" y="1064"/>
                      <a:pt x="1304" y="1064"/>
                    </a:cubicBezTo>
                    <a:cubicBezTo>
                      <a:pt x="1513" y="1039"/>
                      <a:pt x="1424" y="855"/>
                      <a:pt x="1354" y="792"/>
                    </a:cubicBezTo>
                    <a:cubicBezTo>
                      <a:pt x="1222" y="608"/>
                      <a:pt x="1171" y="545"/>
                      <a:pt x="1063" y="444"/>
                    </a:cubicBezTo>
                    <a:cubicBezTo>
                      <a:pt x="975" y="349"/>
                      <a:pt x="741" y="197"/>
                      <a:pt x="500" y="96"/>
                    </a:cubicBezTo>
                    <a:cubicBezTo>
                      <a:pt x="420" y="64"/>
                      <a:pt x="340"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3"/>
              <p:cNvSpPr/>
              <p:nvPr/>
            </p:nvSpPr>
            <p:spPr>
              <a:xfrm>
                <a:off x="64878" y="1453209"/>
                <a:ext cx="52282" cy="94642"/>
              </a:xfrm>
              <a:custGeom>
                <a:avLst/>
                <a:gdLst/>
                <a:ahLst/>
                <a:cxnLst/>
                <a:rect l="l" t="t" r="r" b="b"/>
                <a:pathLst>
                  <a:path w="959" h="1736" extrusionOk="0">
                    <a:moveTo>
                      <a:pt x="129" y="1"/>
                    </a:moveTo>
                    <a:cubicBezTo>
                      <a:pt x="61" y="1"/>
                      <a:pt x="1" y="85"/>
                      <a:pt x="41" y="149"/>
                    </a:cubicBezTo>
                    <a:cubicBezTo>
                      <a:pt x="124" y="307"/>
                      <a:pt x="231" y="471"/>
                      <a:pt x="389" y="566"/>
                    </a:cubicBezTo>
                    <a:cubicBezTo>
                      <a:pt x="307" y="813"/>
                      <a:pt x="313" y="889"/>
                      <a:pt x="307" y="1161"/>
                    </a:cubicBezTo>
                    <a:cubicBezTo>
                      <a:pt x="313" y="1313"/>
                      <a:pt x="313" y="1471"/>
                      <a:pt x="402" y="1598"/>
                    </a:cubicBezTo>
                    <a:cubicBezTo>
                      <a:pt x="440" y="1674"/>
                      <a:pt x="530" y="1735"/>
                      <a:pt x="625" y="1735"/>
                    </a:cubicBezTo>
                    <a:cubicBezTo>
                      <a:pt x="703" y="1735"/>
                      <a:pt x="785" y="1694"/>
                      <a:pt x="845" y="1585"/>
                    </a:cubicBezTo>
                    <a:cubicBezTo>
                      <a:pt x="946" y="1345"/>
                      <a:pt x="915" y="1294"/>
                      <a:pt x="940" y="1092"/>
                    </a:cubicBezTo>
                    <a:cubicBezTo>
                      <a:pt x="946" y="870"/>
                      <a:pt x="959" y="604"/>
                      <a:pt x="813" y="427"/>
                    </a:cubicBezTo>
                    <a:cubicBezTo>
                      <a:pt x="755" y="372"/>
                      <a:pt x="691" y="344"/>
                      <a:pt x="630" y="344"/>
                    </a:cubicBezTo>
                    <a:cubicBezTo>
                      <a:pt x="593" y="344"/>
                      <a:pt x="556" y="355"/>
                      <a:pt x="522" y="377"/>
                    </a:cubicBezTo>
                    <a:cubicBezTo>
                      <a:pt x="516" y="377"/>
                      <a:pt x="503" y="383"/>
                      <a:pt x="497" y="396"/>
                    </a:cubicBezTo>
                    <a:cubicBezTo>
                      <a:pt x="465" y="377"/>
                      <a:pt x="434" y="364"/>
                      <a:pt x="408" y="339"/>
                    </a:cubicBezTo>
                    <a:cubicBezTo>
                      <a:pt x="370" y="313"/>
                      <a:pt x="370" y="313"/>
                      <a:pt x="332" y="263"/>
                    </a:cubicBezTo>
                    <a:cubicBezTo>
                      <a:pt x="263" y="180"/>
                      <a:pt x="244" y="54"/>
                      <a:pt x="149" y="3"/>
                    </a:cubicBezTo>
                    <a:cubicBezTo>
                      <a:pt x="142" y="2"/>
                      <a:pt x="136"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3"/>
              <p:cNvSpPr/>
              <p:nvPr/>
            </p:nvSpPr>
            <p:spPr>
              <a:xfrm>
                <a:off x="320843" y="1453209"/>
                <a:ext cx="52282" cy="94642"/>
              </a:xfrm>
              <a:custGeom>
                <a:avLst/>
                <a:gdLst/>
                <a:ahLst/>
                <a:cxnLst/>
                <a:rect l="l" t="t" r="r" b="b"/>
                <a:pathLst>
                  <a:path w="959" h="1736" extrusionOk="0">
                    <a:moveTo>
                      <a:pt x="123" y="1"/>
                    </a:moveTo>
                    <a:cubicBezTo>
                      <a:pt x="55" y="1"/>
                      <a:pt x="0" y="85"/>
                      <a:pt x="35" y="149"/>
                    </a:cubicBezTo>
                    <a:cubicBezTo>
                      <a:pt x="130" y="307"/>
                      <a:pt x="231" y="471"/>
                      <a:pt x="389" y="566"/>
                    </a:cubicBezTo>
                    <a:cubicBezTo>
                      <a:pt x="313" y="813"/>
                      <a:pt x="320" y="895"/>
                      <a:pt x="313" y="1161"/>
                    </a:cubicBezTo>
                    <a:cubicBezTo>
                      <a:pt x="320" y="1313"/>
                      <a:pt x="320" y="1471"/>
                      <a:pt x="408" y="1598"/>
                    </a:cubicBezTo>
                    <a:cubicBezTo>
                      <a:pt x="447" y="1674"/>
                      <a:pt x="534" y="1735"/>
                      <a:pt x="628" y="1735"/>
                    </a:cubicBezTo>
                    <a:cubicBezTo>
                      <a:pt x="706" y="1735"/>
                      <a:pt x="788" y="1694"/>
                      <a:pt x="851" y="1585"/>
                    </a:cubicBezTo>
                    <a:cubicBezTo>
                      <a:pt x="953" y="1345"/>
                      <a:pt x="921" y="1294"/>
                      <a:pt x="946" y="1092"/>
                    </a:cubicBezTo>
                    <a:cubicBezTo>
                      <a:pt x="953" y="870"/>
                      <a:pt x="959" y="604"/>
                      <a:pt x="820" y="427"/>
                    </a:cubicBezTo>
                    <a:cubicBezTo>
                      <a:pt x="761" y="373"/>
                      <a:pt x="696" y="347"/>
                      <a:pt x="633" y="347"/>
                    </a:cubicBezTo>
                    <a:cubicBezTo>
                      <a:pt x="594" y="347"/>
                      <a:pt x="556" y="357"/>
                      <a:pt x="522" y="377"/>
                    </a:cubicBezTo>
                    <a:cubicBezTo>
                      <a:pt x="516" y="377"/>
                      <a:pt x="510" y="389"/>
                      <a:pt x="503" y="396"/>
                    </a:cubicBezTo>
                    <a:cubicBezTo>
                      <a:pt x="472" y="377"/>
                      <a:pt x="440" y="364"/>
                      <a:pt x="415" y="339"/>
                    </a:cubicBezTo>
                    <a:cubicBezTo>
                      <a:pt x="377" y="313"/>
                      <a:pt x="377" y="313"/>
                      <a:pt x="326" y="263"/>
                    </a:cubicBezTo>
                    <a:cubicBezTo>
                      <a:pt x="263" y="180"/>
                      <a:pt x="238" y="54"/>
                      <a:pt x="143" y="3"/>
                    </a:cubicBezTo>
                    <a:cubicBezTo>
                      <a:pt x="136" y="2"/>
                      <a:pt x="129"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3"/>
              <p:cNvSpPr/>
              <p:nvPr/>
            </p:nvSpPr>
            <p:spPr>
              <a:xfrm>
                <a:off x="179585" y="1579638"/>
                <a:ext cx="382" cy="382"/>
              </a:xfrm>
              <a:custGeom>
                <a:avLst/>
                <a:gdLst/>
                <a:ahLst/>
                <a:cxnLst/>
                <a:rect l="l" t="t" r="r" b="b"/>
                <a:pathLst>
                  <a:path w="7" h="7" extrusionOk="0">
                    <a:moveTo>
                      <a:pt x="0" y="0"/>
                    </a:moveTo>
                    <a:lnTo>
                      <a:pt x="0" y="6"/>
                    </a:lnTo>
                    <a:cubicBezTo>
                      <a:pt x="6" y="6"/>
                      <a:pt x="0" y="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3"/>
              <p:cNvSpPr/>
              <p:nvPr/>
            </p:nvSpPr>
            <p:spPr>
              <a:xfrm>
                <a:off x="154016" y="1553687"/>
                <a:ext cx="50102" cy="49393"/>
              </a:xfrm>
              <a:custGeom>
                <a:avLst/>
                <a:gdLst/>
                <a:ahLst/>
                <a:cxnLst/>
                <a:rect l="l" t="t" r="r" b="b"/>
                <a:pathLst>
                  <a:path w="919" h="906" extrusionOk="0">
                    <a:moveTo>
                      <a:pt x="533" y="894"/>
                    </a:moveTo>
                    <a:lnTo>
                      <a:pt x="533" y="894"/>
                    </a:lnTo>
                    <a:cubicBezTo>
                      <a:pt x="535" y="896"/>
                      <a:pt x="541" y="900"/>
                      <a:pt x="551" y="900"/>
                    </a:cubicBezTo>
                    <a:cubicBezTo>
                      <a:pt x="545" y="898"/>
                      <a:pt x="539" y="896"/>
                      <a:pt x="533" y="894"/>
                    </a:cubicBezTo>
                    <a:close/>
                    <a:moveTo>
                      <a:pt x="493" y="0"/>
                    </a:moveTo>
                    <a:cubicBezTo>
                      <a:pt x="409" y="0"/>
                      <a:pt x="328" y="20"/>
                      <a:pt x="241" y="84"/>
                    </a:cubicBezTo>
                    <a:cubicBezTo>
                      <a:pt x="1" y="305"/>
                      <a:pt x="64" y="672"/>
                      <a:pt x="349" y="818"/>
                    </a:cubicBezTo>
                    <a:cubicBezTo>
                      <a:pt x="480" y="878"/>
                      <a:pt x="437" y="864"/>
                      <a:pt x="533" y="894"/>
                    </a:cubicBezTo>
                    <a:lnTo>
                      <a:pt x="533" y="894"/>
                    </a:lnTo>
                    <a:cubicBezTo>
                      <a:pt x="533" y="894"/>
                      <a:pt x="532" y="894"/>
                      <a:pt x="532" y="894"/>
                    </a:cubicBezTo>
                    <a:lnTo>
                      <a:pt x="532" y="894"/>
                    </a:lnTo>
                    <a:cubicBezTo>
                      <a:pt x="550" y="898"/>
                      <a:pt x="576" y="905"/>
                      <a:pt x="599" y="905"/>
                    </a:cubicBezTo>
                    <a:cubicBezTo>
                      <a:pt x="610" y="905"/>
                      <a:pt x="619" y="904"/>
                      <a:pt x="627" y="900"/>
                    </a:cubicBezTo>
                    <a:cubicBezTo>
                      <a:pt x="760" y="868"/>
                      <a:pt x="773" y="679"/>
                      <a:pt x="646" y="622"/>
                    </a:cubicBezTo>
                    <a:cubicBezTo>
                      <a:pt x="570" y="565"/>
                      <a:pt x="570" y="590"/>
                      <a:pt x="488" y="495"/>
                    </a:cubicBezTo>
                    <a:cubicBezTo>
                      <a:pt x="474" y="481"/>
                      <a:pt x="471" y="471"/>
                      <a:pt x="470" y="471"/>
                    </a:cubicBezTo>
                    <a:cubicBezTo>
                      <a:pt x="469" y="471"/>
                      <a:pt x="469" y="473"/>
                      <a:pt x="469" y="476"/>
                    </a:cubicBezTo>
                    <a:lnTo>
                      <a:pt x="469" y="463"/>
                    </a:lnTo>
                    <a:cubicBezTo>
                      <a:pt x="469" y="463"/>
                      <a:pt x="469" y="457"/>
                      <a:pt x="463" y="444"/>
                    </a:cubicBezTo>
                    <a:cubicBezTo>
                      <a:pt x="463" y="432"/>
                      <a:pt x="456" y="419"/>
                      <a:pt x="456" y="400"/>
                    </a:cubicBezTo>
                    <a:lnTo>
                      <a:pt x="456" y="337"/>
                    </a:lnTo>
                    <a:cubicBezTo>
                      <a:pt x="456" y="331"/>
                      <a:pt x="456" y="331"/>
                      <a:pt x="463" y="324"/>
                    </a:cubicBezTo>
                    <a:cubicBezTo>
                      <a:pt x="469" y="305"/>
                      <a:pt x="475" y="299"/>
                      <a:pt x="488" y="286"/>
                    </a:cubicBezTo>
                    <a:lnTo>
                      <a:pt x="494" y="274"/>
                    </a:lnTo>
                    <a:cubicBezTo>
                      <a:pt x="494" y="274"/>
                      <a:pt x="501" y="274"/>
                      <a:pt x="501" y="267"/>
                    </a:cubicBezTo>
                    <a:cubicBezTo>
                      <a:pt x="596" y="242"/>
                      <a:pt x="532" y="248"/>
                      <a:pt x="621" y="242"/>
                    </a:cubicBezTo>
                    <a:lnTo>
                      <a:pt x="659" y="242"/>
                    </a:lnTo>
                    <a:cubicBezTo>
                      <a:pt x="698" y="251"/>
                      <a:pt x="740" y="268"/>
                      <a:pt x="781" y="268"/>
                    </a:cubicBezTo>
                    <a:cubicBezTo>
                      <a:pt x="800" y="268"/>
                      <a:pt x="818" y="265"/>
                      <a:pt x="836" y="255"/>
                    </a:cubicBezTo>
                    <a:cubicBezTo>
                      <a:pt x="918" y="204"/>
                      <a:pt x="899" y="71"/>
                      <a:pt x="811" y="46"/>
                    </a:cubicBezTo>
                    <a:cubicBezTo>
                      <a:pt x="694" y="29"/>
                      <a:pt x="592"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3"/>
              <p:cNvSpPr/>
              <p:nvPr/>
            </p:nvSpPr>
            <p:spPr>
              <a:xfrm>
                <a:off x="276138" y="1607552"/>
                <a:ext cx="436" cy="55"/>
              </a:xfrm>
              <a:custGeom>
                <a:avLst/>
                <a:gdLst/>
                <a:ahLst/>
                <a:cxnLst/>
                <a:rect l="l" t="t" r="r" b="b"/>
                <a:pathLst>
                  <a:path w="8" h="1" extrusionOk="0">
                    <a:moveTo>
                      <a:pt x="7" y="1"/>
                    </a:moveTo>
                    <a:lnTo>
                      <a:pt x="7" y="1"/>
                    </a:lnTo>
                    <a:cubicBezTo>
                      <a:pt x="1" y="1"/>
                      <a:pt x="1" y="1"/>
                      <a:pt x="7"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3"/>
              <p:cNvSpPr/>
              <p:nvPr/>
            </p:nvSpPr>
            <p:spPr>
              <a:xfrm>
                <a:off x="166119" y="1591796"/>
                <a:ext cx="152540" cy="155157"/>
              </a:xfrm>
              <a:custGeom>
                <a:avLst/>
                <a:gdLst/>
                <a:ahLst/>
                <a:cxnLst/>
                <a:rect l="l" t="t" r="r" b="b"/>
                <a:pathLst>
                  <a:path w="2798" h="2846" extrusionOk="0">
                    <a:moveTo>
                      <a:pt x="2557" y="378"/>
                    </a:moveTo>
                    <a:lnTo>
                      <a:pt x="2557" y="378"/>
                    </a:lnTo>
                    <a:cubicBezTo>
                      <a:pt x="2544" y="568"/>
                      <a:pt x="2481" y="796"/>
                      <a:pt x="2411" y="1030"/>
                    </a:cubicBezTo>
                    <a:lnTo>
                      <a:pt x="2411" y="1043"/>
                    </a:lnTo>
                    <a:cubicBezTo>
                      <a:pt x="2380" y="1026"/>
                      <a:pt x="2345" y="1020"/>
                      <a:pt x="2309" y="1020"/>
                    </a:cubicBezTo>
                    <a:cubicBezTo>
                      <a:pt x="2247" y="1020"/>
                      <a:pt x="2180" y="1037"/>
                      <a:pt x="2120" y="1049"/>
                    </a:cubicBezTo>
                    <a:cubicBezTo>
                      <a:pt x="1823" y="1119"/>
                      <a:pt x="1551" y="1264"/>
                      <a:pt x="1304" y="1441"/>
                    </a:cubicBezTo>
                    <a:cubicBezTo>
                      <a:pt x="1215" y="1517"/>
                      <a:pt x="1127" y="1593"/>
                      <a:pt x="1057" y="1688"/>
                    </a:cubicBezTo>
                    <a:cubicBezTo>
                      <a:pt x="968" y="1410"/>
                      <a:pt x="874" y="1125"/>
                      <a:pt x="779" y="935"/>
                    </a:cubicBezTo>
                    <a:cubicBezTo>
                      <a:pt x="918" y="935"/>
                      <a:pt x="1070" y="922"/>
                      <a:pt x="1215" y="903"/>
                    </a:cubicBezTo>
                    <a:cubicBezTo>
                      <a:pt x="1690" y="859"/>
                      <a:pt x="2164" y="714"/>
                      <a:pt x="2525" y="397"/>
                    </a:cubicBezTo>
                    <a:cubicBezTo>
                      <a:pt x="2531" y="391"/>
                      <a:pt x="2538" y="385"/>
                      <a:pt x="2557" y="378"/>
                    </a:cubicBezTo>
                    <a:close/>
                    <a:moveTo>
                      <a:pt x="2237" y="1282"/>
                    </a:moveTo>
                    <a:cubicBezTo>
                      <a:pt x="2267" y="1282"/>
                      <a:pt x="2291" y="1283"/>
                      <a:pt x="2304" y="1283"/>
                    </a:cubicBezTo>
                    <a:cubicBezTo>
                      <a:pt x="2310" y="1283"/>
                      <a:pt x="2316" y="1283"/>
                      <a:pt x="2329" y="1296"/>
                    </a:cubicBezTo>
                    <a:cubicBezTo>
                      <a:pt x="2171" y="1770"/>
                      <a:pt x="1899" y="2295"/>
                      <a:pt x="1728" y="2454"/>
                    </a:cubicBezTo>
                    <a:cubicBezTo>
                      <a:pt x="1646" y="2511"/>
                      <a:pt x="1690" y="2511"/>
                      <a:pt x="1576" y="2536"/>
                    </a:cubicBezTo>
                    <a:cubicBezTo>
                      <a:pt x="1392" y="2492"/>
                      <a:pt x="1190" y="2175"/>
                      <a:pt x="1146" y="1998"/>
                    </a:cubicBezTo>
                    <a:lnTo>
                      <a:pt x="1127" y="1928"/>
                    </a:lnTo>
                    <a:cubicBezTo>
                      <a:pt x="1323" y="1587"/>
                      <a:pt x="1797" y="1340"/>
                      <a:pt x="2076" y="1296"/>
                    </a:cubicBezTo>
                    <a:cubicBezTo>
                      <a:pt x="2133" y="1284"/>
                      <a:pt x="2192" y="1282"/>
                      <a:pt x="2237" y="1282"/>
                    </a:cubicBezTo>
                    <a:close/>
                    <a:moveTo>
                      <a:pt x="2648" y="0"/>
                    </a:moveTo>
                    <a:cubicBezTo>
                      <a:pt x="2625" y="0"/>
                      <a:pt x="2602" y="6"/>
                      <a:pt x="2582" y="18"/>
                    </a:cubicBezTo>
                    <a:cubicBezTo>
                      <a:pt x="2506" y="74"/>
                      <a:pt x="2487" y="93"/>
                      <a:pt x="2361" y="157"/>
                    </a:cubicBezTo>
                    <a:cubicBezTo>
                      <a:pt x="2348" y="157"/>
                      <a:pt x="2342" y="163"/>
                      <a:pt x="2335" y="163"/>
                    </a:cubicBezTo>
                    <a:cubicBezTo>
                      <a:pt x="2284" y="183"/>
                      <a:pt x="2234" y="200"/>
                      <a:pt x="2183" y="222"/>
                    </a:cubicBezTo>
                    <a:lnTo>
                      <a:pt x="2183" y="222"/>
                    </a:lnTo>
                    <a:cubicBezTo>
                      <a:pt x="2181" y="222"/>
                      <a:pt x="2174" y="225"/>
                      <a:pt x="2158" y="233"/>
                    </a:cubicBezTo>
                    <a:cubicBezTo>
                      <a:pt x="2139" y="239"/>
                      <a:pt x="2082" y="264"/>
                      <a:pt x="2057" y="271"/>
                    </a:cubicBezTo>
                    <a:cubicBezTo>
                      <a:pt x="2050" y="271"/>
                      <a:pt x="2044" y="283"/>
                      <a:pt x="2032" y="283"/>
                    </a:cubicBezTo>
                    <a:cubicBezTo>
                      <a:pt x="2044" y="283"/>
                      <a:pt x="2050" y="271"/>
                      <a:pt x="2050" y="271"/>
                    </a:cubicBezTo>
                    <a:lnTo>
                      <a:pt x="2050" y="271"/>
                    </a:lnTo>
                    <a:cubicBezTo>
                      <a:pt x="2044" y="271"/>
                      <a:pt x="2032" y="283"/>
                      <a:pt x="2019" y="283"/>
                    </a:cubicBezTo>
                    <a:lnTo>
                      <a:pt x="2013" y="283"/>
                    </a:lnTo>
                    <a:cubicBezTo>
                      <a:pt x="1671" y="441"/>
                      <a:pt x="943" y="644"/>
                      <a:pt x="564" y="682"/>
                    </a:cubicBezTo>
                    <a:cubicBezTo>
                      <a:pt x="502" y="696"/>
                      <a:pt x="450" y="701"/>
                      <a:pt x="403" y="701"/>
                    </a:cubicBezTo>
                    <a:cubicBezTo>
                      <a:pt x="306" y="701"/>
                      <a:pt x="229" y="680"/>
                      <a:pt x="127" y="676"/>
                    </a:cubicBezTo>
                    <a:cubicBezTo>
                      <a:pt x="19" y="682"/>
                      <a:pt x="0" y="865"/>
                      <a:pt x="114" y="891"/>
                    </a:cubicBezTo>
                    <a:cubicBezTo>
                      <a:pt x="203" y="903"/>
                      <a:pt x="285" y="922"/>
                      <a:pt x="367" y="929"/>
                    </a:cubicBezTo>
                    <a:cubicBezTo>
                      <a:pt x="367" y="948"/>
                      <a:pt x="374" y="954"/>
                      <a:pt x="374" y="960"/>
                    </a:cubicBezTo>
                    <a:cubicBezTo>
                      <a:pt x="374" y="979"/>
                      <a:pt x="380" y="992"/>
                      <a:pt x="386" y="1011"/>
                    </a:cubicBezTo>
                    <a:lnTo>
                      <a:pt x="386" y="1024"/>
                    </a:lnTo>
                    <a:cubicBezTo>
                      <a:pt x="431" y="1157"/>
                      <a:pt x="526" y="1372"/>
                      <a:pt x="595" y="1549"/>
                    </a:cubicBezTo>
                    <a:cubicBezTo>
                      <a:pt x="696" y="1777"/>
                      <a:pt x="975" y="2606"/>
                      <a:pt x="1519" y="2821"/>
                    </a:cubicBezTo>
                    <a:cubicBezTo>
                      <a:pt x="1574" y="2838"/>
                      <a:pt x="1627" y="2846"/>
                      <a:pt x="1677" y="2846"/>
                    </a:cubicBezTo>
                    <a:cubicBezTo>
                      <a:pt x="2223" y="2846"/>
                      <a:pt x="2501" y="1894"/>
                      <a:pt x="2652" y="1106"/>
                    </a:cubicBezTo>
                    <a:cubicBezTo>
                      <a:pt x="2709" y="745"/>
                      <a:pt x="2797" y="517"/>
                      <a:pt x="2759" y="195"/>
                    </a:cubicBezTo>
                    <a:cubicBezTo>
                      <a:pt x="2772" y="169"/>
                      <a:pt x="2778" y="144"/>
                      <a:pt x="2778" y="112"/>
                    </a:cubicBezTo>
                    <a:cubicBezTo>
                      <a:pt x="2774" y="43"/>
                      <a:pt x="2711" y="0"/>
                      <a:pt x="2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3"/>
              <p:cNvSpPr/>
              <p:nvPr/>
            </p:nvSpPr>
            <p:spPr>
              <a:xfrm>
                <a:off x="277719" y="1606189"/>
                <a:ext cx="1963" cy="600"/>
              </a:xfrm>
              <a:custGeom>
                <a:avLst/>
                <a:gdLst/>
                <a:ahLst/>
                <a:cxnLst/>
                <a:rect l="l" t="t" r="r" b="b"/>
                <a:pathLst>
                  <a:path w="36" h="11" extrusionOk="0">
                    <a:moveTo>
                      <a:pt x="35" y="0"/>
                    </a:moveTo>
                    <a:lnTo>
                      <a:pt x="35" y="0"/>
                    </a:lnTo>
                    <a:cubicBezTo>
                      <a:pt x="33" y="0"/>
                      <a:pt x="32" y="1"/>
                      <a:pt x="31" y="1"/>
                    </a:cubicBezTo>
                    <a:lnTo>
                      <a:pt x="31" y="1"/>
                    </a:lnTo>
                    <a:cubicBezTo>
                      <a:pt x="32" y="1"/>
                      <a:pt x="34" y="1"/>
                      <a:pt x="35" y="0"/>
                    </a:cubicBezTo>
                    <a:close/>
                    <a:moveTo>
                      <a:pt x="31" y="1"/>
                    </a:moveTo>
                    <a:cubicBezTo>
                      <a:pt x="8" y="8"/>
                      <a:pt x="1" y="11"/>
                      <a:pt x="3" y="11"/>
                    </a:cubicBezTo>
                    <a:cubicBezTo>
                      <a:pt x="5" y="11"/>
                      <a:pt x="12" y="9"/>
                      <a:pt x="22" y="7"/>
                    </a:cubicBezTo>
                    <a:cubicBezTo>
                      <a:pt x="27" y="7"/>
                      <a:pt x="28" y="3"/>
                      <a:pt x="3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3"/>
              <p:cNvSpPr/>
              <p:nvPr/>
            </p:nvSpPr>
            <p:spPr>
              <a:xfrm>
                <a:off x="278918" y="1606516"/>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3"/>
              <p:cNvSpPr/>
              <p:nvPr/>
            </p:nvSpPr>
            <p:spPr>
              <a:xfrm>
                <a:off x="412053" y="3023673"/>
                <a:ext cx="95297" cy="22461"/>
              </a:xfrm>
              <a:custGeom>
                <a:avLst/>
                <a:gdLst/>
                <a:ahLst/>
                <a:cxnLst/>
                <a:rect l="l" t="t" r="r" b="b"/>
                <a:pathLst>
                  <a:path w="1748" h="412" extrusionOk="0">
                    <a:moveTo>
                      <a:pt x="1747" y="0"/>
                    </a:moveTo>
                    <a:cubicBezTo>
                      <a:pt x="1735" y="0"/>
                      <a:pt x="1716" y="7"/>
                      <a:pt x="1703" y="7"/>
                    </a:cubicBezTo>
                    <a:lnTo>
                      <a:pt x="1671" y="7"/>
                    </a:lnTo>
                    <a:cubicBezTo>
                      <a:pt x="1165" y="89"/>
                      <a:pt x="646" y="102"/>
                      <a:pt x="134" y="108"/>
                    </a:cubicBezTo>
                    <a:cubicBezTo>
                      <a:pt x="96" y="215"/>
                      <a:pt x="45" y="317"/>
                      <a:pt x="1" y="412"/>
                    </a:cubicBezTo>
                    <a:cubicBezTo>
                      <a:pt x="634" y="386"/>
                      <a:pt x="1292" y="348"/>
                      <a:pt x="1545" y="323"/>
                    </a:cubicBezTo>
                    <a:lnTo>
                      <a:pt x="1545" y="323"/>
                    </a:lnTo>
                    <a:cubicBezTo>
                      <a:pt x="1516" y="324"/>
                      <a:pt x="1498" y="325"/>
                      <a:pt x="1488" y="325"/>
                    </a:cubicBezTo>
                    <a:cubicBezTo>
                      <a:pt x="1455" y="325"/>
                      <a:pt x="1506" y="317"/>
                      <a:pt x="1564" y="298"/>
                    </a:cubicBezTo>
                    <a:cubicBezTo>
                      <a:pt x="1583" y="291"/>
                      <a:pt x="1589" y="285"/>
                      <a:pt x="1608" y="279"/>
                    </a:cubicBezTo>
                    <a:cubicBezTo>
                      <a:pt x="1608" y="279"/>
                      <a:pt x="1608" y="266"/>
                      <a:pt x="1614" y="266"/>
                    </a:cubicBezTo>
                    <a:lnTo>
                      <a:pt x="1621" y="260"/>
                    </a:lnTo>
                    <a:lnTo>
                      <a:pt x="1678" y="203"/>
                    </a:lnTo>
                    <a:cubicBezTo>
                      <a:pt x="1690" y="190"/>
                      <a:pt x="1703" y="165"/>
                      <a:pt x="1709" y="152"/>
                    </a:cubicBezTo>
                    <a:cubicBezTo>
                      <a:pt x="1709" y="140"/>
                      <a:pt x="1716" y="133"/>
                      <a:pt x="1716" y="127"/>
                    </a:cubicBezTo>
                    <a:cubicBezTo>
                      <a:pt x="1735" y="89"/>
                      <a:pt x="1741" y="45"/>
                      <a:pt x="1747" y="0"/>
                    </a:cubicBezTo>
                    <a:close/>
                  </a:path>
                </a:pathLst>
              </a:custGeom>
              <a:solidFill>
                <a:srgbClr val="CB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3"/>
              <p:cNvSpPr/>
              <p:nvPr/>
            </p:nvSpPr>
            <p:spPr>
              <a:xfrm>
                <a:off x="86413" y="3004319"/>
                <a:ext cx="96660" cy="15865"/>
              </a:xfrm>
              <a:custGeom>
                <a:avLst/>
                <a:gdLst/>
                <a:ahLst/>
                <a:cxnLst/>
                <a:rect l="l" t="t" r="r" b="b"/>
                <a:pathLst>
                  <a:path w="1773" h="291" extrusionOk="0">
                    <a:moveTo>
                      <a:pt x="292" y="1"/>
                    </a:moveTo>
                    <a:cubicBezTo>
                      <a:pt x="203" y="83"/>
                      <a:pt x="102" y="178"/>
                      <a:pt x="1" y="260"/>
                    </a:cubicBezTo>
                    <a:cubicBezTo>
                      <a:pt x="159" y="260"/>
                      <a:pt x="342" y="267"/>
                      <a:pt x="513" y="286"/>
                    </a:cubicBezTo>
                    <a:cubicBezTo>
                      <a:pt x="615" y="289"/>
                      <a:pt x="741" y="291"/>
                      <a:pt x="872" y="291"/>
                    </a:cubicBezTo>
                    <a:cubicBezTo>
                      <a:pt x="1230" y="291"/>
                      <a:pt x="1624" y="279"/>
                      <a:pt x="1652" y="260"/>
                    </a:cubicBezTo>
                    <a:cubicBezTo>
                      <a:pt x="1703" y="241"/>
                      <a:pt x="1741" y="203"/>
                      <a:pt x="1772" y="140"/>
                    </a:cubicBezTo>
                    <a:lnTo>
                      <a:pt x="1772" y="140"/>
                    </a:lnTo>
                    <a:cubicBezTo>
                      <a:pt x="1625" y="164"/>
                      <a:pt x="1490" y="174"/>
                      <a:pt x="1364" y="174"/>
                    </a:cubicBezTo>
                    <a:cubicBezTo>
                      <a:pt x="991" y="174"/>
                      <a:pt x="684" y="86"/>
                      <a:pt x="292" y="1"/>
                    </a:cubicBezTo>
                    <a:close/>
                  </a:path>
                </a:pathLst>
              </a:custGeom>
              <a:solidFill>
                <a:srgbClr val="CB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1" name="Google Shape;2001;p73"/>
            <p:cNvSpPr/>
            <p:nvPr/>
          </p:nvSpPr>
          <p:spPr>
            <a:xfrm>
              <a:off x="1682946" y="1285873"/>
              <a:ext cx="571" cy="71"/>
            </a:xfrm>
            <a:custGeom>
              <a:avLst/>
              <a:gdLst/>
              <a:ahLst/>
              <a:cxnLst/>
              <a:rect l="l" t="t" r="r" b="b"/>
              <a:pathLst>
                <a:path w="8" h="1" extrusionOk="0">
                  <a:moveTo>
                    <a:pt x="1" y="0"/>
                  </a:moveTo>
                  <a:cubicBezTo>
                    <a:pt x="7" y="0"/>
                    <a:pt x="7" y="0"/>
                    <a:pt x="1" y="0"/>
                  </a:cubicBezTo>
                  <a:cubicBezTo>
                    <a:pt x="7" y="0"/>
                    <a:pt x="7" y="0"/>
                    <a:pt x="1"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3"/>
            <p:cNvSpPr/>
            <p:nvPr/>
          </p:nvSpPr>
          <p:spPr>
            <a:xfrm>
              <a:off x="810139" y="877888"/>
              <a:ext cx="999" cy="713"/>
            </a:xfrm>
            <a:custGeom>
              <a:avLst/>
              <a:gdLst/>
              <a:ahLst/>
              <a:cxnLst/>
              <a:rect l="l" t="t" r="r" b="b"/>
              <a:pathLst>
                <a:path w="14" h="10" extrusionOk="0">
                  <a:moveTo>
                    <a:pt x="0" y="0"/>
                  </a:moveTo>
                  <a:cubicBezTo>
                    <a:pt x="7" y="7"/>
                    <a:pt x="12" y="10"/>
                    <a:pt x="12" y="10"/>
                  </a:cubicBezTo>
                  <a:cubicBezTo>
                    <a:pt x="13" y="10"/>
                    <a:pt x="10" y="7"/>
                    <a:pt x="0"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3"/>
            <p:cNvSpPr/>
            <p:nvPr/>
          </p:nvSpPr>
          <p:spPr>
            <a:xfrm>
              <a:off x="901721" y="1148214"/>
              <a:ext cx="499" cy="785"/>
            </a:xfrm>
            <a:custGeom>
              <a:avLst/>
              <a:gdLst/>
              <a:ahLst/>
              <a:cxnLst/>
              <a:rect l="l" t="t" r="r" b="b"/>
              <a:pathLst>
                <a:path w="7" h="11" extrusionOk="0">
                  <a:moveTo>
                    <a:pt x="1" y="0"/>
                  </a:moveTo>
                  <a:lnTo>
                    <a:pt x="1" y="7"/>
                  </a:lnTo>
                  <a:cubicBezTo>
                    <a:pt x="4" y="9"/>
                    <a:pt x="5" y="11"/>
                    <a:pt x="6" y="11"/>
                  </a:cubicBezTo>
                  <a:cubicBezTo>
                    <a:pt x="6" y="11"/>
                    <a:pt x="5" y="8"/>
                    <a:pt x="1"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3"/>
            <p:cNvSpPr/>
            <p:nvPr/>
          </p:nvSpPr>
          <p:spPr>
            <a:xfrm>
              <a:off x="877399" y="1498425"/>
              <a:ext cx="499" cy="499"/>
            </a:xfrm>
            <a:custGeom>
              <a:avLst/>
              <a:gdLst/>
              <a:ahLst/>
              <a:cxnLst/>
              <a:rect l="l" t="t" r="r" b="b"/>
              <a:pathLst>
                <a:path w="7" h="7" extrusionOk="0">
                  <a:moveTo>
                    <a:pt x="0" y="1"/>
                  </a:moveTo>
                  <a:lnTo>
                    <a:pt x="0" y="1"/>
                  </a:lnTo>
                  <a:cubicBezTo>
                    <a:pt x="0" y="1"/>
                    <a:pt x="7" y="1"/>
                    <a:pt x="0" y="1"/>
                  </a:cubicBezTo>
                  <a:cubicBezTo>
                    <a:pt x="7" y="7"/>
                    <a:pt x="0" y="1"/>
                    <a:pt x="0"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3"/>
            <p:cNvSpPr/>
            <p:nvPr/>
          </p:nvSpPr>
          <p:spPr>
            <a:xfrm>
              <a:off x="1624317" y="2980582"/>
              <a:ext cx="71" cy="999"/>
            </a:xfrm>
            <a:custGeom>
              <a:avLst/>
              <a:gdLst/>
              <a:ahLst/>
              <a:cxnLst/>
              <a:rect l="l" t="t" r="r" b="b"/>
              <a:pathLst>
                <a:path w="1" h="14" extrusionOk="0">
                  <a:moveTo>
                    <a:pt x="0" y="13"/>
                  </a:moveTo>
                  <a:lnTo>
                    <a:pt x="0" y="0"/>
                  </a:lnTo>
                  <a:lnTo>
                    <a:pt x="0" y="13"/>
                  </a:ln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3"/>
            <p:cNvSpPr/>
            <p:nvPr/>
          </p:nvSpPr>
          <p:spPr>
            <a:xfrm>
              <a:off x="1624959" y="3127229"/>
              <a:ext cx="1712" cy="428"/>
            </a:xfrm>
            <a:custGeom>
              <a:avLst/>
              <a:gdLst/>
              <a:ahLst/>
              <a:cxnLst/>
              <a:rect l="l" t="t" r="r" b="b"/>
              <a:pathLst>
                <a:path w="24" h="6" extrusionOk="0">
                  <a:moveTo>
                    <a:pt x="23" y="1"/>
                  </a:moveTo>
                  <a:lnTo>
                    <a:pt x="23" y="1"/>
                  </a:lnTo>
                  <a:cubicBezTo>
                    <a:pt x="7" y="4"/>
                    <a:pt x="1" y="6"/>
                    <a:pt x="2" y="6"/>
                  </a:cubicBezTo>
                  <a:cubicBezTo>
                    <a:pt x="2" y="6"/>
                    <a:pt x="10" y="4"/>
                    <a:pt x="23"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3"/>
            <p:cNvSpPr/>
            <p:nvPr/>
          </p:nvSpPr>
          <p:spPr>
            <a:xfrm>
              <a:off x="1627027" y="3127229"/>
              <a:ext cx="927" cy="71"/>
            </a:xfrm>
            <a:custGeom>
              <a:avLst/>
              <a:gdLst/>
              <a:ahLst/>
              <a:cxnLst/>
              <a:rect l="l" t="t" r="r" b="b"/>
              <a:pathLst>
                <a:path w="13" h="1" extrusionOk="0">
                  <a:moveTo>
                    <a:pt x="13" y="1"/>
                  </a:moveTo>
                  <a:lnTo>
                    <a:pt x="0" y="1"/>
                  </a:lnTo>
                  <a:lnTo>
                    <a:pt x="0" y="1"/>
                  </a:ln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3"/>
            <p:cNvSpPr/>
            <p:nvPr/>
          </p:nvSpPr>
          <p:spPr>
            <a:xfrm>
              <a:off x="877827" y="1498853"/>
              <a:ext cx="1854" cy="571"/>
            </a:xfrm>
            <a:custGeom>
              <a:avLst/>
              <a:gdLst/>
              <a:ahLst/>
              <a:cxnLst/>
              <a:rect l="l" t="t" r="r" b="b"/>
              <a:pathLst>
                <a:path w="26" h="8" extrusionOk="0">
                  <a:moveTo>
                    <a:pt x="1" y="1"/>
                  </a:moveTo>
                  <a:cubicBezTo>
                    <a:pt x="26" y="7"/>
                    <a:pt x="26" y="7"/>
                    <a:pt x="1"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9" name="Google Shape;2009;p73"/>
          <p:cNvGrpSpPr/>
          <p:nvPr/>
        </p:nvGrpSpPr>
        <p:grpSpPr>
          <a:xfrm>
            <a:off x="713236" y="2494545"/>
            <a:ext cx="1201774" cy="907832"/>
            <a:chOff x="742611" y="3978245"/>
            <a:chExt cx="1201774" cy="907832"/>
          </a:xfrm>
        </p:grpSpPr>
        <p:sp>
          <p:nvSpPr>
            <p:cNvPr id="2010" name="Google Shape;2010;p73"/>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3"/>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3"/>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3"/>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3"/>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3"/>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544523" y="3102379"/>
            <a:ext cx="5919727" cy="1077218"/>
          </a:xfrm>
          <a:prstGeom prst="rect">
            <a:avLst/>
          </a:prstGeom>
        </p:spPr>
        <p:txBody>
          <a:bodyPr wrap="square">
            <a:spAutoFit/>
          </a:bodyPr>
          <a:lstStyle/>
          <a:p>
            <a:pPr algn="ctr"/>
            <a:r>
              <a:rPr lang="vi-VN" sz="3200" b="1">
                <a:solidFill>
                  <a:srgbClr val="C00000"/>
                </a:solidFill>
                <a:latin typeface="Times New Roman" panose="02020603050405020304" pitchFamily="18" charset="0"/>
                <a:cs typeface="Times New Roman" panose="02020603050405020304" pitchFamily="18" charset="0"/>
              </a:rPr>
              <a:t>ĐẶC ĐIỂM CẤU TẠO </a:t>
            </a:r>
            <a:r>
              <a:rPr lang="en-US" sz="3200" b="1">
                <a:solidFill>
                  <a:srgbClr val="C00000"/>
                </a:solidFill>
                <a:latin typeface="Times New Roman" panose="02020603050405020304" pitchFamily="18" charset="0"/>
                <a:cs typeface="Times New Roman" panose="02020603050405020304" pitchFamily="18" charset="0"/>
              </a:rPr>
              <a:t>PHÂN TỬ </a:t>
            </a:r>
            <a:r>
              <a:rPr lang="vi-VN" sz="3200" b="1">
                <a:solidFill>
                  <a:srgbClr val="C00000"/>
                </a:solidFill>
                <a:latin typeface="Times New Roman" panose="02020603050405020304" pitchFamily="18" charset="0"/>
                <a:cs typeface="Times New Roman" panose="02020603050405020304" pitchFamily="18" charset="0"/>
              </a:rPr>
              <a:t>HỢP CHẤT HỮU CƠ</a:t>
            </a:r>
            <a:endParaRPr lang="vi-VN" sz="32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grpSp>
        <p:nvGrpSpPr>
          <p:cNvPr id="1261" name="Google Shape;1261;p61"/>
          <p:cNvGrpSpPr/>
          <p:nvPr/>
        </p:nvGrpSpPr>
        <p:grpSpPr>
          <a:xfrm>
            <a:off x="1657760" y="928812"/>
            <a:ext cx="1904647" cy="3330834"/>
            <a:chOff x="1657760" y="928812"/>
            <a:chExt cx="1904647" cy="3330834"/>
          </a:xfrm>
        </p:grpSpPr>
        <p:sp>
          <p:nvSpPr>
            <p:cNvPr id="1262" name="Google Shape;1262;p61"/>
            <p:cNvSpPr/>
            <p:nvPr/>
          </p:nvSpPr>
          <p:spPr>
            <a:xfrm rot="-214666">
              <a:off x="1757268" y="978894"/>
              <a:ext cx="1706001" cy="3230624"/>
            </a:xfrm>
            <a:custGeom>
              <a:avLst/>
              <a:gdLst/>
              <a:ahLst/>
              <a:cxnLst/>
              <a:rect l="l" t="t" r="r" b="b"/>
              <a:pathLst>
                <a:path w="17363" h="32880" extrusionOk="0">
                  <a:moveTo>
                    <a:pt x="1339" y="1"/>
                  </a:moveTo>
                  <a:cubicBezTo>
                    <a:pt x="600" y="1"/>
                    <a:pt x="0" y="740"/>
                    <a:pt x="0" y="1663"/>
                  </a:cubicBezTo>
                  <a:lnTo>
                    <a:pt x="0" y="31217"/>
                  </a:lnTo>
                  <a:cubicBezTo>
                    <a:pt x="0" y="32141"/>
                    <a:pt x="600" y="32880"/>
                    <a:pt x="1339" y="32880"/>
                  </a:cubicBezTo>
                  <a:lnTo>
                    <a:pt x="16070" y="32880"/>
                  </a:lnTo>
                  <a:cubicBezTo>
                    <a:pt x="16809" y="32880"/>
                    <a:pt x="17363" y="32141"/>
                    <a:pt x="17363" y="31217"/>
                  </a:cubicBezTo>
                  <a:lnTo>
                    <a:pt x="17363" y="1663"/>
                  </a:lnTo>
                  <a:cubicBezTo>
                    <a:pt x="17363" y="740"/>
                    <a:pt x="16809" y="1"/>
                    <a:pt x="16070" y="1"/>
                  </a:cubicBezTo>
                  <a:close/>
                </a:path>
              </a:pathLst>
            </a:custGeom>
            <a:solidFill>
              <a:schemeClr val="accent6"/>
            </a:solidFill>
            <a:ln w="76200" cap="flat" cmpd="sng">
              <a:solidFill>
                <a:schemeClr val="dk2"/>
              </a:solidFill>
              <a:prstDash val="solid"/>
              <a:round/>
              <a:headEnd type="none" w="sm" len="sm"/>
              <a:tailEnd type="none" w="sm" len="sm"/>
            </a:ln>
            <a:effectLst>
              <a:outerShdw dist="66675" dir="792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61"/>
            <p:cNvGrpSpPr/>
            <p:nvPr/>
          </p:nvGrpSpPr>
          <p:grpSpPr>
            <a:xfrm rot="-214706">
              <a:off x="1756916" y="978963"/>
              <a:ext cx="1705985" cy="3230594"/>
              <a:chOff x="-3055925" y="2263250"/>
              <a:chExt cx="434075" cy="822000"/>
            </a:xfrm>
          </p:grpSpPr>
          <p:sp>
            <p:nvSpPr>
              <p:cNvPr id="1264" name="Google Shape;1264;p61"/>
              <p:cNvSpPr/>
              <p:nvPr/>
            </p:nvSpPr>
            <p:spPr>
              <a:xfrm>
                <a:off x="-3055925" y="2263250"/>
                <a:ext cx="434075" cy="822000"/>
              </a:xfrm>
              <a:custGeom>
                <a:avLst/>
                <a:gdLst/>
                <a:ahLst/>
                <a:cxnLst/>
                <a:rect l="l" t="t" r="r" b="b"/>
                <a:pathLst>
                  <a:path w="17363" h="32880" extrusionOk="0">
                    <a:moveTo>
                      <a:pt x="1339" y="1"/>
                    </a:moveTo>
                    <a:cubicBezTo>
                      <a:pt x="600" y="1"/>
                      <a:pt x="0" y="740"/>
                      <a:pt x="0" y="1663"/>
                    </a:cubicBezTo>
                    <a:lnTo>
                      <a:pt x="0" y="31217"/>
                    </a:lnTo>
                    <a:cubicBezTo>
                      <a:pt x="0" y="32141"/>
                      <a:pt x="600" y="32880"/>
                      <a:pt x="1339" y="32880"/>
                    </a:cubicBezTo>
                    <a:lnTo>
                      <a:pt x="16070" y="32880"/>
                    </a:lnTo>
                    <a:cubicBezTo>
                      <a:pt x="16809" y="32880"/>
                      <a:pt x="17363" y="32141"/>
                      <a:pt x="17363" y="31217"/>
                    </a:cubicBezTo>
                    <a:lnTo>
                      <a:pt x="17363" y="1663"/>
                    </a:lnTo>
                    <a:cubicBezTo>
                      <a:pt x="17363" y="740"/>
                      <a:pt x="16809" y="1"/>
                      <a:pt x="16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1"/>
              <p:cNvSpPr/>
              <p:nvPr/>
            </p:nvSpPr>
            <p:spPr>
              <a:xfrm>
                <a:off x="-3037475" y="2296750"/>
                <a:ext cx="394850" cy="663825"/>
              </a:xfrm>
              <a:custGeom>
                <a:avLst/>
                <a:gdLst/>
                <a:ahLst/>
                <a:cxnLst/>
                <a:rect l="l" t="t" r="r" b="b"/>
                <a:pathLst>
                  <a:path w="15794" h="26553" extrusionOk="0">
                    <a:moveTo>
                      <a:pt x="1" y="0"/>
                    </a:moveTo>
                    <a:lnTo>
                      <a:pt x="1" y="26552"/>
                    </a:lnTo>
                    <a:lnTo>
                      <a:pt x="15794" y="26552"/>
                    </a:lnTo>
                    <a:lnTo>
                      <a:pt x="15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1"/>
              <p:cNvSpPr/>
              <p:nvPr/>
            </p:nvSpPr>
            <p:spPr>
              <a:xfrm>
                <a:off x="-2868925" y="3000950"/>
                <a:ext cx="61225" cy="61225"/>
              </a:xfrm>
              <a:custGeom>
                <a:avLst/>
                <a:gdLst/>
                <a:ahLst/>
                <a:cxnLst/>
                <a:rect l="l" t="t" r="r" b="b"/>
                <a:pathLst>
                  <a:path w="2449" h="2449" extrusionOk="0">
                    <a:moveTo>
                      <a:pt x="1201" y="1"/>
                    </a:moveTo>
                    <a:cubicBezTo>
                      <a:pt x="555" y="1"/>
                      <a:pt x="1" y="555"/>
                      <a:pt x="1" y="1247"/>
                    </a:cubicBezTo>
                    <a:cubicBezTo>
                      <a:pt x="1" y="1894"/>
                      <a:pt x="555" y="2448"/>
                      <a:pt x="1201" y="2448"/>
                    </a:cubicBezTo>
                    <a:cubicBezTo>
                      <a:pt x="1894" y="2448"/>
                      <a:pt x="2448" y="1894"/>
                      <a:pt x="2448" y="1247"/>
                    </a:cubicBezTo>
                    <a:cubicBezTo>
                      <a:pt x="2448" y="555"/>
                      <a:pt x="1894" y="1"/>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67" name="Google Shape;1267;p61"/>
          <p:cNvPicPr preferRelativeResize="0"/>
          <p:nvPr/>
        </p:nvPicPr>
        <p:blipFill rotWithShape="1">
          <a:blip r:embed="rId3">
            <a:alphaModFix/>
          </a:blip>
          <a:srcRect l="8433" t="11468" b="15110"/>
          <a:stretch/>
        </p:blipFill>
        <p:spPr>
          <a:xfrm rot="-214666">
            <a:off x="1818115" y="1108003"/>
            <a:ext cx="1562145" cy="2618116"/>
          </a:xfrm>
          <a:prstGeom prst="rect">
            <a:avLst/>
          </a:prstGeom>
          <a:noFill/>
          <a:ln>
            <a:noFill/>
          </a:ln>
        </p:spPr>
      </p:pic>
      <p:grpSp>
        <p:nvGrpSpPr>
          <p:cNvPr id="1268" name="Google Shape;1268;p61"/>
          <p:cNvGrpSpPr/>
          <p:nvPr/>
        </p:nvGrpSpPr>
        <p:grpSpPr>
          <a:xfrm>
            <a:off x="7858266" y="3801777"/>
            <a:ext cx="336069" cy="362097"/>
            <a:chOff x="1726166" y="1137907"/>
            <a:chExt cx="113514" cy="122301"/>
          </a:xfrm>
        </p:grpSpPr>
        <p:sp>
          <p:nvSpPr>
            <p:cNvPr id="1269" name="Google Shape;1269;p61"/>
            <p:cNvSpPr/>
            <p:nvPr/>
          </p:nvSpPr>
          <p:spPr>
            <a:xfrm>
              <a:off x="1726166" y="1139422"/>
              <a:ext cx="113155" cy="120786"/>
            </a:xfrm>
            <a:custGeom>
              <a:avLst/>
              <a:gdLst/>
              <a:ahLst/>
              <a:cxnLst/>
              <a:rect l="l" t="t" r="r" b="b"/>
              <a:pathLst>
                <a:path w="5190" h="5540" extrusionOk="0">
                  <a:moveTo>
                    <a:pt x="2158" y="0"/>
                  </a:moveTo>
                  <a:cubicBezTo>
                    <a:pt x="1849" y="0"/>
                    <a:pt x="1560" y="214"/>
                    <a:pt x="1456" y="542"/>
                  </a:cubicBezTo>
                  <a:cubicBezTo>
                    <a:pt x="1330" y="985"/>
                    <a:pt x="1456" y="1472"/>
                    <a:pt x="1697" y="1858"/>
                  </a:cubicBezTo>
                  <a:cubicBezTo>
                    <a:pt x="1596" y="1846"/>
                    <a:pt x="1475" y="1839"/>
                    <a:pt x="1254" y="1827"/>
                  </a:cubicBezTo>
                  <a:cubicBezTo>
                    <a:pt x="988" y="1839"/>
                    <a:pt x="501" y="1966"/>
                    <a:pt x="279" y="2384"/>
                  </a:cubicBezTo>
                  <a:cubicBezTo>
                    <a:pt x="1" y="2896"/>
                    <a:pt x="317" y="3504"/>
                    <a:pt x="912" y="3649"/>
                  </a:cubicBezTo>
                  <a:cubicBezTo>
                    <a:pt x="1012" y="3673"/>
                    <a:pt x="1115" y="3682"/>
                    <a:pt x="1219" y="3682"/>
                  </a:cubicBezTo>
                  <a:cubicBezTo>
                    <a:pt x="1279" y="3682"/>
                    <a:pt x="1339" y="3679"/>
                    <a:pt x="1399" y="3674"/>
                  </a:cubicBezTo>
                  <a:lnTo>
                    <a:pt x="1399" y="3674"/>
                  </a:lnTo>
                  <a:cubicBezTo>
                    <a:pt x="1399" y="3681"/>
                    <a:pt x="1393" y="3687"/>
                    <a:pt x="1393" y="3693"/>
                  </a:cubicBezTo>
                  <a:cubicBezTo>
                    <a:pt x="1210" y="4098"/>
                    <a:pt x="1102" y="4560"/>
                    <a:pt x="1229" y="4991"/>
                  </a:cubicBezTo>
                  <a:cubicBezTo>
                    <a:pt x="1332" y="5366"/>
                    <a:pt x="1550" y="5539"/>
                    <a:pt x="1781" y="5539"/>
                  </a:cubicBezTo>
                  <a:cubicBezTo>
                    <a:pt x="1974" y="5539"/>
                    <a:pt x="2177" y="5418"/>
                    <a:pt x="2330" y="5193"/>
                  </a:cubicBezTo>
                  <a:cubicBezTo>
                    <a:pt x="2526" y="4921"/>
                    <a:pt x="2659" y="4611"/>
                    <a:pt x="2785" y="4307"/>
                  </a:cubicBezTo>
                  <a:cubicBezTo>
                    <a:pt x="3139" y="4731"/>
                    <a:pt x="3576" y="5168"/>
                    <a:pt x="4152" y="5168"/>
                  </a:cubicBezTo>
                  <a:cubicBezTo>
                    <a:pt x="4740" y="5136"/>
                    <a:pt x="5038" y="4453"/>
                    <a:pt x="4880" y="3839"/>
                  </a:cubicBezTo>
                  <a:cubicBezTo>
                    <a:pt x="4785" y="3504"/>
                    <a:pt x="4519" y="3200"/>
                    <a:pt x="4209" y="2959"/>
                  </a:cubicBezTo>
                  <a:cubicBezTo>
                    <a:pt x="4323" y="2903"/>
                    <a:pt x="4430" y="2839"/>
                    <a:pt x="4487" y="2801"/>
                  </a:cubicBezTo>
                  <a:cubicBezTo>
                    <a:pt x="4519" y="2789"/>
                    <a:pt x="4607" y="2713"/>
                    <a:pt x="4633" y="2694"/>
                  </a:cubicBezTo>
                  <a:cubicBezTo>
                    <a:pt x="4766" y="2573"/>
                    <a:pt x="4899" y="2441"/>
                    <a:pt x="4968" y="2270"/>
                  </a:cubicBezTo>
                  <a:cubicBezTo>
                    <a:pt x="5190" y="1783"/>
                    <a:pt x="5057" y="1352"/>
                    <a:pt x="4671" y="1226"/>
                  </a:cubicBezTo>
                  <a:cubicBezTo>
                    <a:pt x="4573" y="1205"/>
                    <a:pt x="4496" y="1196"/>
                    <a:pt x="4429" y="1196"/>
                  </a:cubicBezTo>
                  <a:cubicBezTo>
                    <a:pt x="4292" y="1196"/>
                    <a:pt x="4195" y="1232"/>
                    <a:pt x="4038" y="1270"/>
                  </a:cubicBezTo>
                  <a:cubicBezTo>
                    <a:pt x="3791" y="1352"/>
                    <a:pt x="3633" y="1428"/>
                    <a:pt x="3374" y="1593"/>
                  </a:cubicBezTo>
                  <a:cubicBezTo>
                    <a:pt x="3336" y="1624"/>
                    <a:pt x="3196" y="1713"/>
                    <a:pt x="3133" y="1757"/>
                  </a:cubicBezTo>
                  <a:cubicBezTo>
                    <a:pt x="3114" y="1207"/>
                    <a:pt x="3095" y="517"/>
                    <a:pt x="2532" y="112"/>
                  </a:cubicBezTo>
                  <a:cubicBezTo>
                    <a:pt x="2412" y="35"/>
                    <a:pt x="2283" y="0"/>
                    <a:pt x="21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1"/>
            <p:cNvSpPr/>
            <p:nvPr/>
          </p:nvSpPr>
          <p:spPr>
            <a:xfrm>
              <a:off x="1735356" y="1147282"/>
              <a:ext cx="94797" cy="105066"/>
            </a:xfrm>
            <a:custGeom>
              <a:avLst/>
              <a:gdLst/>
              <a:ahLst/>
              <a:cxnLst/>
              <a:rect l="l" t="t" r="r" b="b"/>
              <a:pathLst>
                <a:path w="4348" h="4819" extrusionOk="0">
                  <a:moveTo>
                    <a:pt x="1725" y="1"/>
                  </a:moveTo>
                  <a:cubicBezTo>
                    <a:pt x="1718" y="1"/>
                    <a:pt x="1710" y="1"/>
                    <a:pt x="1703" y="2"/>
                  </a:cubicBezTo>
                  <a:cubicBezTo>
                    <a:pt x="1545" y="27"/>
                    <a:pt x="1311" y="331"/>
                    <a:pt x="1393" y="710"/>
                  </a:cubicBezTo>
                  <a:cubicBezTo>
                    <a:pt x="1469" y="1134"/>
                    <a:pt x="1551" y="1362"/>
                    <a:pt x="1817" y="1590"/>
                  </a:cubicBezTo>
                  <a:cubicBezTo>
                    <a:pt x="1868" y="1628"/>
                    <a:pt x="1868" y="1691"/>
                    <a:pt x="1849" y="1742"/>
                  </a:cubicBezTo>
                  <a:cubicBezTo>
                    <a:pt x="1838" y="1816"/>
                    <a:pt x="1778" y="1882"/>
                    <a:pt x="1699" y="1882"/>
                  </a:cubicBezTo>
                  <a:cubicBezTo>
                    <a:pt x="1684" y="1882"/>
                    <a:pt x="1668" y="1880"/>
                    <a:pt x="1652" y="1875"/>
                  </a:cubicBezTo>
                  <a:cubicBezTo>
                    <a:pt x="1646" y="1875"/>
                    <a:pt x="1646" y="1875"/>
                    <a:pt x="1646" y="1868"/>
                  </a:cubicBezTo>
                  <a:lnTo>
                    <a:pt x="1627" y="1868"/>
                  </a:lnTo>
                  <a:cubicBezTo>
                    <a:pt x="1526" y="1843"/>
                    <a:pt x="1425" y="1818"/>
                    <a:pt x="1323" y="1805"/>
                  </a:cubicBezTo>
                  <a:lnTo>
                    <a:pt x="1304" y="1805"/>
                  </a:lnTo>
                  <a:cubicBezTo>
                    <a:pt x="1292" y="1805"/>
                    <a:pt x="1279" y="1805"/>
                    <a:pt x="1266" y="1792"/>
                  </a:cubicBezTo>
                  <a:lnTo>
                    <a:pt x="1260" y="1792"/>
                  </a:lnTo>
                  <a:cubicBezTo>
                    <a:pt x="1221" y="1791"/>
                    <a:pt x="1183" y="1790"/>
                    <a:pt x="1145" y="1790"/>
                  </a:cubicBezTo>
                  <a:cubicBezTo>
                    <a:pt x="1042" y="1790"/>
                    <a:pt x="943" y="1796"/>
                    <a:pt x="836" y="1805"/>
                  </a:cubicBezTo>
                  <a:cubicBezTo>
                    <a:pt x="824" y="1805"/>
                    <a:pt x="773" y="1811"/>
                    <a:pt x="748" y="1811"/>
                  </a:cubicBezTo>
                  <a:cubicBezTo>
                    <a:pt x="488" y="1862"/>
                    <a:pt x="431" y="1893"/>
                    <a:pt x="336" y="1938"/>
                  </a:cubicBezTo>
                  <a:cubicBezTo>
                    <a:pt x="197" y="2039"/>
                    <a:pt x="191" y="2033"/>
                    <a:pt x="96" y="2210"/>
                  </a:cubicBezTo>
                  <a:cubicBezTo>
                    <a:pt x="52" y="2286"/>
                    <a:pt x="1" y="2539"/>
                    <a:pt x="134" y="2691"/>
                  </a:cubicBezTo>
                  <a:cubicBezTo>
                    <a:pt x="191" y="2754"/>
                    <a:pt x="286" y="2881"/>
                    <a:pt x="400" y="2925"/>
                  </a:cubicBezTo>
                  <a:cubicBezTo>
                    <a:pt x="412" y="2925"/>
                    <a:pt x="419" y="2938"/>
                    <a:pt x="431" y="2938"/>
                  </a:cubicBezTo>
                  <a:cubicBezTo>
                    <a:pt x="558" y="2969"/>
                    <a:pt x="526" y="2957"/>
                    <a:pt x="608" y="2969"/>
                  </a:cubicBezTo>
                  <a:cubicBezTo>
                    <a:pt x="620" y="2972"/>
                    <a:pt x="643" y="2973"/>
                    <a:pt x="669" y="2973"/>
                  </a:cubicBezTo>
                  <a:cubicBezTo>
                    <a:pt x="742" y="2973"/>
                    <a:pt x="849" y="2966"/>
                    <a:pt x="873" y="2966"/>
                  </a:cubicBezTo>
                  <a:cubicBezTo>
                    <a:pt x="882" y="2966"/>
                    <a:pt x="880" y="2966"/>
                    <a:pt x="862" y="2969"/>
                  </a:cubicBezTo>
                  <a:cubicBezTo>
                    <a:pt x="917" y="2969"/>
                    <a:pt x="1006" y="2935"/>
                    <a:pt x="1045" y="2935"/>
                  </a:cubicBezTo>
                  <a:cubicBezTo>
                    <a:pt x="1050" y="2935"/>
                    <a:pt x="1054" y="2936"/>
                    <a:pt x="1058" y="2938"/>
                  </a:cubicBezTo>
                  <a:cubicBezTo>
                    <a:pt x="1064" y="2925"/>
                    <a:pt x="1077" y="2925"/>
                    <a:pt x="1083" y="2925"/>
                  </a:cubicBezTo>
                  <a:cubicBezTo>
                    <a:pt x="1127" y="2906"/>
                    <a:pt x="1172" y="2881"/>
                    <a:pt x="1216" y="2862"/>
                  </a:cubicBezTo>
                  <a:lnTo>
                    <a:pt x="1222" y="2855"/>
                  </a:lnTo>
                  <a:cubicBezTo>
                    <a:pt x="1262" y="2832"/>
                    <a:pt x="1310" y="2819"/>
                    <a:pt x="1356" y="2819"/>
                  </a:cubicBezTo>
                  <a:cubicBezTo>
                    <a:pt x="1435" y="2819"/>
                    <a:pt x="1511" y="2856"/>
                    <a:pt x="1539" y="2944"/>
                  </a:cubicBezTo>
                  <a:cubicBezTo>
                    <a:pt x="1595" y="3051"/>
                    <a:pt x="1507" y="3172"/>
                    <a:pt x="1463" y="3267"/>
                  </a:cubicBezTo>
                  <a:cubicBezTo>
                    <a:pt x="1298" y="3551"/>
                    <a:pt x="1254" y="3634"/>
                    <a:pt x="1178" y="3899"/>
                  </a:cubicBezTo>
                  <a:cubicBezTo>
                    <a:pt x="1089" y="4222"/>
                    <a:pt x="1108" y="4488"/>
                    <a:pt x="1266" y="4741"/>
                  </a:cubicBezTo>
                  <a:cubicBezTo>
                    <a:pt x="1302" y="4792"/>
                    <a:pt x="1347" y="4819"/>
                    <a:pt x="1397" y="4819"/>
                  </a:cubicBezTo>
                  <a:cubicBezTo>
                    <a:pt x="1534" y="4819"/>
                    <a:pt x="1720" y="4623"/>
                    <a:pt x="1918" y="4184"/>
                  </a:cubicBezTo>
                  <a:cubicBezTo>
                    <a:pt x="1994" y="4026"/>
                    <a:pt x="2108" y="3621"/>
                    <a:pt x="2184" y="3450"/>
                  </a:cubicBezTo>
                  <a:cubicBezTo>
                    <a:pt x="2244" y="3369"/>
                    <a:pt x="2304" y="3336"/>
                    <a:pt x="2364" y="3336"/>
                  </a:cubicBezTo>
                  <a:cubicBezTo>
                    <a:pt x="2530" y="3336"/>
                    <a:pt x="2687" y="3588"/>
                    <a:pt x="2804" y="3709"/>
                  </a:cubicBezTo>
                  <a:cubicBezTo>
                    <a:pt x="3144" y="4101"/>
                    <a:pt x="3483" y="4317"/>
                    <a:pt x="3752" y="4317"/>
                  </a:cubicBezTo>
                  <a:cubicBezTo>
                    <a:pt x="3980" y="4317"/>
                    <a:pt x="4156" y="4163"/>
                    <a:pt x="4240" y="3830"/>
                  </a:cubicBezTo>
                  <a:cubicBezTo>
                    <a:pt x="4348" y="3463"/>
                    <a:pt x="4070" y="3083"/>
                    <a:pt x="3810" y="2912"/>
                  </a:cubicBezTo>
                  <a:cubicBezTo>
                    <a:pt x="3595" y="2760"/>
                    <a:pt x="3557" y="2779"/>
                    <a:pt x="3336" y="2684"/>
                  </a:cubicBezTo>
                  <a:cubicBezTo>
                    <a:pt x="3228" y="2621"/>
                    <a:pt x="3203" y="2463"/>
                    <a:pt x="3298" y="2368"/>
                  </a:cubicBezTo>
                  <a:cubicBezTo>
                    <a:pt x="3367" y="2305"/>
                    <a:pt x="3462" y="2279"/>
                    <a:pt x="3544" y="2229"/>
                  </a:cubicBezTo>
                  <a:cubicBezTo>
                    <a:pt x="3779" y="2096"/>
                    <a:pt x="3880" y="2026"/>
                    <a:pt x="4006" y="1906"/>
                  </a:cubicBezTo>
                  <a:cubicBezTo>
                    <a:pt x="4259" y="1672"/>
                    <a:pt x="4285" y="1577"/>
                    <a:pt x="4291" y="1280"/>
                  </a:cubicBezTo>
                  <a:lnTo>
                    <a:pt x="4291" y="1273"/>
                  </a:lnTo>
                  <a:cubicBezTo>
                    <a:pt x="4266" y="1273"/>
                    <a:pt x="4247" y="1248"/>
                    <a:pt x="4240" y="1235"/>
                  </a:cubicBezTo>
                  <a:cubicBezTo>
                    <a:pt x="4221" y="1216"/>
                    <a:pt x="4215" y="1204"/>
                    <a:pt x="4202" y="1197"/>
                  </a:cubicBezTo>
                  <a:cubicBezTo>
                    <a:pt x="4191" y="1186"/>
                    <a:pt x="4179" y="1180"/>
                    <a:pt x="4172" y="1174"/>
                  </a:cubicBezTo>
                  <a:lnTo>
                    <a:pt x="4172" y="1174"/>
                  </a:lnTo>
                  <a:cubicBezTo>
                    <a:pt x="4173" y="1174"/>
                    <a:pt x="4173" y="1174"/>
                    <a:pt x="4173" y="1174"/>
                  </a:cubicBezTo>
                  <a:cubicBezTo>
                    <a:pt x="4174" y="1174"/>
                    <a:pt x="4173" y="1173"/>
                    <a:pt x="4171" y="1172"/>
                  </a:cubicBezTo>
                  <a:lnTo>
                    <a:pt x="4171" y="1172"/>
                  </a:lnTo>
                  <a:cubicBezTo>
                    <a:pt x="4171" y="1173"/>
                    <a:pt x="4172" y="1173"/>
                    <a:pt x="4172" y="1174"/>
                  </a:cubicBezTo>
                  <a:lnTo>
                    <a:pt x="4172" y="1174"/>
                  </a:lnTo>
                  <a:cubicBezTo>
                    <a:pt x="4167" y="1173"/>
                    <a:pt x="4140" y="1162"/>
                    <a:pt x="4120" y="1147"/>
                  </a:cubicBezTo>
                  <a:cubicBezTo>
                    <a:pt x="4095" y="1132"/>
                    <a:pt x="4029" y="1124"/>
                    <a:pt x="3943" y="1124"/>
                  </a:cubicBezTo>
                  <a:cubicBezTo>
                    <a:pt x="3767" y="1124"/>
                    <a:pt x="3512" y="1159"/>
                    <a:pt x="3367" y="1248"/>
                  </a:cubicBezTo>
                  <a:cubicBezTo>
                    <a:pt x="3190" y="1343"/>
                    <a:pt x="3013" y="1463"/>
                    <a:pt x="2848" y="1590"/>
                  </a:cubicBezTo>
                  <a:cubicBezTo>
                    <a:pt x="2829" y="1609"/>
                    <a:pt x="2823" y="1615"/>
                    <a:pt x="2817" y="1615"/>
                  </a:cubicBezTo>
                  <a:cubicBezTo>
                    <a:pt x="2767" y="1665"/>
                    <a:pt x="2697" y="1698"/>
                    <a:pt x="2631" y="1698"/>
                  </a:cubicBezTo>
                  <a:cubicBezTo>
                    <a:pt x="2571" y="1698"/>
                    <a:pt x="2514" y="1672"/>
                    <a:pt x="2475" y="1609"/>
                  </a:cubicBezTo>
                  <a:cubicBezTo>
                    <a:pt x="2374" y="1330"/>
                    <a:pt x="2405" y="1134"/>
                    <a:pt x="2348" y="932"/>
                  </a:cubicBezTo>
                  <a:cubicBezTo>
                    <a:pt x="2219" y="358"/>
                    <a:pt x="2005" y="1"/>
                    <a:pt x="1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1"/>
            <p:cNvSpPr/>
            <p:nvPr/>
          </p:nvSpPr>
          <p:spPr>
            <a:xfrm>
              <a:off x="1726525" y="1137907"/>
              <a:ext cx="113155" cy="120829"/>
            </a:xfrm>
            <a:custGeom>
              <a:avLst/>
              <a:gdLst/>
              <a:ahLst/>
              <a:cxnLst/>
              <a:rect l="l" t="t" r="r" b="b"/>
              <a:pathLst>
                <a:path w="5190" h="5542" extrusionOk="0">
                  <a:moveTo>
                    <a:pt x="1264" y="3411"/>
                  </a:moveTo>
                  <a:cubicBezTo>
                    <a:pt x="1263" y="3411"/>
                    <a:pt x="1258" y="3411"/>
                    <a:pt x="1248" y="3412"/>
                  </a:cubicBezTo>
                  <a:cubicBezTo>
                    <a:pt x="1249" y="3412"/>
                    <a:pt x="1250" y="3412"/>
                    <a:pt x="1251" y="3412"/>
                  </a:cubicBezTo>
                  <a:lnTo>
                    <a:pt x="1251" y="3412"/>
                  </a:lnTo>
                  <a:cubicBezTo>
                    <a:pt x="1261" y="3411"/>
                    <a:pt x="1266" y="3411"/>
                    <a:pt x="1264" y="3411"/>
                  </a:cubicBezTo>
                  <a:close/>
                  <a:moveTo>
                    <a:pt x="2104" y="444"/>
                  </a:moveTo>
                  <a:cubicBezTo>
                    <a:pt x="2388" y="444"/>
                    <a:pt x="2604" y="796"/>
                    <a:pt x="2741" y="1381"/>
                  </a:cubicBezTo>
                  <a:cubicBezTo>
                    <a:pt x="2791" y="1577"/>
                    <a:pt x="2760" y="1773"/>
                    <a:pt x="2867" y="2051"/>
                  </a:cubicBezTo>
                  <a:cubicBezTo>
                    <a:pt x="2903" y="2114"/>
                    <a:pt x="2959" y="2140"/>
                    <a:pt x="3018" y="2140"/>
                  </a:cubicBezTo>
                  <a:cubicBezTo>
                    <a:pt x="3083" y="2140"/>
                    <a:pt x="3153" y="2108"/>
                    <a:pt x="3203" y="2058"/>
                  </a:cubicBezTo>
                  <a:cubicBezTo>
                    <a:pt x="3215" y="2058"/>
                    <a:pt x="3222" y="2051"/>
                    <a:pt x="3234" y="2039"/>
                  </a:cubicBezTo>
                  <a:cubicBezTo>
                    <a:pt x="3405" y="1912"/>
                    <a:pt x="3576" y="1792"/>
                    <a:pt x="3760" y="1697"/>
                  </a:cubicBezTo>
                  <a:cubicBezTo>
                    <a:pt x="3904" y="1608"/>
                    <a:pt x="4153" y="1567"/>
                    <a:pt x="4329" y="1567"/>
                  </a:cubicBezTo>
                  <a:cubicBezTo>
                    <a:pt x="4415" y="1567"/>
                    <a:pt x="4483" y="1577"/>
                    <a:pt x="4513" y="1596"/>
                  </a:cubicBezTo>
                  <a:cubicBezTo>
                    <a:pt x="4527" y="1605"/>
                    <a:pt x="4555" y="1622"/>
                    <a:pt x="4560" y="1622"/>
                  </a:cubicBezTo>
                  <a:cubicBezTo>
                    <a:pt x="4561" y="1622"/>
                    <a:pt x="4561" y="1621"/>
                    <a:pt x="4561" y="1621"/>
                  </a:cubicBezTo>
                  <a:lnTo>
                    <a:pt x="4561" y="1621"/>
                  </a:lnTo>
                  <a:cubicBezTo>
                    <a:pt x="4570" y="1630"/>
                    <a:pt x="4583" y="1635"/>
                    <a:pt x="4588" y="1640"/>
                  </a:cubicBezTo>
                  <a:cubicBezTo>
                    <a:pt x="4607" y="1659"/>
                    <a:pt x="4620" y="1665"/>
                    <a:pt x="4626" y="1678"/>
                  </a:cubicBezTo>
                  <a:cubicBezTo>
                    <a:pt x="4639" y="1697"/>
                    <a:pt x="4652" y="1722"/>
                    <a:pt x="4658" y="1735"/>
                  </a:cubicBezTo>
                  <a:lnTo>
                    <a:pt x="4658" y="1741"/>
                  </a:lnTo>
                  <a:cubicBezTo>
                    <a:pt x="4677" y="2020"/>
                    <a:pt x="4652" y="2115"/>
                    <a:pt x="4399" y="2355"/>
                  </a:cubicBezTo>
                  <a:cubicBezTo>
                    <a:pt x="4272" y="2469"/>
                    <a:pt x="4171" y="2545"/>
                    <a:pt x="3930" y="2678"/>
                  </a:cubicBezTo>
                  <a:cubicBezTo>
                    <a:pt x="3854" y="2722"/>
                    <a:pt x="3760" y="2754"/>
                    <a:pt x="3690" y="2811"/>
                  </a:cubicBezTo>
                  <a:cubicBezTo>
                    <a:pt x="3601" y="2899"/>
                    <a:pt x="3614" y="3064"/>
                    <a:pt x="3728" y="3127"/>
                  </a:cubicBezTo>
                  <a:cubicBezTo>
                    <a:pt x="3949" y="3222"/>
                    <a:pt x="3987" y="3197"/>
                    <a:pt x="4202" y="3355"/>
                  </a:cubicBezTo>
                  <a:cubicBezTo>
                    <a:pt x="4462" y="3532"/>
                    <a:pt x="4734" y="3912"/>
                    <a:pt x="4626" y="4272"/>
                  </a:cubicBezTo>
                  <a:cubicBezTo>
                    <a:pt x="4542" y="4606"/>
                    <a:pt x="4366" y="4760"/>
                    <a:pt x="4140" y="4760"/>
                  </a:cubicBezTo>
                  <a:cubicBezTo>
                    <a:pt x="3873" y="4760"/>
                    <a:pt x="3536" y="4546"/>
                    <a:pt x="3196" y="4158"/>
                  </a:cubicBezTo>
                  <a:cubicBezTo>
                    <a:pt x="3085" y="4028"/>
                    <a:pt x="2922" y="3776"/>
                    <a:pt x="2753" y="3776"/>
                  </a:cubicBezTo>
                  <a:cubicBezTo>
                    <a:pt x="2692" y="3776"/>
                    <a:pt x="2631" y="3809"/>
                    <a:pt x="2570" y="3893"/>
                  </a:cubicBezTo>
                  <a:cubicBezTo>
                    <a:pt x="2500" y="4064"/>
                    <a:pt x="2380" y="4462"/>
                    <a:pt x="2311" y="4633"/>
                  </a:cubicBezTo>
                  <a:cubicBezTo>
                    <a:pt x="2108" y="5070"/>
                    <a:pt x="1923" y="5263"/>
                    <a:pt x="1785" y="5263"/>
                  </a:cubicBezTo>
                  <a:cubicBezTo>
                    <a:pt x="1734" y="5263"/>
                    <a:pt x="1689" y="5235"/>
                    <a:pt x="1652" y="5184"/>
                  </a:cubicBezTo>
                  <a:cubicBezTo>
                    <a:pt x="1494" y="4930"/>
                    <a:pt x="1482" y="4671"/>
                    <a:pt x="1564" y="4348"/>
                  </a:cubicBezTo>
                  <a:cubicBezTo>
                    <a:pt x="1646" y="4076"/>
                    <a:pt x="1684" y="4000"/>
                    <a:pt x="1849" y="3716"/>
                  </a:cubicBezTo>
                  <a:cubicBezTo>
                    <a:pt x="1899" y="3608"/>
                    <a:pt x="1988" y="3500"/>
                    <a:pt x="1931" y="3387"/>
                  </a:cubicBezTo>
                  <a:cubicBezTo>
                    <a:pt x="1898" y="3304"/>
                    <a:pt x="1820" y="3267"/>
                    <a:pt x="1739" y="3267"/>
                  </a:cubicBezTo>
                  <a:cubicBezTo>
                    <a:pt x="1696" y="3267"/>
                    <a:pt x="1652" y="3278"/>
                    <a:pt x="1615" y="3298"/>
                  </a:cubicBezTo>
                  <a:lnTo>
                    <a:pt x="1608" y="3311"/>
                  </a:lnTo>
                  <a:cubicBezTo>
                    <a:pt x="1558" y="3336"/>
                    <a:pt x="1520" y="3355"/>
                    <a:pt x="1469" y="3374"/>
                  </a:cubicBezTo>
                  <a:cubicBezTo>
                    <a:pt x="1463" y="3374"/>
                    <a:pt x="1456" y="3380"/>
                    <a:pt x="1450" y="3380"/>
                  </a:cubicBezTo>
                  <a:cubicBezTo>
                    <a:pt x="1427" y="3380"/>
                    <a:pt x="1328" y="3413"/>
                    <a:pt x="1263" y="3413"/>
                  </a:cubicBezTo>
                  <a:cubicBezTo>
                    <a:pt x="1259" y="3413"/>
                    <a:pt x="1255" y="3412"/>
                    <a:pt x="1251" y="3412"/>
                  </a:cubicBezTo>
                  <a:lnTo>
                    <a:pt x="1251" y="3412"/>
                  </a:lnTo>
                  <a:cubicBezTo>
                    <a:pt x="1221" y="3414"/>
                    <a:pt x="1149" y="3419"/>
                    <a:pt x="1087" y="3419"/>
                  </a:cubicBezTo>
                  <a:cubicBezTo>
                    <a:pt x="1047" y="3419"/>
                    <a:pt x="1012" y="3417"/>
                    <a:pt x="994" y="3412"/>
                  </a:cubicBezTo>
                  <a:cubicBezTo>
                    <a:pt x="918" y="3405"/>
                    <a:pt x="950" y="3412"/>
                    <a:pt x="824" y="3380"/>
                  </a:cubicBezTo>
                  <a:cubicBezTo>
                    <a:pt x="817" y="3374"/>
                    <a:pt x="798" y="3374"/>
                    <a:pt x="792" y="3374"/>
                  </a:cubicBezTo>
                  <a:cubicBezTo>
                    <a:pt x="672" y="3323"/>
                    <a:pt x="577" y="3209"/>
                    <a:pt x="526" y="3133"/>
                  </a:cubicBezTo>
                  <a:cubicBezTo>
                    <a:pt x="387" y="2988"/>
                    <a:pt x="444" y="2735"/>
                    <a:pt x="482" y="2653"/>
                  </a:cubicBezTo>
                  <a:cubicBezTo>
                    <a:pt x="577" y="2482"/>
                    <a:pt x="589" y="2488"/>
                    <a:pt x="729" y="2387"/>
                  </a:cubicBezTo>
                  <a:cubicBezTo>
                    <a:pt x="824" y="2336"/>
                    <a:pt x="887" y="2311"/>
                    <a:pt x="1140" y="2260"/>
                  </a:cubicBezTo>
                  <a:cubicBezTo>
                    <a:pt x="1172" y="2260"/>
                    <a:pt x="1210" y="2248"/>
                    <a:pt x="1229" y="2248"/>
                  </a:cubicBezTo>
                  <a:cubicBezTo>
                    <a:pt x="1327" y="2243"/>
                    <a:pt x="1425" y="2239"/>
                    <a:pt x="1524" y="2239"/>
                  </a:cubicBezTo>
                  <a:cubicBezTo>
                    <a:pt x="1565" y="2239"/>
                    <a:pt x="1605" y="2239"/>
                    <a:pt x="1646" y="2241"/>
                  </a:cubicBezTo>
                  <a:lnTo>
                    <a:pt x="1652" y="2241"/>
                  </a:lnTo>
                  <a:cubicBezTo>
                    <a:pt x="1671" y="2241"/>
                    <a:pt x="1678" y="2248"/>
                    <a:pt x="1697" y="2248"/>
                  </a:cubicBezTo>
                  <a:lnTo>
                    <a:pt x="1709" y="2248"/>
                  </a:lnTo>
                  <a:cubicBezTo>
                    <a:pt x="1811" y="2267"/>
                    <a:pt x="1918" y="2279"/>
                    <a:pt x="2019" y="2311"/>
                  </a:cubicBezTo>
                  <a:lnTo>
                    <a:pt x="2032" y="2311"/>
                  </a:lnTo>
                  <a:lnTo>
                    <a:pt x="2045" y="2323"/>
                  </a:lnTo>
                  <a:cubicBezTo>
                    <a:pt x="2058" y="2327"/>
                    <a:pt x="2071" y="2328"/>
                    <a:pt x="2084" y="2328"/>
                  </a:cubicBezTo>
                  <a:cubicBezTo>
                    <a:pt x="2165" y="2328"/>
                    <a:pt x="2224" y="2261"/>
                    <a:pt x="2241" y="2184"/>
                  </a:cubicBezTo>
                  <a:cubicBezTo>
                    <a:pt x="2254" y="2134"/>
                    <a:pt x="2254" y="2077"/>
                    <a:pt x="2209" y="2039"/>
                  </a:cubicBezTo>
                  <a:cubicBezTo>
                    <a:pt x="1937" y="1805"/>
                    <a:pt x="1861" y="1577"/>
                    <a:pt x="1779" y="1159"/>
                  </a:cubicBezTo>
                  <a:cubicBezTo>
                    <a:pt x="1709" y="773"/>
                    <a:pt x="1931" y="470"/>
                    <a:pt x="2089" y="444"/>
                  </a:cubicBezTo>
                  <a:cubicBezTo>
                    <a:pt x="2094" y="444"/>
                    <a:pt x="2099" y="444"/>
                    <a:pt x="2104" y="444"/>
                  </a:cubicBezTo>
                  <a:close/>
                  <a:moveTo>
                    <a:pt x="2156" y="1"/>
                  </a:moveTo>
                  <a:cubicBezTo>
                    <a:pt x="1848" y="1"/>
                    <a:pt x="1560" y="216"/>
                    <a:pt x="1456" y="539"/>
                  </a:cubicBezTo>
                  <a:cubicBezTo>
                    <a:pt x="1330" y="982"/>
                    <a:pt x="1456" y="1476"/>
                    <a:pt x="1697" y="1862"/>
                  </a:cubicBezTo>
                  <a:cubicBezTo>
                    <a:pt x="1589" y="1849"/>
                    <a:pt x="1475" y="1836"/>
                    <a:pt x="1254" y="1830"/>
                  </a:cubicBezTo>
                  <a:cubicBezTo>
                    <a:pt x="988" y="1836"/>
                    <a:pt x="501" y="1963"/>
                    <a:pt x="279" y="2387"/>
                  </a:cubicBezTo>
                  <a:cubicBezTo>
                    <a:pt x="1" y="2899"/>
                    <a:pt x="317" y="3507"/>
                    <a:pt x="912" y="3652"/>
                  </a:cubicBezTo>
                  <a:cubicBezTo>
                    <a:pt x="1005" y="3675"/>
                    <a:pt x="1100" y="3684"/>
                    <a:pt x="1195" y="3684"/>
                  </a:cubicBezTo>
                  <a:cubicBezTo>
                    <a:pt x="1263" y="3684"/>
                    <a:pt x="1331" y="3679"/>
                    <a:pt x="1399" y="3671"/>
                  </a:cubicBezTo>
                  <a:lnTo>
                    <a:pt x="1399" y="3671"/>
                  </a:lnTo>
                  <a:cubicBezTo>
                    <a:pt x="1399" y="3684"/>
                    <a:pt x="1393" y="3690"/>
                    <a:pt x="1393" y="3697"/>
                  </a:cubicBezTo>
                  <a:cubicBezTo>
                    <a:pt x="1210" y="4102"/>
                    <a:pt x="1102" y="4557"/>
                    <a:pt x="1229" y="4994"/>
                  </a:cubicBezTo>
                  <a:cubicBezTo>
                    <a:pt x="1332" y="5368"/>
                    <a:pt x="1548" y="5541"/>
                    <a:pt x="1778" y="5541"/>
                  </a:cubicBezTo>
                  <a:cubicBezTo>
                    <a:pt x="1971" y="5541"/>
                    <a:pt x="2173" y="5418"/>
                    <a:pt x="2323" y="5190"/>
                  </a:cubicBezTo>
                  <a:cubicBezTo>
                    <a:pt x="2526" y="4924"/>
                    <a:pt x="2659" y="4614"/>
                    <a:pt x="2785" y="4304"/>
                  </a:cubicBezTo>
                  <a:cubicBezTo>
                    <a:pt x="3139" y="4734"/>
                    <a:pt x="3576" y="5171"/>
                    <a:pt x="4152" y="5171"/>
                  </a:cubicBezTo>
                  <a:cubicBezTo>
                    <a:pt x="4740" y="5139"/>
                    <a:pt x="5038" y="4456"/>
                    <a:pt x="4880" y="3842"/>
                  </a:cubicBezTo>
                  <a:cubicBezTo>
                    <a:pt x="4785" y="3507"/>
                    <a:pt x="4519" y="3197"/>
                    <a:pt x="4209" y="2963"/>
                  </a:cubicBezTo>
                  <a:cubicBezTo>
                    <a:pt x="4316" y="2906"/>
                    <a:pt x="4430" y="2842"/>
                    <a:pt x="4487" y="2804"/>
                  </a:cubicBezTo>
                  <a:cubicBezTo>
                    <a:pt x="4506" y="2779"/>
                    <a:pt x="4601" y="2716"/>
                    <a:pt x="4626" y="2690"/>
                  </a:cubicBezTo>
                  <a:cubicBezTo>
                    <a:pt x="4759" y="2577"/>
                    <a:pt x="4899" y="2437"/>
                    <a:pt x="4968" y="2273"/>
                  </a:cubicBezTo>
                  <a:cubicBezTo>
                    <a:pt x="5190" y="1786"/>
                    <a:pt x="5057" y="1355"/>
                    <a:pt x="4671" y="1229"/>
                  </a:cubicBezTo>
                  <a:cubicBezTo>
                    <a:pt x="4572" y="1208"/>
                    <a:pt x="4494" y="1199"/>
                    <a:pt x="4427" y="1199"/>
                  </a:cubicBezTo>
                  <a:cubicBezTo>
                    <a:pt x="4291" y="1199"/>
                    <a:pt x="4194" y="1233"/>
                    <a:pt x="4038" y="1267"/>
                  </a:cubicBezTo>
                  <a:cubicBezTo>
                    <a:pt x="3791" y="1355"/>
                    <a:pt x="3633" y="1425"/>
                    <a:pt x="3374" y="1596"/>
                  </a:cubicBezTo>
                  <a:cubicBezTo>
                    <a:pt x="3329" y="1627"/>
                    <a:pt x="3196" y="1710"/>
                    <a:pt x="3133" y="1760"/>
                  </a:cubicBezTo>
                  <a:cubicBezTo>
                    <a:pt x="3108" y="1204"/>
                    <a:pt x="3095" y="520"/>
                    <a:pt x="2532" y="115"/>
                  </a:cubicBezTo>
                  <a:cubicBezTo>
                    <a:pt x="2411" y="36"/>
                    <a:pt x="2282" y="1"/>
                    <a:pt x="2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61"/>
          <p:cNvGrpSpPr/>
          <p:nvPr/>
        </p:nvGrpSpPr>
        <p:grpSpPr>
          <a:xfrm>
            <a:off x="3305985" y="429927"/>
            <a:ext cx="825766" cy="1618927"/>
            <a:chOff x="2951749" y="302768"/>
            <a:chExt cx="533854" cy="1046698"/>
          </a:xfrm>
        </p:grpSpPr>
        <p:sp>
          <p:nvSpPr>
            <p:cNvPr id="1273" name="Google Shape;1273;p61"/>
            <p:cNvSpPr/>
            <p:nvPr/>
          </p:nvSpPr>
          <p:spPr>
            <a:xfrm>
              <a:off x="3054682" y="302768"/>
              <a:ext cx="430792" cy="375616"/>
            </a:xfrm>
            <a:custGeom>
              <a:avLst/>
              <a:gdLst/>
              <a:ahLst/>
              <a:cxnLst/>
              <a:rect l="l" t="t" r="r" b="b"/>
              <a:pathLst>
                <a:path w="10103" h="8809" extrusionOk="0">
                  <a:moveTo>
                    <a:pt x="2749" y="1"/>
                  </a:moveTo>
                  <a:cubicBezTo>
                    <a:pt x="2725" y="1"/>
                    <a:pt x="2701" y="1"/>
                    <a:pt x="2677" y="2"/>
                  </a:cubicBezTo>
                  <a:cubicBezTo>
                    <a:pt x="2348" y="21"/>
                    <a:pt x="2057" y="198"/>
                    <a:pt x="1835" y="432"/>
                  </a:cubicBezTo>
                  <a:cubicBezTo>
                    <a:pt x="1367" y="907"/>
                    <a:pt x="1177" y="1641"/>
                    <a:pt x="1494" y="2539"/>
                  </a:cubicBezTo>
                  <a:cubicBezTo>
                    <a:pt x="1684" y="3096"/>
                    <a:pt x="1772" y="3381"/>
                    <a:pt x="2095" y="3887"/>
                  </a:cubicBezTo>
                  <a:cubicBezTo>
                    <a:pt x="2272" y="4134"/>
                    <a:pt x="2430" y="4336"/>
                    <a:pt x="2582" y="4513"/>
                  </a:cubicBezTo>
                  <a:cubicBezTo>
                    <a:pt x="2506" y="4526"/>
                    <a:pt x="2424" y="4545"/>
                    <a:pt x="2228" y="4589"/>
                  </a:cubicBezTo>
                  <a:cubicBezTo>
                    <a:pt x="1582" y="4767"/>
                    <a:pt x="988" y="4969"/>
                    <a:pt x="488" y="5526"/>
                  </a:cubicBezTo>
                  <a:cubicBezTo>
                    <a:pt x="0" y="6064"/>
                    <a:pt x="190" y="6766"/>
                    <a:pt x="791" y="7120"/>
                  </a:cubicBezTo>
                  <a:cubicBezTo>
                    <a:pt x="1078" y="7296"/>
                    <a:pt x="1419" y="7368"/>
                    <a:pt x="1753" y="7368"/>
                  </a:cubicBezTo>
                  <a:cubicBezTo>
                    <a:pt x="1817" y="7368"/>
                    <a:pt x="1880" y="7366"/>
                    <a:pt x="1943" y="7361"/>
                  </a:cubicBezTo>
                  <a:cubicBezTo>
                    <a:pt x="2158" y="7348"/>
                    <a:pt x="2386" y="7285"/>
                    <a:pt x="2557" y="7234"/>
                  </a:cubicBezTo>
                  <a:lnTo>
                    <a:pt x="2557" y="7234"/>
                  </a:lnTo>
                  <a:cubicBezTo>
                    <a:pt x="2525" y="7468"/>
                    <a:pt x="2525" y="7721"/>
                    <a:pt x="2595" y="7975"/>
                  </a:cubicBezTo>
                  <a:cubicBezTo>
                    <a:pt x="2683" y="8392"/>
                    <a:pt x="3019" y="8766"/>
                    <a:pt x="3462" y="8797"/>
                  </a:cubicBezTo>
                  <a:cubicBezTo>
                    <a:pt x="3533" y="8805"/>
                    <a:pt x="3604" y="8809"/>
                    <a:pt x="3674" y="8809"/>
                  </a:cubicBezTo>
                  <a:cubicBezTo>
                    <a:pt x="4156" y="8809"/>
                    <a:pt x="4585" y="8624"/>
                    <a:pt x="4961" y="8342"/>
                  </a:cubicBezTo>
                  <a:cubicBezTo>
                    <a:pt x="4999" y="8487"/>
                    <a:pt x="5075" y="8633"/>
                    <a:pt x="5221" y="8690"/>
                  </a:cubicBezTo>
                  <a:cubicBezTo>
                    <a:pt x="5250" y="8698"/>
                    <a:pt x="5278" y="8702"/>
                    <a:pt x="5306" y="8702"/>
                  </a:cubicBezTo>
                  <a:cubicBezTo>
                    <a:pt x="5552" y="8702"/>
                    <a:pt x="5751" y="8401"/>
                    <a:pt x="5847" y="8202"/>
                  </a:cubicBezTo>
                  <a:cubicBezTo>
                    <a:pt x="6088" y="7627"/>
                    <a:pt x="6182" y="6987"/>
                    <a:pt x="6423" y="6399"/>
                  </a:cubicBezTo>
                  <a:cubicBezTo>
                    <a:pt x="6480" y="6235"/>
                    <a:pt x="6733" y="5760"/>
                    <a:pt x="6878" y="5621"/>
                  </a:cubicBezTo>
                  <a:cubicBezTo>
                    <a:pt x="6891" y="5621"/>
                    <a:pt x="6891" y="5608"/>
                    <a:pt x="6897" y="5602"/>
                  </a:cubicBezTo>
                  <a:cubicBezTo>
                    <a:pt x="6942" y="5640"/>
                    <a:pt x="7011" y="5665"/>
                    <a:pt x="7062" y="5690"/>
                  </a:cubicBezTo>
                  <a:cubicBezTo>
                    <a:pt x="7167" y="5731"/>
                    <a:pt x="7271" y="5750"/>
                    <a:pt x="7371" y="5750"/>
                  </a:cubicBezTo>
                  <a:cubicBezTo>
                    <a:pt x="7829" y="5750"/>
                    <a:pt x="8190" y="5352"/>
                    <a:pt x="8112" y="4842"/>
                  </a:cubicBezTo>
                  <a:cubicBezTo>
                    <a:pt x="8100" y="4672"/>
                    <a:pt x="7998" y="4526"/>
                    <a:pt x="7853" y="4437"/>
                  </a:cubicBezTo>
                  <a:cubicBezTo>
                    <a:pt x="8444" y="4087"/>
                    <a:pt x="9197" y="3867"/>
                    <a:pt x="9738" y="3867"/>
                  </a:cubicBezTo>
                  <a:cubicBezTo>
                    <a:pt x="9753" y="3867"/>
                    <a:pt x="9768" y="3868"/>
                    <a:pt x="9783" y="3868"/>
                  </a:cubicBezTo>
                  <a:cubicBezTo>
                    <a:pt x="9797" y="3870"/>
                    <a:pt x="9810" y="3871"/>
                    <a:pt x="9823" y="3871"/>
                  </a:cubicBezTo>
                  <a:cubicBezTo>
                    <a:pt x="10060" y="3871"/>
                    <a:pt x="10103" y="3500"/>
                    <a:pt x="9814" y="3476"/>
                  </a:cubicBezTo>
                  <a:cubicBezTo>
                    <a:pt x="9612" y="3507"/>
                    <a:pt x="9606" y="3545"/>
                    <a:pt x="9321" y="3628"/>
                  </a:cubicBezTo>
                  <a:cubicBezTo>
                    <a:pt x="8897" y="3741"/>
                    <a:pt x="8473" y="3862"/>
                    <a:pt x="8068" y="4039"/>
                  </a:cubicBezTo>
                  <a:cubicBezTo>
                    <a:pt x="7942" y="4089"/>
                    <a:pt x="7821" y="4153"/>
                    <a:pt x="7707" y="4235"/>
                  </a:cubicBezTo>
                  <a:cubicBezTo>
                    <a:pt x="7904" y="3957"/>
                    <a:pt x="8119" y="3729"/>
                    <a:pt x="8416" y="3457"/>
                  </a:cubicBezTo>
                  <a:cubicBezTo>
                    <a:pt x="8543" y="3343"/>
                    <a:pt x="8891" y="3166"/>
                    <a:pt x="9055" y="3109"/>
                  </a:cubicBezTo>
                  <a:cubicBezTo>
                    <a:pt x="9097" y="3098"/>
                    <a:pt x="9259" y="3030"/>
                    <a:pt x="9245" y="3030"/>
                  </a:cubicBezTo>
                  <a:lnTo>
                    <a:pt x="9245" y="3030"/>
                  </a:lnTo>
                  <a:cubicBezTo>
                    <a:pt x="9242" y="3030"/>
                    <a:pt x="9232" y="3033"/>
                    <a:pt x="9213" y="3039"/>
                  </a:cubicBezTo>
                  <a:cubicBezTo>
                    <a:pt x="9302" y="2995"/>
                    <a:pt x="9422" y="2988"/>
                    <a:pt x="9485" y="2906"/>
                  </a:cubicBezTo>
                  <a:cubicBezTo>
                    <a:pt x="9580" y="2805"/>
                    <a:pt x="9517" y="2615"/>
                    <a:pt x="9372" y="2583"/>
                  </a:cubicBezTo>
                  <a:cubicBezTo>
                    <a:pt x="9356" y="2580"/>
                    <a:pt x="9340" y="2578"/>
                    <a:pt x="9325" y="2578"/>
                  </a:cubicBezTo>
                  <a:cubicBezTo>
                    <a:pt x="9200" y="2578"/>
                    <a:pt x="9092" y="2684"/>
                    <a:pt x="8979" y="2729"/>
                  </a:cubicBezTo>
                  <a:cubicBezTo>
                    <a:pt x="8644" y="2938"/>
                    <a:pt x="8486" y="3039"/>
                    <a:pt x="8201" y="3286"/>
                  </a:cubicBezTo>
                  <a:cubicBezTo>
                    <a:pt x="8068" y="3412"/>
                    <a:pt x="7929" y="3552"/>
                    <a:pt x="7802" y="3691"/>
                  </a:cubicBezTo>
                  <a:cubicBezTo>
                    <a:pt x="7942" y="3336"/>
                    <a:pt x="8055" y="2944"/>
                    <a:pt x="8100" y="2558"/>
                  </a:cubicBezTo>
                  <a:cubicBezTo>
                    <a:pt x="8195" y="1805"/>
                    <a:pt x="8163" y="824"/>
                    <a:pt x="7467" y="375"/>
                  </a:cubicBezTo>
                  <a:cubicBezTo>
                    <a:pt x="7266" y="267"/>
                    <a:pt x="7053" y="219"/>
                    <a:pt x="6842" y="219"/>
                  </a:cubicBezTo>
                  <a:cubicBezTo>
                    <a:pt x="6396" y="219"/>
                    <a:pt x="5954" y="435"/>
                    <a:pt x="5632" y="761"/>
                  </a:cubicBezTo>
                  <a:cubicBezTo>
                    <a:pt x="5379" y="1021"/>
                    <a:pt x="5214" y="1350"/>
                    <a:pt x="5081" y="1679"/>
                  </a:cubicBezTo>
                  <a:cubicBezTo>
                    <a:pt x="5037" y="1774"/>
                    <a:pt x="4999" y="1868"/>
                    <a:pt x="4968" y="1970"/>
                  </a:cubicBezTo>
                  <a:cubicBezTo>
                    <a:pt x="4866" y="1369"/>
                    <a:pt x="4556" y="812"/>
                    <a:pt x="4018" y="388"/>
                  </a:cubicBezTo>
                  <a:cubicBezTo>
                    <a:pt x="3659" y="112"/>
                    <a:pt x="3191" y="1"/>
                    <a:pt x="2749"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1"/>
            <p:cNvSpPr/>
            <p:nvPr/>
          </p:nvSpPr>
          <p:spPr>
            <a:xfrm>
              <a:off x="3222134" y="586754"/>
              <a:ext cx="76112" cy="68736"/>
            </a:xfrm>
            <a:custGeom>
              <a:avLst/>
              <a:gdLst/>
              <a:ahLst/>
              <a:cxnLst/>
              <a:rect l="l" t="t" r="r" b="b"/>
              <a:pathLst>
                <a:path w="1785" h="1612" extrusionOk="0">
                  <a:moveTo>
                    <a:pt x="1585" y="0"/>
                  </a:moveTo>
                  <a:cubicBezTo>
                    <a:pt x="1423" y="0"/>
                    <a:pt x="1259" y="21"/>
                    <a:pt x="1088" y="62"/>
                  </a:cubicBezTo>
                  <a:cubicBezTo>
                    <a:pt x="576" y="207"/>
                    <a:pt x="0" y="682"/>
                    <a:pt x="95" y="1207"/>
                  </a:cubicBezTo>
                  <a:cubicBezTo>
                    <a:pt x="108" y="1372"/>
                    <a:pt x="228" y="1517"/>
                    <a:pt x="291" y="1561"/>
                  </a:cubicBezTo>
                  <a:cubicBezTo>
                    <a:pt x="297" y="1568"/>
                    <a:pt x="329" y="1587"/>
                    <a:pt x="354" y="1612"/>
                  </a:cubicBezTo>
                  <a:cubicBezTo>
                    <a:pt x="949" y="1315"/>
                    <a:pt x="1177" y="1030"/>
                    <a:pt x="1531" y="479"/>
                  </a:cubicBezTo>
                  <a:cubicBezTo>
                    <a:pt x="1639" y="327"/>
                    <a:pt x="1715" y="169"/>
                    <a:pt x="1784" y="11"/>
                  </a:cubicBezTo>
                  <a:cubicBezTo>
                    <a:pt x="1718" y="4"/>
                    <a:pt x="1651"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1"/>
            <p:cNvSpPr/>
            <p:nvPr/>
          </p:nvSpPr>
          <p:spPr>
            <a:xfrm>
              <a:off x="3275520" y="620398"/>
              <a:ext cx="25158" cy="42683"/>
            </a:xfrm>
            <a:custGeom>
              <a:avLst/>
              <a:gdLst/>
              <a:ahLst/>
              <a:cxnLst/>
              <a:rect l="l" t="t" r="r" b="b"/>
              <a:pathLst>
                <a:path w="590" h="1001" extrusionOk="0">
                  <a:moveTo>
                    <a:pt x="589" y="0"/>
                  </a:moveTo>
                  <a:lnTo>
                    <a:pt x="589" y="0"/>
                  </a:lnTo>
                  <a:cubicBezTo>
                    <a:pt x="425" y="253"/>
                    <a:pt x="229" y="494"/>
                    <a:pt x="1" y="709"/>
                  </a:cubicBezTo>
                  <a:cubicBezTo>
                    <a:pt x="14" y="709"/>
                    <a:pt x="20" y="715"/>
                    <a:pt x="20" y="715"/>
                  </a:cubicBezTo>
                  <a:lnTo>
                    <a:pt x="20" y="741"/>
                  </a:lnTo>
                  <a:cubicBezTo>
                    <a:pt x="20" y="766"/>
                    <a:pt x="26" y="791"/>
                    <a:pt x="39" y="810"/>
                  </a:cubicBezTo>
                  <a:cubicBezTo>
                    <a:pt x="71" y="918"/>
                    <a:pt x="45" y="867"/>
                    <a:pt x="108" y="981"/>
                  </a:cubicBezTo>
                  <a:lnTo>
                    <a:pt x="108" y="987"/>
                  </a:lnTo>
                  <a:cubicBezTo>
                    <a:pt x="108" y="994"/>
                    <a:pt x="115" y="994"/>
                    <a:pt x="115" y="994"/>
                  </a:cubicBezTo>
                  <a:cubicBezTo>
                    <a:pt x="121" y="994"/>
                    <a:pt x="121" y="1000"/>
                    <a:pt x="134" y="1000"/>
                  </a:cubicBezTo>
                  <a:cubicBezTo>
                    <a:pt x="140" y="1000"/>
                    <a:pt x="146" y="1000"/>
                    <a:pt x="153" y="994"/>
                  </a:cubicBezTo>
                  <a:cubicBezTo>
                    <a:pt x="153" y="994"/>
                    <a:pt x="153" y="994"/>
                    <a:pt x="153" y="994"/>
                  </a:cubicBezTo>
                  <a:cubicBezTo>
                    <a:pt x="160" y="994"/>
                    <a:pt x="331" y="857"/>
                    <a:pt x="387" y="684"/>
                  </a:cubicBezTo>
                  <a:cubicBezTo>
                    <a:pt x="463" y="507"/>
                    <a:pt x="526" y="26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1"/>
            <p:cNvSpPr/>
            <p:nvPr/>
          </p:nvSpPr>
          <p:spPr>
            <a:xfrm>
              <a:off x="3134592" y="547823"/>
              <a:ext cx="54366" cy="34325"/>
            </a:xfrm>
            <a:custGeom>
              <a:avLst/>
              <a:gdLst/>
              <a:ahLst/>
              <a:cxnLst/>
              <a:rect l="l" t="t" r="r" b="b"/>
              <a:pathLst>
                <a:path w="1275" h="805" extrusionOk="0">
                  <a:moveTo>
                    <a:pt x="874" y="1"/>
                  </a:moveTo>
                  <a:cubicBezTo>
                    <a:pt x="571" y="1"/>
                    <a:pt x="1" y="116"/>
                    <a:pt x="35" y="469"/>
                  </a:cubicBezTo>
                  <a:cubicBezTo>
                    <a:pt x="92" y="639"/>
                    <a:pt x="281" y="753"/>
                    <a:pt x="528" y="791"/>
                  </a:cubicBezTo>
                  <a:cubicBezTo>
                    <a:pt x="541" y="791"/>
                    <a:pt x="560" y="798"/>
                    <a:pt x="636" y="798"/>
                  </a:cubicBezTo>
                  <a:cubicBezTo>
                    <a:pt x="656" y="803"/>
                    <a:pt x="678" y="805"/>
                    <a:pt x="701" y="805"/>
                  </a:cubicBezTo>
                  <a:cubicBezTo>
                    <a:pt x="739" y="805"/>
                    <a:pt x="779" y="800"/>
                    <a:pt x="816" y="800"/>
                  </a:cubicBezTo>
                  <a:cubicBezTo>
                    <a:pt x="832" y="800"/>
                    <a:pt x="848" y="801"/>
                    <a:pt x="863" y="804"/>
                  </a:cubicBezTo>
                  <a:cubicBezTo>
                    <a:pt x="977" y="544"/>
                    <a:pt x="1098" y="285"/>
                    <a:pt x="1275" y="70"/>
                  </a:cubicBezTo>
                  <a:cubicBezTo>
                    <a:pt x="1174" y="38"/>
                    <a:pt x="1079" y="7"/>
                    <a:pt x="977" y="7"/>
                  </a:cubicBezTo>
                  <a:cubicBezTo>
                    <a:pt x="949" y="3"/>
                    <a:pt x="914"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1"/>
            <p:cNvSpPr/>
            <p:nvPr/>
          </p:nvSpPr>
          <p:spPr>
            <a:xfrm>
              <a:off x="3066708" y="322169"/>
              <a:ext cx="188639" cy="277842"/>
            </a:xfrm>
            <a:custGeom>
              <a:avLst/>
              <a:gdLst/>
              <a:ahLst/>
              <a:cxnLst/>
              <a:rect l="l" t="t" r="r" b="b"/>
              <a:pathLst>
                <a:path w="4424" h="6516" extrusionOk="0">
                  <a:moveTo>
                    <a:pt x="2542" y="0"/>
                  </a:moveTo>
                  <a:cubicBezTo>
                    <a:pt x="2286" y="0"/>
                    <a:pt x="2049" y="71"/>
                    <a:pt x="1880" y="230"/>
                  </a:cubicBezTo>
                  <a:cubicBezTo>
                    <a:pt x="1589" y="496"/>
                    <a:pt x="1538" y="534"/>
                    <a:pt x="1411" y="774"/>
                  </a:cubicBezTo>
                  <a:cubicBezTo>
                    <a:pt x="1373" y="869"/>
                    <a:pt x="1285" y="1103"/>
                    <a:pt x="1310" y="1306"/>
                  </a:cubicBezTo>
                  <a:cubicBezTo>
                    <a:pt x="1317" y="1812"/>
                    <a:pt x="1468" y="2141"/>
                    <a:pt x="1740" y="2609"/>
                  </a:cubicBezTo>
                  <a:cubicBezTo>
                    <a:pt x="2044" y="3147"/>
                    <a:pt x="2285" y="3438"/>
                    <a:pt x="2785" y="4008"/>
                  </a:cubicBezTo>
                  <a:cubicBezTo>
                    <a:pt x="2911" y="4185"/>
                    <a:pt x="2759" y="4387"/>
                    <a:pt x="2569" y="4387"/>
                  </a:cubicBezTo>
                  <a:cubicBezTo>
                    <a:pt x="2519" y="4394"/>
                    <a:pt x="2468" y="4406"/>
                    <a:pt x="2418" y="4406"/>
                  </a:cubicBezTo>
                  <a:cubicBezTo>
                    <a:pt x="2076" y="4457"/>
                    <a:pt x="1810" y="4508"/>
                    <a:pt x="1411" y="4647"/>
                  </a:cubicBezTo>
                  <a:cubicBezTo>
                    <a:pt x="741" y="4881"/>
                    <a:pt x="0" y="5488"/>
                    <a:pt x="323" y="5969"/>
                  </a:cubicBezTo>
                  <a:cubicBezTo>
                    <a:pt x="519" y="6254"/>
                    <a:pt x="766" y="6444"/>
                    <a:pt x="1266" y="6507"/>
                  </a:cubicBezTo>
                  <a:cubicBezTo>
                    <a:pt x="1319" y="6513"/>
                    <a:pt x="1383" y="6516"/>
                    <a:pt x="1453" y="6516"/>
                  </a:cubicBezTo>
                  <a:cubicBezTo>
                    <a:pt x="1681" y="6516"/>
                    <a:pt x="1960" y="6489"/>
                    <a:pt x="2038" y="6469"/>
                  </a:cubicBezTo>
                  <a:cubicBezTo>
                    <a:pt x="2221" y="6444"/>
                    <a:pt x="2152" y="6444"/>
                    <a:pt x="2348" y="6431"/>
                  </a:cubicBezTo>
                  <a:cubicBezTo>
                    <a:pt x="2354" y="6400"/>
                    <a:pt x="2361" y="6374"/>
                    <a:pt x="2367" y="6343"/>
                  </a:cubicBezTo>
                  <a:cubicBezTo>
                    <a:pt x="2348" y="6343"/>
                    <a:pt x="2316" y="6343"/>
                    <a:pt x="2297" y="6336"/>
                  </a:cubicBezTo>
                  <a:cubicBezTo>
                    <a:pt x="2095" y="6305"/>
                    <a:pt x="1880" y="6267"/>
                    <a:pt x="1696" y="6147"/>
                  </a:cubicBezTo>
                  <a:cubicBezTo>
                    <a:pt x="1253" y="5862"/>
                    <a:pt x="1373" y="5394"/>
                    <a:pt x="1810" y="5185"/>
                  </a:cubicBezTo>
                  <a:cubicBezTo>
                    <a:pt x="2015" y="5080"/>
                    <a:pt x="2244" y="5032"/>
                    <a:pt x="2474" y="5032"/>
                  </a:cubicBezTo>
                  <a:cubicBezTo>
                    <a:pt x="2676" y="5032"/>
                    <a:pt x="2880" y="5069"/>
                    <a:pt x="3069" y="5140"/>
                  </a:cubicBezTo>
                  <a:cubicBezTo>
                    <a:pt x="3076" y="5140"/>
                    <a:pt x="3076" y="5147"/>
                    <a:pt x="3082" y="5147"/>
                  </a:cubicBezTo>
                  <a:cubicBezTo>
                    <a:pt x="3240" y="5020"/>
                    <a:pt x="3430" y="4938"/>
                    <a:pt x="3626" y="4881"/>
                  </a:cubicBezTo>
                  <a:cubicBezTo>
                    <a:pt x="3373" y="4571"/>
                    <a:pt x="3215" y="4191"/>
                    <a:pt x="3133" y="3805"/>
                  </a:cubicBezTo>
                  <a:cubicBezTo>
                    <a:pt x="3050" y="3438"/>
                    <a:pt x="3101" y="3179"/>
                    <a:pt x="3044" y="2926"/>
                  </a:cubicBezTo>
                  <a:cubicBezTo>
                    <a:pt x="3038" y="2894"/>
                    <a:pt x="2955" y="2793"/>
                    <a:pt x="2835" y="2654"/>
                  </a:cubicBezTo>
                  <a:cubicBezTo>
                    <a:pt x="2645" y="2445"/>
                    <a:pt x="2310" y="1844"/>
                    <a:pt x="2474" y="1388"/>
                  </a:cubicBezTo>
                  <a:cubicBezTo>
                    <a:pt x="2572" y="1089"/>
                    <a:pt x="2868" y="857"/>
                    <a:pt x="3183" y="857"/>
                  </a:cubicBezTo>
                  <a:cubicBezTo>
                    <a:pt x="3255" y="857"/>
                    <a:pt x="3327" y="869"/>
                    <a:pt x="3398" y="895"/>
                  </a:cubicBezTo>
                  <a:cubicBezTo>
                    <a:pt x="3803" y="1028"/>
                    <a:pt x="4196" y="1496"/>
                    <a:pt x="4423" y="2008"/>
                  </a:cubicBezTo>
                  <a:cubicBezTo>
                    <a:pt x="4423" y="1983"/>
                    <a:pt x="4423" y="1951"/>
                    <a:pt x="4417" y="1939"/>
                  </a:cubicBezTo>
                  <a:cubicBezTo>
                    <a:pt x="4366" y="1540"/>
                    <a:pt x="4278" y="1338"/>
                    <a:pt x="4107" y="1034"/>
                  </a:cubicBezTo>
                  <a:cubicBezTo>
                    <a:pt x="3898" y="679"/>
                    <a:pt x="3696" y="395"/>
                    <a:pt x="3246" y="161"/>
                  </a:cubicBezTo>
                  <a:cubicBezTo>
                    <a:pt x="3021" y="58"/>
                    <a:pt x="2774" y="0"/>
                    <a:pt x="25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1"/>
            <p:cNvSpPr/>
            <p:nvPr/>
          </p:nvSpPr>
          <p:spPr>
            <a:xfrm>
              <a:off x="3175186" y="370694"/>
              <a:ext cx="82295" cy="158280"/>
            </a:xfrm>
            <a:custGeom>
              <a:avLst/>
              <a:gdLst/>
              <a:ahLst/>
              <a:cxnLst/>
              <a:rect l="l" t="t" r="r" b="b"/>
              <a:pathLst>
                <a:path w="1930" h="3712" extrusionOk="0">
                  <a:moveTo>
                    <a:pt x="619" y="1"/>
                  </a:moveTo>
                  <a:cubicBezTo>
                    <a:pt x="526" y="1"/>
                    <a:pt x="435" y="31"/>
                    <a:pt x="348" y="98"/>
                  </a:cubicBezTo>
                  <a:cubicBezTo>
                    <a:pt x="0" y="326"/>
                    <a:pt x="127" y="864"/>
                    <a:pt x="373" y="1174"/>
                  </a:cubicBezTo>
                  <a:cubicBezTo>
                    <a:pt x="532" y="1383"/>
                    <a:pt x="835" y="1528"/>
                    <a:pt x="823" y="1826"/>
                  </a:cubicBezTo>
                  <a:cubicBezTo>
                    <a:pt x="816" y="2104"/>
                    <a:pt x="766" y="2262"/>
                    <a:pt x="797" y="2604"/>
                  </a:cubicBezTo>
                  <a:cubicBezTo>
                    <a:pt x="797" y="2617"/>
                    <a:pt x="810" y="2636"/>
                    <a:pt x="810" y="2648"/>
                  </a:cubicBezTo>
                  <a:cubicBezTo>
                    <a:pt x="842" y="2807"/>
                    <a:pt x="886" y="2958"/>
                    <a:pt x="943" y="3104"/>
                  </a:cubicBezTo>
                  <a:cubicBezTo>
                    <a:pt x="1012" y="3275"/>
                    <a:pt x="1158" y="3465"/>
                    <a:pt x="1190" y="3503"/>
                  </a:cubicBezTo>
                  <a:lnTo>
                    <a:pt x="1329" y="3673"/>
                  </a:lnTo>
                  <a:cubicBezTo>
                    <a:pt x="1410" y="3662"/>
                    <a:pt x="1490" y="3656"/>
                    <a:pt x="1566" y="3656"/>
                  </a:cubicBezTo>
                  <a:cubicBezTo>
                    <a:pt x="1703" y="3656"/>
                    <a:pt x="1828" y="3675"/>
                    <a:pt x="1930" y="3711"/>
                  </a:cubicBezTo>
                  <a:cubicBezTo>
                    <a:pt x="1930" y="3686"/>
                    <a:pt x="1924" y="3661"/>
                    <a:pt x="1924" y="3654"/>
                  </a:cubicBezTo>
                  <a:cubicBezTo>
                    <a:pt x="1835" y="3072"/>
                    <a:pt x="1759" y="2224"/>
                    <a:pt x="1860" y="1465"/>
                  </a:cubicBezTo>
                  <a:cubicBezTo>
                    <a:pt x="1860" y="1446"/>
                    <a:pt x="1854" y="1433"/>
                    <a:pt x="1854" y="1414"/>
                  </a:cubicBezTo>
                  <a:cubicBezTo>
                    <a:pt x="1791" y="1212"/>
                    <a:pt x="1709" y="1066"/>
                    <a:pt x="1582" y="832"/>
                  </a:cubicBezTo>
                  <a:cubicBezTo>
                    <a:pt x="1328" y="405"/>
                    <a:pt x="96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1"/>
            <p:cNvSpPr/>
            <p:nvPr/>
          </p:nvSpPr>
          <p:spPr>
            <a:xfrm>
              <a:off x="3177873" y="330825"/>
              <a:ext cx="208595" cy="330375"/>
            </a:xfrm>
            <a:custGeom>
              <a:avLst/>
              <a:gdLst/>
              <a:ahLst/>
              <a:cxnLst/>
              <a:rect l="l" t="t" r="r" b="b"/>
              <a:pathLst>
                <a:path w="4892" h="7748" extrusionOk="0">
                  <a:moveTo>
                    <a:pt x="3964" y="0"/>
                  </a:moveTo>
                  <a:cubicBezTo>
                    <a:pt x="3542" y="0"/>
                    <a:pt x="3081" y="319"/>
                    <a:pt x="2854" y="673"/>
                  </a:cubicBezTo>
                  <a:cubicBezTo>
                    <a:pt x="2474" y="1337"/>
                    <a:pt x="2221" y="2128"/>
                    <a:pt x="2190" y="2837"/>
                  </a:cubicBezTo>
                  <a:cubicBezTo>
                    <a:pt x="2152" y="3457"/>
                    <a:pt x="2253" y="4083"/>
                    <a:pt x="2266" y="4710"/>
                  </a:cubicBezTo>
                  <a:cubicBezTo>
                    <a:pt x="2281" y="4820"/>
                    <a:pt x="2249" y="5044"/>
                    <a:pt x="2074" y="5044"/>
                  </a:cubicBezTo>
                  <a:cubicBezTo>
                    <a:pt x="2039" y="5044"/>
                    <a:pt x="1997" y="5035"/>
                    <a:pt x="1949" y="5013"/>
                  </a:cubicBezTo>
                  <a:cubicBezTo>
                    <a:pt x="1924" y="5001"/>
                    <a:pt x="1892" y="4982"/>
                    <a:pt x="1861" y="4963"/>
                  </a:cubicBezTo>
                  <a:cubicBezTo>
                    <a:pt x="1692" y="4894"/>
                    <a:pt x="1539" y="4861"/>
                    <a:pt x="1392" y="4861"/>
                  </a:cubicBezTo>
                  <a:cubicBezTo>
                    <a:pt x="1159" y="4861"/>
                    <a:pt x="941" y="4945"/>
                    <a:pt x="696" y="5108"/>
                  </a:cubicBezTo>
                  <a:cubicBezTo>
                    <a:pt x="399" y="5311"/>
                    <a:pt x="95" y="6083"/>
                    <a:pt x="64" y="6494"/>
                  </a:cubicBezTo>
                  <a:cubicBezTo>
                    <a:pt x="0" y="7070"/>
                    <a:pt x="146" y="7513"/>
                    <a:pt x="412" y="7671"/>
                  </a:cubicBezTo>
                  <a:cubicBezTo>
                    <a:pt x="497" y="7726"/>
                    <a:pt x="600" y="7747"/>
                    <a:pt x="760" y="7747"/>
                  </a:cubicBezTo>
                  <a:cubicBezTo>
                    <a:pt x="838" y="7747"/>
                    <a:pt x="929" y="7742"/>
                    <a:pt x="1038" y="7734"/>
                  </a:cubicBezTo>
                  <a:cubicBezTo>
                    <a:pt x="1070" y="7728"/>
                    <a:pt x="1114" y="7722"/>
                    <a:pt x="1146" y="7715"/>
                  </a:cubicBezTo>
                  <a:cubicBezTo>
                    <a:pt x="658" y="7215"/>
                    <a:pt x="1000" y="6405"/>
                    <a:pt x="1551" y="6083"/>
                  </a:cubicBezTo>
                  <a:cubicBezTo>
                    <a:pt x="1862" y="5864"/>
                    <a:pt x="2242" y="5757"/>
                    <a:pt x="2622" y="5757"/>
                  </a:cubicBezTo>
                  <a:cubicBezTo>
                    <a:pt x="2736" y="5757"/>
                    <a:pt x="2849" y="5766"/>
                    <a:pt x="2962" y="5785"/>
                  </a:cubicBezTo>
                  <a:cubicBezTo>
                    <a:pt x="2974" y="5760"/>
                    <a:pt x="2981" y="5735"/>
                    <a:pt x="2999" y="5710"/>
                  </a:cubicBezTo>
                  <a:lnTo>
                    <a:pt x="2999" y="5710"/>
                  </a:lnTo>
                  <a:cubicBezTo>
                    <a:pt x="2997" y="5714"/>
                    <a:pt x="2995" y="5718"/>
                    <a:pt x="2993" y="5722"/>
                  </a:cubicBezTo>
                  <a:cubicBezTo>
                    <a:pt x="3000" y="5722"/>
                    <a:pt x="3000" y="5709"/>
                    <a:pt x="3000" y="5709"/>
                  </a:cubicBezTo>
                  <a:lnTo>
                    <a:pt x="3000" y="5709"/>
                  </a:lnTo>
                  <a:cubicBezTo>
                    <a:pt x="2999" y="5710"/>
                    <a:pt x="2999" y="5710"/>
                    <a:pt x="2999" y="5710"/>
                  </a:cubicBezTo>
                  <a:lnTo>
                    <a:pt x="2999" y="5710"/>
                  </a:lnTo>
                  <a:cubicBezTo>
                    <a:pt x="3026" y="5655"/>
                    <a:pt x="3032" y="5625"/>
                    <a:pt x="3038" y="5595"/>
                  </a:cubicBezTo>
                  <a:cubicBezTo>
                    <a:pt x="2879" y="5539"/>
                    <a:pt x="2822" y="5184"/>
                    <a:pt x="2791" y="5058"/>
                  </a:cubicBezTo>
                  <a:cubicBezTo>
                    <a:pt x="2709" y="4640"/>
                    <a:pt x="2721" y="4197"/>
                    <a:pt x="2848" y="3786"/>
                  </a:cubicBezTo>
                  <a:cubicBezTo>
                    <a:pt x="2911" y="3539"/>
                    <a:pt x="2993" y="3438"/>
                    <a:pt x="3031" y="3280"/>
                  </a:cubicBezTo>
                  <a:lnTo>
                    <a:pt x="3031" y="3229"/>
                  </a:lnTo>
                  <a:lnTo>
                    <a:pt x="3031" y="3204"/>
                  </a:lnTo>
                  <a:lnTo>
                    <a:pt x="3031" y="3191"/>
                  </a:lnTo>
                  <a:cubicBezTo>
                    <a:pt x="3025" y="3096"/>
                    <a:pt x="3025" y="3109"/>
                    <a:pt x="3012" y="3071"/>
                  </a:cubicBezTo>
                  <a:cubicBezTo>
                    <a:pt x="3006" y="2982"/>
                    <a:pt x="2943" y="2622"/>
                    <a:pt x="2974" y="2444"/>
                  </a:cubicBezTo>
                  <a:cubicBezTo>
                    <a:pt x="3031" y="2153"/>
                    <a:pt x="3164" y="1837"/>
                    <a:pt x="3424" y="1679"/>
                  </a:cubicBezTo>
                  <a:cubicBezTo>
                    <a:pt x="3534" y="1612"/>
                    <a:pt x="3652" y="1582"/>
                    <a:pt x="3771" y="1582"/>
                  </a:cubicBezTo>
                  <a:cubicBezTo>
                    <a:pt x="4055" y="1582"/>
                    <a:pt x="4339" y="1752"/>
                    <a:pt x="4499" y="1989"/>
                  </a:cubicBezTo>
                  <a:cubicBezTo>
                    <a:pt x="4594" y="2128"/>
                    <a:pt x="4657" y="2292"/>
                    <a:pt x="4689" y="2463"/>
                  </a:cubicBezTo>
                  <a:cubicBezTo>
                    <a:pt x="4847" y="1894"/>
                    <a:pt x="4892" y="1337"/>
                    <a:pt x="4771" y="755"/>
                  </a:cubicBezTo>
                  <a:cubicBezTo>
                    <a:pt x="4638" y="312"/>
                    <a:pt x="4531" y="135"/>
                    <a:pt x="4208" y="40"/>
                  </a:cubicBezTo>
                  <a:cubicBezTo>
                    <a:pt x="4130" y="13"/>
                    <a:pt x="4048" y="0"/>
                    <a:pt x="3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1"/>
            <p:cNvSpPr/>
            <p:nvPr/>
          </p:nvSpPr>
          <p:spPr>
            <a:xfrm>
              <a:off x="3350823" y="501132"/>
              <a:ext cx="37267" cy="30829"/>
            </a:xfrm>
            <a:custGeom>
              <a:avLst/>
              <a:gdLst/>
              <a:ahLst/>
              <a:cxnLst/>
              <a:rect l="l" t="t" r="r" b="b"/>
              <a:pathLst>
                <a:path w="874" h="723" extrusionOk="0">
                  <a:moveTo>
                    <a:pt x="608" y="1"/>
                  </a:moveTo>
                  <a:cubicBezTo>
                    <a:pt x="532" y="58"/>
                    <a:pt x="462" y="121"/>
                    <a:pt x="393" y="184"/>
                  </a:cubicBezTo>
                  <a:cubicBezTo>
                    <a:pt x="362" y="210"/>
                    <a:pt x="331" y="224"/>
                    <a:pt x="297" y="224"/>
                  </a:cubicBezTo>
                  <a:cubicBezTo>
                    <a:pt x="281" y="224"/>
                    <a:pt x="265" y="222"/>
                    <a:pt x="247" y="216"/>
                  </a:cubicBezTo>
                  <a:cubicBezTo>
                    <a:pt x="171" y="349"/>
                    <a:pt x="83" y="482"/>
                    <a:pt x="0" y="608"/>
                  </a:cubicBezTo>
                  <a:cubicBezTo>
                    <a:pt x="26" y="608"/>
                    <a:pt x="51" y="621"/>
                    <a:pt x="64" y="633"/>
                  </a:cubicBezTo>
                  <a:cubicBezTo>
                    <a:pt x="89" y="646"/>
                    <a:pt x="108" y="659"/>
                    <a:pt x="127" y="665"/>
                  </a:cubicBezTo>
                  <a:cubicBezTo>
                    <a:pt x="146" y="671"/>
                    <a:pt x="158" y="684"/>
                    <a:pt x="171" y="684"/>
                  </a:cubicBezTo>
                  <a:cubicBezTo>
                    <a:pt x="228" y="710"/>
                    <a:pt x="290" y="723"/>
                    <a:pt x="352" y="723"/>
                  </a:cubicBezTo>
                  <a:cubicBezTo>
                    <a:pt x="514" y="723"/>
                    <a:pt x="677" y="641"/>
                    <a:pt x="741" y="513"/>
                  </a:cubicBezTo>
                  <a:cubicBezTo>
                    <a:pt x="873" y="190"/>
                    <a:pt x="766" y="64"/>
                    <a:pt x="652" y="13"/>
                  </a:cubicBezTo>
                  <a:cubicBezTo>
                    <a:pt x="633" y="13"/>
                    <a:pt x="627" y="1"/>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1"/>
            <p:cNvSpPr/>
            <p:nvPr/>
          </p:nvSpPr>
          <p:spPr>
            <a:xfrm>
              <a:off x="3302000" y="407109"/>
              <a:ext cx="68011" cy="153419"/>
            </a:xfrm>
            <a:custGeom>
              <a:avLst/>
              <a:gdLst/>
              <a:ahLst/>
              <a:cxnLst/>
              <a:rect l="l" t="t" r="r" b="b"/>
              <a:pathLst>
                <a:path w="1595" h="3598" extrusionOk="0">
                  <a:moveTo>
                    <a:pt x="850" y="0"/>
                  </a:moveTo>
                  <a:cubicBezTo>
                    <a:pt x="478" y="0"/>
                    <a:pt x="188" y="459"/>
                    <a:pt x="272" y="984"/>
                  </a:cubicBezTo>
                  <a:lnTo>
                    <a:pt x="272" y="959"/>
                  </a:lnTo>
                  <a:cubicBezTo>
                    <a:pt x="278" y="1111"/>
                    <a:pt x="392" y="1351"/>
                    <a:pt x="348" y="1567"/>
                  </a:cubicBezTo>
                  <a:cubicBezTo>
                    <a:pt x="152" y="1984"/>
                    <a:pt x="0" y="2351"/>
                    <a:pt x="51" y="2838"/>
                  </a:cubicBezTo>
                  <a:cubicBezTo>
                    <a:pt x="51" y="2946"/>
                    <a:pt x="89" y="3180"/>
                    <a:pt x="158" y="3364"/>
                  </a:cubicBezTo>
                  <a:cubicBezTo>
                    <a:pt x="190" y="3452"/>
                    <a:pt x="184" y="3421"/>
                    <a:pt x="240" y="3534"/>
                  </a:cubicBezTo>
                  <a:cubicBezTo>
                    <a:pt x="253" y="3553"/>
                    <a:pt x="259" y="3579"/>
                    <a:pt x="272" y="3598"/>
                  </a:cubicBezTo>
                  <a:cubicBezTo>
                    <a:pt x="278" y="3598"/>
                    <a:pt x="285" y="3591"/>
                    <a:pt x="304" y="3591"/>
                  </a:cubicBezTo>
                  <a:cubicBezTo>
                    <a:pt x="342" y="3534"/>
                    <a:pt x="380" y="3484"/>
                    <a:pt x="443" y="3376"/>
                  </a:cubicBezTo>
                  <a:cubicBezTo>
                    <a:pt x="766" y="2889"/>
                    <a:pt x="1190" y="2130"/>
                    <a:pt x="1354" y="1756"/>
                  </a:cubicBezTo>
                  <a:cubicBezTo>
                    <a:pt x="1430" y="1592"/>
                    <a:pt x="1493" y="1434"/>
                    <a:pt x="1557" y="1282"/>
                  </a:cubicBezTo>
                  <a:cubicBezTo>
                    <a:pt x="1595" y="896"/>
                    <a:pt x="1544" y="541"/>
                    <a:pt x="1341" y="276"/>
                  </a:cubicBezTo>
                  <a:cubicBezTo>
                    <a:pt x="1178" y="82"/>
                    <a:pt x="1007" y="0"/>
                    <a:pt x="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1"/>
            <p:cNvSpPr/>
            <p:nvPr/>
          </p:nvSpPr>
          <p:spPr>
            <a:xfrm>
              <a:off x="3054556" y="302768"/>
              <a:ext cx="431048" cy="375616"/>
            </a:xfrm>
            <a:custGeom>
              <a:avLst/>
              <a:gdLst/>
              <a:ahLst/>
              <a:cxnLst/>
              <a:rect l="l" t="t" r="r" b="b"/>
              <a:pathLst>
                <a:path w="10109" h="8809" extrusionOk="0">
                  <a:moveTo>
                    <a:pt x="3454" y="1609"/>
                  </a:moveTo>
                  <a:cubicBezTo>
                    <a:pt x="3798" y="1609"/>
                    <a:pt x="4168" y="2010"/>
                    <a:pt x="4417" y="2438"/>
                  </a:cubicBezTo>
                  <a:cubicBezTo>
                    <a:pt x="4544" y="2666"/>
                    <a:pt x="4626" y="2818"/>
                    <a:pt x="4689" y="3026"/>
                  </a:cubicBezTo>
                  <a:cubicBezTo>
                    <a:pt x="4696" y="3039"/>
                    <a:pt x="4696" y="3058"/>
                    <a:pt x="4696" y="3071"/>
                  </a:cubicBezTo>
                  <a:cubicBezTo>
                    <a:pt x="4594" y="3830"/>
                    <a:pt x="4670" y="4678"/>
                    <a:pt x="4765" y="5279"/>
                  </a:cubicBezTo>
                  <a:cubicBezTo>
                    <a:pt x="4765" y="5278"/>
                    <a:pt x="4764" y="5278"/>
                    <a:pt x="4764" y="5278"/>
                  </a:cubicBezTo>
                  <a:lnTo>
                    <a:pt x="4764" y="5278"/>
                  </a:lnTo>
                  <a:cubicBezTo>
                    <a:pt x="4760" y="5278"/>
                    <a:pt x="4765" y="5300"/>
                    <a:pt x="4765" y="5317"/>
                  </a:cubicBezTo>
                  <a:cubicBezTo>
                    <a:pt x="4660" y="5283"/>
                    <a:pt x="4529" y="5264"/>
                    <a:pt x="4386" y="5264"/>
                  </a:cubicBezTo>
                  <a:cubicBezTo>
                    <a:pt x="4315" y="5264"/>
                    <a:pt x="4240" y="5268"/>
                    <a:pt x="4164" y="5279"/>
                  </a:cubicBezTo>
                  <a:cubicBezTo>
                    <a:pt x="4120" y="5222"/>
                    <a:pt x="4063" y="5171"/>
                    <a:pt x="4025" y="5115"/>
                  </a:cubicBezTo>
                  <a:cubicBezTo>
                    <a:pt x="3987" y="5077"/>
                    <a:pt x="3848" y="4887"/>
                    <a:pt x="3778" y="4710"/>
                  </a:cubicBezTo>
                  <a:cubicBezTo>
                    <a:pt x="3715" y="4564"/>
                    <a:pt x="3677" y="4406"/>
                    <a:pt x="3645" y="4260"/>
                  </a:cubicBezTo>
                  <a:cubicBezTo>
                    <a:pt x="3645" y="4241"/>
                    <a:pt x="3633" y="4229"/>
                    <a:pt x="3633" y="4210"/>
                  </a:cubicBezTo>
                  <a:cubicBezTo>
                    <a:pt x="3601" y="3862"/>
                    <a:pt x="3645" y="3703"/>
                    <a:pt x="3658" y="3438"/>
                  </a:cubicBezTo>
                  <a:cubicBezTo>
                    <a:pt x="3677" y="3134"/>
                    <a:pt x="3367" y="2995"/>
                    <a:pt x="3209" y="2780"/>
                  </a:cubicBezTo>
                  <a:cubicBezTo>
                    <a:pt x="2968" y="2470"/>
                    <a:pt x="2835" y="1932"/>
                    <a:pt x="3183" y="1704"/>
                  </a:cubicBezTo>
                  <a:cubicBezTo>
                    <a:pt x="3270" y="1638"/>
                    <a:pt x="3361" y="1609"/>
                    <a:pt x="3454" y="1609"/>
                  </a:cubicBezTo>
                  <a:close/>
                  <a:moveTo>
                    <a:pt x="7575" y="4665"/>
                  </a:moveTo>
                  <a:cubicBezTo>
                    <a:pt x="7581" y="4665"/>
                    <a:pt x="7600" y="4672"/>
                    <a:pt x="7613" y="4672"/>
                  </a:cubicBezTo>
                  <a:cubicBezTo>
                    <a:pt x="7714" y="4716"/>
                    <a:pt x="7821" y="4842"/>
                    <a:pt x="7701" y="5178"/>
                  </a:cubicBezTo>
                  <a:cubicBezTo>
                    <a:pt x="7647" y="5301"/>
                    <a:pt x="7484" y="5381"/>
                    <a:pt x="7319" y="5381"/>
                  </a:cubicBezTo>
                  <a:cubicBezTo>
                    <a:pt x="7255" y="5381"/>
                    <a:pt x="7190" y="5369"/>
                    <a:pt x="7132" y="5342"/>
                  </a:cubicBezTo>
                  <a:cubicBezTo>
                    <a:pt x="7125" y="5336"/>
                    <a:pt x="7106" y="5330"/>
                    <a:pt x="7094" y="5330"/>
                  </a:cubicBezTo>
                  <a:cubicBezTo>
                    <a:pt x="7069" y="5317"/>
                    <a:pt x="7056" y="5304"/>
                    <a:pt x="7031" y="5298"/>
                  </a:cubicBezTo>
                  <a:cubicBezTo>
                    <a:pt x="7005" y="5279"/>
                    <a:pt x="6993" y="5273"/>
                    <a:pt x="6967" y="5273"/>
                  </a:cubicBezTo>
                  <a:cubicBezTo>
                    <a:pt x="7043" y="5146"/>
                    <a:pt x="7132" y="5013"/>
                    <a:pt x="7214" y="4874"/>
                  </a:cubicBezTo>
                  <a:cubicBezTo>
                    <a:pt x="7229" y="4881"/>
                    <a:pt x="7246" y="4884"/>
                    <a:pt x="7263" y="4884"/>
                  </a:cubicBezTo>
                  <a:cubicBezTo>
                    <a:pt x="7295" y="4884"/>
                    <a:pt x="7328" y="4871"/>
                    <a:pt x="7353" y="4842"/>
                  </a:cubicBezTo>
                  <a:cubicBezTo>
                    <a:pt x="7423" y="4779"/>
                    <a:pt x="7499" y="4716"/>
                    <a:pt x="7575" y="4665"/>
                  </a:cubicBezTo>
                  <a:close/>
                  <a:moveTo>
                    <a:pt x="6653" y="2432"/>
                  </a:moveTo>
                  <a:cubicBezTo>
                    <a:pt x="6810" y="2432"/>
                    <a:pt x="6981" y="2514"/>
                    <a:pt x="7144" y="2710"/>
                  </a:cubicBezTo>
                  <a:cubicBezTo>
                    <a:pt x="7334" y="2969"/>
                    <a:pt x="7398" y="3336"/>
                    <a:pt x="7360" y="3716"/>
                  </a:cubicBezTo>
                  <a:cubicBezTo>
                    <a:pt x="7296" y="3862"/>
                    <a:pt x="7233" y="4020"/>
                    <a:pt x="7157" y="4178"/>
                  </a:cubicBezTo>
                  <a:cubicBezTo>
                    <a:pt x="6980" y="4558"/>
                    <a:pt x="6562" y="5330"/>
                    <a:pt x="6246" y="5811"/>
                  </a:cubicBezTo>
                  <a:cubicBezTo>
                    <a:pt x="6183" y="5905"/>
                    <a:pt x="6145" y="5969"/>
                    <a:pt x="6107" y="6026"/>
                  </a:cubicBezTo>
                  <a:cubicBezTo>
                    <a:pt x="6094" y="6026"/>
                    <a:pt x="6088" y="6032"/>
                    <a:pt x="6075" y="6032"/>
                  </a:cubicBezTo>
                  <a:cubicBezTo>
                    <a:pt x="6062" y="6007"/>
                    <a:pt x="6050" y="5981"/>
                    <a:pt x="6037" y="5969"/>
                  </a:cubicBezTo>
                  <a:cubicBezTo>
                    <a:pt x="5987" y="5849"/>
                    <a:pt x="5993" y="5880"/>
                    <a:pt x="5961" y="5792"/>
                  </a:cubicBezTo>
                  <a:cubicBezTo>
                    <a:pt x="5892" y="5614"/>
                    <a:pt x="5860" y="5374"/>
                    <a:pt x="5847" y="5273"/>
                  </a:cubicBezTo>
                  <a:cubicBezTo>
                    <a:pt x="5803" y="4785"/>
                    <a:pt x="5955" y="4418"/>
                    <a:pt x="6151" y="3995"/>
                  </a:cubicBezTo>
                  <a:cubicBezTo>
                    <a:pt x="6195" y="3786"/>
                    <a:pt x="6069" y="3539"/>
                    <a:pt x="6069" y="3387"/>
                  </a:cubicBezTo>
                  <a:lnTo>
                    <a:pt x="6069" y="3412"/>
                  </a:lnTo>
                  <a:cubicBezTo>
                    <a:pt x="5993" y="2892"/>
                    <a:pt x="6283" y="2432"/>
                    <a:pt x="6653" y="2432"/>
                  </a:cubicBezTo>
                  <a:close/>
                  <a:moveTo>
                    <a:pt x="2755" y="5748"/>
                  </a:moveTo>
                  <a:cubicBezTo>
                    <a:pt x="2793" y="5748"/>
                    <a:pt x="2827" y="5750"/>
                    <a:pt x="2854" y="5754"/>
                  </a:cubicBezTo>
                  <a:cubicBezTo>
                    <a:pt x="2956" y="5760"/>
                    <a:pt x="3044" y="5785"/>
                    <a:pt x="3152" y="5817"/>
                  </a:cubicBezTo>
                  <a:cubicBezTo>
                    <a:pt x="2975" y="6032"/>
                    <a:pt x="2854" y="6291"/>
                    <a:pt x="2740" y="6551"/>
                  </a:cubicBezTo>
                  <a:cubicBezTo>
                    <a:pt x="2725" y="6548"/>
                    <a:pt x="2709" y="6547"/>
                    <a:pt x="2692" y="6547"/>
                  </a:cubicBezTo>
                  <a:cubicBezTo>
                    <a:pt x="2654" y="6547"/>
                    <a:pt x="2613" y="6552"/>
                    <a:pt x="2576" y="6552"/>
                  </a:cubicBezTo>
                  <a:cubicBezTo>
                    <a:pt x="2553" y="6552"/>
                    <a:pt x="2531" y="6550"/>
                    <a:pt x="2513" y="6545"/>
                  </a:cubicBezTo>
                  <a:cubicBezTo>
                    <a:pt x="2437" y="6538"/>
                    <a:pt x="2424" y="6538"/>
                    <a:pt x="2405" y="6538"/>
                  </a:cubicBezTo>
                  <a:cubicBezTo>
                    <a:pt x="2158" y="6507"/>
                    <a:pt x="1962" y="6386"/>
                    <a:pt x="1912" y="6209"/>
                  </a:cubicBezTo>
                  <a:cubicBezTo>
                    <a:pt x="1878" y="5866"/>
                    <a:pt x="2453" y="5748"/>
                    <a:pt x="2755" y="5748"/>
                  </a:cubicBezTo>
                  <a:close/>
                  <a:moveTo>
                    <a:pt x="2832" y="439"/>
                  </a:moveTo>
                  <a:cubicBezTo>
                    <a:pt x="3062" y="439"/>
                    <a:pt x="3307" y="495"/>
                    <a:pt x="3531" y="597"/>
                  </a:cubicBezTo>
                  <a:cubicBezTo>
                    <a:pt x="3987" y="837"/>
                    <a:pt x="4183" y="1122"/>
                    <a:pt x="4392" y="1476"/>
                  </a:cubicBezTo>
                  <a:cubicBezTo>
                    <a:pt x="4563" y="1786"/>
                    <a:pt x="4651" y="1982"/>
                    <a:pt x="4702" y="2375"/>
                  </a:cubicBezTo>
                  <a:cubicBezTo>
                    <a:pt x="4702" y="2394"/>
                    <a:pt x="4702" y="2425"/>
                    <a:pt x="4708" y="2451"/>
                  </a:cubicBezTo>
                  <a:cubicBezTo>
                    <a:pt x="4481" y="1932"/>
                    <a:pt x="4088" y="1476"/>
                    <a:pt x="3683" y="1331"/>
                  </a:cubicBezTo>
                  <a:cubicBezTo>
                    <a:pt x="3613" y="1307"/>
                    <a:pt x="3542" y="1295"/>
                    <a:pt x="3472" y="1295"/>
                  </a:cubicBezTo>
                  <a:cubicBezTo>
                    <a:pt x="3154" y="1295"/>
                    <a:pt x="2853" y="1525"/>
                    <a:pt x="2759" y="1831"/>
                  </a:cubicBezTo>
                  <a:cubicBezTo>
                    <a:pt x="2589" y="2280"/>
                    <a:pt x="2930" y="2881"/>
                    <a:pt x="3120" y="3096"/>
                  </a:cubicBezTo>
                  <a:cubicBezTo>
                    <a:pt x="3234" y="3242"/>
                    <a:pt x="3316" y="3336"/>
                    <a:pt x="3329" y="3368"/>
                  </a:cubicBezTo>
                  <a:cubicBezTo>
                    <a:pt x="3386" y="3621"/>
                    <a:pt x="3335" y="3881"/>
                    <a:pt x="3418" y="4241"/>
                  </a:cubicBezTo>
                  <a:cubicBezTo>
                    <a:pt x="3500" y="4634"/>
                    <a:pt x="3658" y="5013"/>
                    <a:pt x="3911" y="5317"/>
                  </a:cubicBezTo>
                  <a:cubicBezTo>
                    <a:pt x="3715" y="5374"/>
                    <a:pt x="3525" y="5463"/>
                    <a:pt x="3367" y="5589"/>
                  </a:cubicBezTo>
                  <a:cubicBezTo>
                    <a:pt x="3361" y="5589"/>
                    <a:pt x="3361" y="5583"/>
                    <a:pt x="3348" y="5583"/>
                  </a:cubicBezTo>
                  <a:cubicBezTo>
                    <a:pt x="3161" y="5512"/>
                    <a:pt x="2960" y="5474"/>
                    <a:pt x="2758" y="5474"/>
                  </a:cubicBezTo>
                  <a:cubicBezTo>
                    <a:pt x="2529" y="5474"/>
                    <a:pt x="2300" y="5523"/>
                    <a:pt x="2095" y="5627"/>
                  </a:cubicBezTo>
                  <a:cubicBezTo>
                    <a:pt x="1658" y="5842"/>
                    <a:pt x="1538" y="6298"/>
                    <a:pt x="1981" y="6583"/>
                  </a:cubicBezTo>
                  <a:cubicBezTo>
                    <a:pt x="2165" y="6696"/>
                    <a:pt x="2380" y="6741"/>
                    <a:pt x="2595" y="6760"/>
                  </a:cubicBezTo>
                  <a:cubicBezTo>
                    <a:pt x="2614" y="6760"/>
                    <a:pt x="2639" y="6766"/>
                    <a:pt x="2665" y="6766"/>
                  </a:cubicBezTo>
                  <a:cubicBezTo>
                    <a:pt x="2658" y="6817"/>
                    <a:pt x="2646" y="6836"/>
                    <a:pt x="2639" y="6867"/>
                  </a:cubicBezTo>
                  <a:cubicBezTo>
                    <a:pt x="2443" y="6886"/>
                    <a:pt x="2506" y="6886"/>
                    <a:pt x="2323" y="6912"/>
                  </a:cubicBezTo>
                  <a:cubicBezTo>
                    <a:pt x="2243" y="6926"/>
                    <a:pt x="1952" y="6957"/>
                    <a:pt x="1720" y="6957"/>
                  </a:cubicBezTo>
                  <a:cubicBezTo>
                    <a:pt x="1658" y="6957"/>
                    <a:pt x="1599" y="6955"/>
                    <a:pt x="1551" y="6950"/>
                  </a:cubicBezTo>
                  <a:cubicBezTo>
                    <a:pt x="1051" y="6880"/>
                    <a:pt x="804" y="6696"/>
                    <a:pt x="608" y="6412"/>
                  </a:cubicBezTo>
                  <a:cubicBezTo>
                    <a:pt x="285" y="5918"/>
                    <a:pt x="1019" y="5311"/>
                    <a:pt x="1696" y="5089"/>
                  </a:cubicBezTo>
                  <a:cubicBezTo>
                    <a:pt x="2095" y="4950"/>
                    <a:pt x="2361" y="4899"/>
                    <a:pt x="2703" y="4842"/>
                  </a:cubicBezTo>
                  <a:cubicBezTo>
                    <a:pt x="2753" y="4842"/>
                    <a:pt x="2804" y="4836"/>
                    <a:pt x="2854" y="4830"/>
                  </a:cubicBezTo>
                  <a:cubicBezTo>
                    <a:pt x="3044" y="4830"/>
                    <a:pt x="3196" y="4621"/>
                    <a:pt x="3070" y="4450"/>
                  </a:cubicBezTo>
                  <a:cubicBezTo>
                    <a:pt x="2570" y="3874"/>
                    <a:pt x="2329" y="3577"/>
                    <a:pt x="2025" y="3052"/>
                  </a:cubicBezTo>
                  <a:cubicBezTo>
                    <a:pt x="1753" y="2583"/>
                    <a:pt x="1602" y="2248"/>
                    <a:pt x="1595" y="1742"/>
                  </a:cubicBezTo>
                  <a:cubicBezTo>
                    <a:pt x="1583" y="1546"/>
                    <a:pt x="1658" y="1318"/>
                    <a:pt x="1696" y="1217"/>
                  </a:cubicBezTo>
                  <a:cubicBezTo>
                    <a:pt x="1823" y="970"/>
                    <a:pt x="1874" y="938"/>
                    <a:pt x="2165" y="666"/>
                  </a:cubicBezTo>
                  <a:cubicBezTo>
                    <a:pt x="2335" y="509"/>
                    <a:pt x="2574" y="439"/>
                    <a:pt x="2832" y="439"/>
                  </a:cubicBezTo>
                  <a:close/>
                  <a:moveTo>
                    <a:pt x="5531" y="6661"/>
                  </a:moveTo>
                  <a:cubicBezTo>
                    <a:pt x="5592" y="6661"/>
                    <a:pt x="5653" y="6664"/>
                    <a:pt x="5714" y="6671"/>
                  </a:cubicBezTo>
                  <a:cubicBezTo>
                    <a:pt x="5638" y="6829"/>
                    <a:pt x="5563" y="6987"/>
                    <a:pt x="5461" y="7139"/>
                  </a:cubicBezTo>
                  <a:cubicBezTo>
                    <a:pt x="5107" y="7690"/>
                    <a:pt x="4879" y="7975"/>
                    <a:pt x="4284" y="8272"/>
                  </a:cubicBezTo>
                  <a:cubicBezTo>
                    <a:pt x="4259" y="8253"/>
                    <a:pt x="4227" y="8228"/>
                    <a:pt x="4221" y="8221"/>
                  </a:cubicBezTo>
                  <a:cubicBezTo>
                    <a:pt x="4158" y="8171"/>
                    <a:pt x="4038" y="8025"/>
                    <a:pt x="4025" y="7867"/>
                  </a:cubicBezTo>
                  <a:cubicBezTo>
                    <a:pt x="3930" y="7336"/>
                    <a:pt x="4506" y="6867"/>
                    <a:pt x="5018" y="6722"/>
                  </a:cubicBezTo>
                  <a:cubicBezTo>
                    <a:pt x="5194" y="6685"/>
                    <a:pt x="5364" y="6661"/>
                    <a:pt x="5531" y="6661"/>
                  </a:cubicBezTo>
                  <a:close/>
                  <a:moveTo>
                    <a:pt x="6833" y="650"/>
                  </a:moveTo>
                  <a:cubicBezTo>
                    <a:pt x="6918" y="650"/>
                    <a:pt x="7001" y="663"/>
                    <a:pt x="7081" y="692"/>
                  </a:cubicBezTo>
                  <a:cubicBezTo>
                    <a:pt x="7410" y="780"/>
                    <a:pt x="7511" y="964"/>
                    <a:pt x="7644" y="1407"/>
                  </a:cubicBezTo>
                  <a:cubicBezTo>
                    <a:pt x="7765" y="1982"/>
                    <a:pt x="7727" y="2546"/>
                    <a:pt x="7568" y="3115"/>
                  </a:cubicBezTo>
                  <a:cubicBezTo>
                    <a:pt x="7537" y="2944"/>
                    <a:pt x="7480" y="2780"/>
                    <a:pt x="7379" y="2640"/>
                  </a:cubicBezTo>
                  <a:cubicBezTo>
                    <a:pt x="7209" y="2404"/>
                    <a:pt x="6926" y="2233"/>
                    <a:pt x="6645" y="2233"/>
                  </a:cubicBezTo>
                  <a:cubicBezTo>
                    <a:pt x="6528" y="2233"/>
                    <a:pt x="6411" y="2263"/>
                    <a:pt x="6303" y="2330"/>
                  </a:cubicBezTo>
                  <a:cubicBezTo>
                    <a:pt x="6031" y="2489"/>
                    <a:pt x="5904" y="2805"/>
                    <a:pt x="5847" y="3096"/>
                  </a:cubicBezTo>
                  <a:cubicBezTo>
                    <a:pt x="5809" y="3280"/>
                    <a:pt x="5873" y="3640"/>
                    <a:pt x="5892" y="3722"/>
                  </a:cubicBezTo>
                  <a:cubicBezTo>
                    <a:pt x="5898" y="3760"/>
                    <a:pt x="5898" y="3754"/>
                    <a:pt x="5904" y="3843"/>
                  </a:cubicBezTo>
                  <a:lnTo>
                    <a:pt x="5904" y="3855"/>
                  </a:lnTo>
                  <a:lnTo>
                    <a:pt x="5904" y="3881"/>
                  </a:lnTo>
                  <a:lnTo>
                    <a:pt x="5904" y="3925"/>
                  </a:lnTo>
                  <a:cubicBezTo>
                    <a:pt x="5866" y="4083"/>
                    <a:pt x="5784" y="4191"/>
                    <a:pt x="5721" y="4431"/>
                  </a:cubicBezTo>
                  <a:cubicBezTo>
                    <a:pt x="5601" y="4842"/>
                    <a:pt x="5588" y="5285"/>
                    <a:pt x="5670" y="5709"/>
                  </a:cubicBezTo>
                  <a:cubicBezTo>
                    <a:pt x="5702" y="5836"/>
                    <a:pt x="5752" y="6190"/>
                    <a:pt x="5904" y="6247"/>
                  </a:cubicBezTo>
                  <a:cubicBezTo>
                    <a:pt x="5917" y="6279"/>
                    <a:pt x="5904" y="6310"/>
                    <a:pt x="5873" y="6361"/>
                  </a:cubicBezTo>
                  <a:cubicBezTo>
                    <a:pt x="5860" y="6386"/>
                    <a:pt x="5854" y="6412"/>
                    <a:pt x="5835" y="6431"/>
                  </a:cubicBezTo>
                  <a:cubicBezTo>
                    <a:pt x="5726" y="6414"/>
                    <a:pt x="5616" y="6405"/>
                    <a:pt x="5505" y="6405"/>
                  </a:cubicBezTo>
                  <a:cubicBezTo>
                    <a:pt x="5124" y="6405"/>
                    <a:pt x="4739" y="6509"/>
                    <a:pt x="4430" y="6734"/>
                  </a:cubicBezTo>
                  <a:cubicBezTo>
                    <a:pt x="3873" y="7057"/>
                    <a:pt x="3531" y="7867"/>
                    <a:pt x="4025" y="8367"/>
                  </a:cubicBezTo>
                  <a:cubicBezTo>
                    <a:pt x="3993" y="8373"/>
                    <a:pt x="3943" y="8380"/>
                    <a:pt x="3911" y="8386"/>
                  </a:cubicBezTo>
                  <a:cubicBezTo>
                    <a:pt x="3804" y="8394"/>
                    <a:pt x="3714" y="8399"/>
                    <a:pt x="3638" y="8399"/>
                  </a:cubicBezTo>
                  <a:cubicBezTo>
                    <a:pt x="3479" y="8399"/>
                    <a:pt x="3376" y="8378"/>
                    <a:pt x="3291" y="8323"/>
                  </a:cubicBezTo>
                  <a:cubicBezTo>
                    <a:pt x="3013" y="8164"/>
                    <a:pt x="2880" y="7734"/>
                    <a:pt x="2943" y="7146"/>
                  </a:cubicBezTo>
                  <a:cubicBezTo>
                    <a:pt x="2975" y="6734"/>
                    <a:pt x="3278" y="5962"/>
                    <a:pt x="3576" y="5760"/>
                  </a:cubicBezTo>
                  <a:cubicBezTo>
                    <a:pt x="3816" y="5597"/>
                    <a:pt x="4036" y="5512"/>
                    <a:pt x="4269" y="5512"/>
                  </a:cubicBezTo>
                  <a:cubicBezTo>
                    <a:pt x="4415" y="5512"/>
                    <a:pt x="4567" y="5546"/>
                    <a:pt x="4734" y="5614"/>
                  </a:cubicBezTo>
                  <a:cubicBezTo>
                    <a:pt x="4759" y="5627"/>
                    <a:pt x="4791" y="5646"/>
                    <a:pt x="4822" y="5665"/>
                  </a:cubicBezTo>
                  <a:cubicBezTo>
                    <a:pt x="4872" y="5690"/>
                    <a:pt x="4915" y="5701"/>
                    <a:pt x="4952" y="5701"/>
                  </a:cubicBezTo>
                  <a:cubicBezTo>
                    <a:pt x="5120" y="5701"/>
                    <a:pt x="5159" y="5476"/>
                    <a:pt x="5139" y="5361"/>
                  </a:cubicBezTo>
                  <a:cubicBezTo>
                    <a:pt x="5126" y="4735"/>
                    <a:pt x="5025" y="4108"/>
                    <a:pt x="5069" y="3482"/>
                  </a:cubicBezTo>
                  <a:cubicBezTo>
                    <a:pt x="5101" y="2780"/>
                    <a:pt x="5354" y="1989"/>
                    <a:pt x="5733" y="1324"/>
                  </a:cubicBezTo>
                  <a:cubicBezTo>
                    <a:pt x="5954" y="972"/>
                    <a:pt x="6412" y="650"/>
                    <a:pt x="6833" y="650"/>
                  </a:cubicBezTo>
                  <a:close/>
                  <a:moveTo>
                    <a:pt x="5790" y="7443"/>
                  </a:moveTo>
                  <a:lnTo>
                    <a:pt x="5790" y="7443"/>
                  </a:lnTo>
                  <a:cubicBezTo>
                    <a:pt x="5714" y="7715"/>
                    <a:pt x="5645" y="7962"/>
                    <a:pt x="5569" y="8133"/>
                  </a:cubicBezTo>
                  <a:cubicBezTo>
                    <a:pt x="5506" y="8310"/>
                    <a:pt x="5328" y="8443"/>
                    <a:pt x="5335" y="8443"/>
                  </a:cubicBezTo>
                  <a:cubicBezTo>
                    <a:pt x="5328" y="8443"/>
                    <a:pt x="5322" y="8443"/>
                    <a:pt x="5316" y="8449"/>
                  </a:cubicBezTo>
                  <a:cubicBezTo>
                    <a:pt x="5316" y="8449"/>
                    <a:pt x="5303" y="8443"/>
                    <a:pt x="5297" y="8443"/>
                  </a:cubicBezTo>
                  <a:lnTo>
                    <a:pt x="5290" y="8436"/>
                  </a:lnTo>
                  <a:lnTo>
                    <a:pt x="5290" y="8424"/>
                  </a:lnTo>
                  <a:cubicBezTo>
                    <a:pt x="5227" y="8323"/>
                    <a:pt x="5253" y="8373"/>
                    <a:pt x="5221" y="8259"/>
                  </a:cubicBezTo>
                  <a:cubicBezTo>
                    <a:pt x="5208" y="8234"/>
                    <a:pt x="5208" y="8215"/>
                    <a:pt x="5202" y="8190"/>
                  </a:cubicBezTo>
                  <a:lnTo>
                    <a:pt x="5202" y="8164"/>
                  </a:lnTo>
                  <a:lnTo>
                    <a:pt x="5202" y="8158"/>
                  </a:lnTo>
                  <a:cubicBezTo>
                    <a:pt x="5423" y="7949"/>
                    <a:pt x="5620" y="7709"/>
                    <a:pt x="5790" y="7443"/>
                  </a:cubicBezTo>
                  <a:close/>
                  <a:moveTo>
                    <a:pt x="2744" y="1"/>
                  </a:moveTo>
                  <a:cubicBezTo>
                    <a:pt x="2720" y="1"/>
                    <a:pt x="2695" y="1"/>
                    <a:pt x="2671" y="2"/>
                  </a:cubicBezTo>
                  <a:cubicBezTo>
                    <a:pt x="2348" y="21"/>
                    <a:pt x="2057" y="198"/>
                    <a:pt x="1836" y="432"/>
                  </a:cubicBezTo>
                  <a:cubicBezTo>
                    <a:pt x="1367" y="907"/>
                    <a:pt x="1178" y="1641"/>
                    <a:pt x="1494" y="2539"/>
                  </a:cubicBezTo>
                  <a:cubicBezTo>
                    <a:pt x="1684" y="3096"/>
                    <a:pt x="1772" y="3381"/>
                    <a:pt x="2095" y="3887"/>
                  </a:cubicBezTo>
                  <a:cubicBezTo>
                    <a:pt x="2266" y="4134"/>
                    <a:pt x="2424" y="4336"/>
                    <a:pt x="2576" y="4513"/>
                  </a:cubicBezTo>
                  <a:cubicBezTo>
                    <a:pt x="2506" y="4526"/>
                    <a:pt x="2418" y="4545"/>
                    <a:pt x="2228" y="4589"/>
                  </a:cubicBezTo>
                  <a:cubicBezTo>
                    <a:pt x="1583" y="4767"/>
                    <a:pt x="988" y="4969"/>
                    <a:pt x="488" y="5526"/>
                  </a:cubicBezTo>
                  <a:cubicBezTo>
                    <a:pt x="1" y="6064"/>
                    <a:pt x="190" y="6766"/>
                    <a:pt x="792" y="7120"/>
                  </a:cubicBezTo>
                  <a:cubicBezTo>
                    <a:pt x="1073" y="7296"/>
                    <a:pt x="1418" y="7368"/>
                    <a:pt x="1753" y="7368"/>
                  </a:cubicBezTo>
                  <a:cubicBezTo>
                    <a:pt x="1817" y="7368"/>
                    <a:pt x="1880" y="7366"/>
                    <a:pt x="1943" y="7361"/>
                  </a:cubicBezTo>
                  <a:cubicBezTo>
                    <a:pt x="2158" y="7348"/>
                    <a:pt x="2386" y="7285"/>
                    <a:pt x="2551" y="7234"/>
                  </a:cubicBezTo>
                  <a:lnTo>
                    <a:pt x="2551" y="7234"/>
                  </a:lnTo>
                  <a:cubicBezTo>
                    <a:pt x="2519" y="7468"/>
                    <a:pt x="2519" y="7721"/>
                    <a:pt x="2595" y="7975"/>
                  </a:cubicBezTo>
                  <a:cubicBezTo>
                    <a:pt x="2677" y="8392"/>
                    <a:pt x="3019" y="8766"/>
                    <a:pt x="3462" y="8797"/>
                  </a:cubicBezTo>
                  <a:cubicBezTo>
                    <a:pt x="3534" y="8805"/>
                    <a:pt x="3604" y="8809"/>
                    <a:pt x="3674" y="8809"/>
                  </a:cubicBezTo>
                  <a:cubicBezTo>
                    <a:pt x="4156" y="8809"/>
                    <a:pt x="4585" y="8624"/>
                    <a:pt x="4955" y="8342"/>
                  </a:cubicBezTo>
                  <a:cubicBezTo>
                    <a:pt x="4999" y="8487"/>
                    <a:pt x="5075" y="8633"/>
                    <a:pt x="5221" y="8690"/>
                  </a:cubicBezTo>
                  <a:cubicBezTo>
                    <a:pt x="5249" y="8698"/>
                    <a:pt x="5277" y="8702"/>
                    <a:pt x="5305" y="8702"/>
                  </a:cubicBezTo>
                  <a:cubicBezTo>
                    <a:pt x="5547" y="8702"/>
                    <a:pt x="5750" y="8401"/>
                    <a:pt x="5841" y="8202"/>
                  </a:cubicBezTo>
                  <a:cubicBezTo>
                    <a:pt x="6088" y="7627"/>
                    <a:pt x="6183" y="6987"/>
                    <a:pt x="6423" y="6399"/>
                  </a:cubicBezTo>
                  <a:cubicBezTo>
                    <a:pt x="6474" y="6235"/>
                    <a:pt x="6727" y="5760"/>
                    <a:pt x="6879" y="5621"/>
                  </a:cubicBezTo>
                  <a:cubicBezTo>
                    <a:pt x="6885" y="5621"/>
                    <a:pt x="6885" y="5608"/>
                    <a:pt x="6898" y="5602"/>
                  </a:cubicBezTo>
                  <a:cubicBezTo>
                    <a:pt x="6942" y="5640"/>
                    <a:pt x="7005" y="5665"/>
                    <a:pt x="7062" y="5690"/>
                  </a:cubicBezTo>
                  <a:cubicBezTo>
                    <a:pt x="7166" y="5731"/>
                    <a:pt x="7270" y="5750"/>
                    <a:pt x="7369" y="5750"/>
                  </a:cubicBezTo>
                  <a:cubicBezTo>
                    <a:pt x="7825" y="5750"/>
                    <a:pt x="8191" y="5352"/>
                    <a:pt x="8113" y="4842"/>
                  </a:cubicBezTo>
                  <a:cubicBezTo>
                    <a:pt x="8094" y="4672"/>
                    <a:pt x="7992" y="4526"/>
                    <a:pt x="7853" y="4437"/>
                  </a:cubicBezTo>
                  <a:cubicBezTo>
                    <a:pt x="8444" y="4087"/>
                    <a:pt x="9197" y="3867"/>
                    <a:pt x="9738" y="3867"/>
                  </a:cubicBezTo>
                  <a:cubicBezTo>
                    <a:pt x="9753" y="3867"/>
                    <a:pt x="9768" y="3868"/>
                    <a:pt x="9783" y="3868"/>
                  </a:cubicBezTo>
                  <a:cubicBezTo>
                    <a:pt x="9797" y="3870"/>
                    <a:pt x="9811" y="3871"/>
                    <a:pt x="9824" y="3871"/>
                  </a:cubicBezTo>
                  <a:cubicBezTo>
                    <a:pt x="10067" y="3871"/>
                    <a:pt x="10109" y="3500"/>
                    <a:pt x="9815" y="3476"/>
                  </a:cubicBezTo>
                  <a:cubicBezTo>
                    <a:pt x="9606" y="3507"/>
                    <a:pt x="9600" y="3545"/>
                    <a:pt x="9315" y="3628"/>
                  </a:cubicBezTo>
                  <a:cubicBezTo>
                    <a:pt x="8897" y="3741"/>
                    <a:pt x="8467" y="3862"/>
                    <a:pt x="8068" y="4039"/>
                  </a:cubicBezTo>
                  <a:cubicBezTo>
                    <a:pt x="7942" y="4089"/>
                    <a:pt x="7821" y="4153"/>
                    <a:pt x="7701" y="4235"/>
                  </a:cubicBezTo>
                  <a:cubicBezTo>
                    <a:pt x="7897" y="3957"/>
                    <a:pt x="8113" y="3729"/>
                    <a:pt x="8416" y="3457"/>
                  </a:cubicBezTo>
                  <a:cubicBezTo>
                    <a:pt x="8543" y="3343"/>
                    <a:pt x="8891" y="3166"/>
                    <a:pt x="9055" y="3109"/>
                  </a:cubicBezTo>
                  <a:cubicBezTo>
                    <a:pt x="9092" y="3098"/>
                    <a:pt x="9253" y="3030"/>
                    <a:pt x="9242" y="3030"/>
                  </a:cubicBezTo>
                  <a:lnTo>
                    <a:pt x="9242" y="3030"/>
                  </a:lnTo>
                  <a:cubicBezTo>
                    <a:pt x="9240" y="3030"/>
                    <a:pt x="9231" y="3033"/>
                    <a:pt x="9214" y="3039"/>
                  </a:cubicBezTo>
                  <a:cubicBezTo>
                    <a:pt x="9296" y="2995"/>
                    <a:pt x="9416" y="2988"/>
                    <a:pt x="9479" y="2906"/>
                  </a:cubicBezTo>
                  <a:cubicBezTo>
                    <a:pt x="9574" y="2805"/>
                    <a:pt x="9511" y="2615"/>
                    <a:pt x="9372" y="2583"/>
                  </a:cubicBezTo>
                  <a:cubicBezTo>
                    <a:pt x="9355" y="2580"/>
                    <a:pt x="9339" y="2578"/>
                    <a:pt x="9323" y="2578"/>
                  </a:cubicBezTo>
                  <a:cubicBezTo>
                    <a:pt x="9194" y="2578"/>
                    <a:pt x="9086" y="2684"/>
                    <a:pt x="8973" y="2729"/>
                  </a:cubicBezTo>
                  <a:cubicBezTo>
                    <a:pt x="8644" y="2938"/>
                    <a:pt x="8486" y="3039"/>
                    <a:pt x="8201" y="3286"/>
                  </a:cubicBezTo>
                  <a:cubicBezTo>
                    <a:pt x="8068" y="3412"/>
                    <a:pt x="7923" y="3552"/>
                    <a:pt x="7796" y="3691"/>
                  </a:cubicBezTo>
                  <a:cubicBezTo>
                    <a:pt x="7942" y="3336"/>
                    <a:pt x="8049" y="2944"/>
                    <a:pt x="8100" y="2558"/>
                  </a:cubicBezTo>
                  <a:cubicBezTo>
                    <a:pt x="8195" y="1805"/>
                    <a:pt x="8163" y="824"/>
                    <a:pt x="7467" y="375"/>
                  </a:cubicBezTo>
                  <a:cubicBezTo>
                    <a:pt x="7266" y="267"/>
                    <a:pt x="7054" y="219"/>
                    <a:pt x="6842" y="219"/>
                  </a:cubicBezTo>
                  <a:cubicBezTo>
                    <a:pt x="6396" y="219"/>
                    <a:pt x="5954" y="435"/>
                    <a:pt x="5632" y="761"/>
                  </a:cubicBezTo>
                  <a:cubicBezTo>
                    <a:pt x="5379" y="1021"/>
                    <a:pt x="5208" y="1350"/>
                    <a:pt x="5075" y="1679"/>
                  </a:cubicBezTo>
                  <a:cubicBezTo>
                    <a:pt x="5037" y="1774"/>
                    <a:pt x="4999" y="1868"/>
                    <a:pt x="4968" y="1970"/>
                  </a:cubicBezTo>
                  <a:cubicBezTo>
                    <a:pt x="4860" y="1369"/>
                    <a:pt x="4550" y="812"/>
                    <a:pt x="4019" y="388"/>
                  </a:cubicBezTo>
                  <a:cubicBezTo>
                    <a:pt x="3659" y="112"/>
                    <a:pt x="3191" y="1"/>
                    <a:pt x="2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1"/>
            <p:cNvSpPr/>
            <p:nvPr/>
          </p:nvSpPr>
          <p:spPr>
            <a:xfrm>
              <a:off x="3042702" y="646579"/>
              <a:ext cx="64429" cy="73256"/>
            </a:xfrm>
            <a:custGeom>
              <a:avLst/>
              <a:gdLst/>
              <a:ahLst/>
              <a:cxnLst/>
              <a:rect l="l" t="t" r="r" b="b"/>
              <a:pathLst>
                <a:path w="1511" h="1718" extrusionOk="0">
                  <a:moveTo>
                    <a:pt x="1393" y="1"/>
                  </a:moveTo>
                  <a:cubicBezTo>
                    <a:pt x="1368" y="1"/>
                    <a:pt x="1342" y="10"/>
                    <a:pt x="1323" y="32"/>
                  </a:cubicBezTo>
                  <a:cubicBezTo>
                    <a:pt x="918" y="336"/>
                    <a:pt x="563" y="696"/>
                    <a:pt x="279" y="1114"/>
                  </a:cubicBezTo>
                  <a:cubicBezTo>
                    <a:pt x="184" y="1253"/>
                    <a:pt x="101" y="1386"/>
                    <a:pt x="26" y="1519"/>
                  </a:cubicBezTo>
                  <a:cubicBezTo>
                    <a:pt x="7" y="1550"/>
                    <a:pt x="0" y="1582"/>
                    <a:pt x="7" y="1620"/>
                  </a:cubicBezTo>
                  <a:cubicBezTo>
                    <a:pt x="25" y="1681"/>
                    <a:pt x="81" y="1717"/>
                    <a:pt x="138" y="1717"/>
                  </a:cubicBezTo>
                  <a:cubicBezTo>
                    <a:pt x="158" y="1717"/>
                    <a:pt x="178" y="1712"/>
                    <a:pt x="196" y="1702"/>
                  </a:cubicBezTo>
                  <a:cubicBezTo>
                    <a:pt x="291" y="1620"/>
                    <a:pt x="323" y="1487"/>
                    <a:pt x="393" y="1392"/>
                  </a:cubicBezTo>
                  <a:cubicBezTo>
                    <a:pt x="633" y="1019"/>
                    <a:pt x="810" y="766"/>
                    <a:pt x="1152" y="449"/>
                  </a:cubicBezTo>
                  <a:cubicBezTo>
                    <a:pt x="1253" y="355"/>
                    <a:pt x="1367" y="279"/>
                    <a:pt x="1481" y="190"/>
                  </a:cubicBezTo>
                  <a:cubicBezTo>
                    <a:pt x="1500" y="165"/>
                    <a:pt x="1506" y="146"/>
                    <a:pt x="1506" y="114"/>
                  </a:cubicBezTo>
                  <a:cubicBezTo>
                    <a:pt x="1511" y="48"/>
                    <a:pt x="1451" y="1"/>
                    <a:pt x="1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1"/>
            <p:cNvSpPr/>
            <p:nvPr/>
          </p:nvSpPr>
          <p:spPr>
            <a:xfrm>
              <a:off x="3024324" y="747893"/>
              <a:ext cx="14370" cy="21448"/>
            </a:xfrm>
            <a:custGeom>
              <a:avLst/>
              <a:gdLst/>
              <a:ahLst/>
              <a:cxnLst/>
              <a:rect l="l" t="t" r="r" b="b"/>
              <a:pathLst>
                <a:path w="337" h="503" extrusionOk="0">
                  <a:moveTo>
                    <a:pt x="188" y="1"/>
                  </a:moveTo>
                  <a:cubicBezTo>
                    <a:pt x="130" y="1"/>
                    <a:pt x="73" y="33"/>
                    <a:pt x="58" y="98"/>
                  </a:cubicBezTo>
                  <a:cubicBezTo>
                    <a:pt x="33" y="225"/>
                    <a:pt x="1" y="351"/>
                    <a:pt x="14" y="383"/>
                  </a:cubicBezTo>
                  <a:cubicBezTo>
                    <a:pt x="18" y="458"/>
                    <a:pt x="85" y="503"/>
                    <a:pt x="151" y="503"/>
                  </a:cubicBezTo>
                  <a:cubicBezTo>
                    <a:pt x="185" y="503"/>
                    <a:pt x="218" y="491"/>
                    <a:pt x="241" y="465"/>
                  </a:cubicBezTo>
                  <a:cubicBezTo>
                    <a:pt x="279" y="427"/>
                    <a:pt x="279" y="370"/>
                    <a:pt x="298" y="313"/>
                  </a:cubicBezTo>
                  <a:cubicBezTo>
                    <a:pt x="305" y="250"/>
                    <a:pt x="336" y="181"/>
                    <a:pt x="330" y="117"/>
                  </a:cubicBezTo>
                  <a:cubicBezTo>
                    <a:pt x="320" y="40"/>
                    <a:pt x="254"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1"/>
            <p:cNvSpPr/>
            <p:nvPr/>
          </p:nvSpPr>
          <p:spPr>
            <a:xfrm>
              <a:off x="3020486" y="799829"/>
              <a:ext cx="21448" cy="57948"/>
            </a:xfrm>
            <a:custGeom>
              <a:avLst/>
              <a:gdLst/>
              <a:ahLst/>
              <a:cxnLst/>
              <a:rect l="l" t="t" r="r" b="b"/>
              <a:pathLst>
                <a:path w="503" h="1359" extrusionOk="0">
                  <a:moveTo>
                    <a:pt x="129" y="1"/>
                  </a:moveTo>
                  <a:cubicBezTo>
                    <a:pt x="65" y="1"/>
                    <a:pt x="0" y="53"/>
                    <a:pt x="9" y="127"/>
                  </a:cubicBezTo>
                  <a:cubicBezTo>
                    <a:pt x="9" y="332"/>
                    <a:pt x="138" y="1359"/>
                    <a:pt x="369" y="1359"/>
                  </a:cubicBezTo>
                  <a:cubicBezTo>
                    <a:pt x="408" y="1359"/>
                    <a:pt x="451" y="1329"/>
                    <a:pt x="496" y="1259"/>
                  </a:cubicBezTo>
                  <a:cubicBezTo>
                    <a:pt x="502" y="1152"/>
                    <a:pt x="420" y="1051"/>
                    <a:pt x="401" y="943"/>
                  </a:cubicBezTo>
                  <a:cubicBezTo>
                    <a:pt x="344" y="766"/>
                    <a:pt x="306" y="582"/>
                    <a:pt x="274" y="393"/>
                  </a:cubicBezTo>
                  <a:cubicBezTo>
                    <a:pt x="249" y="336"/>
                    <a:pt x="281" y="146"/>
                    <a:pt x="211" y="38"/>
                  </a:cubicBezTo>
                  <a:cubicBezTo>
                    <a:pt x="189" y="12"/>
                    <a:pt x="15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1"/>
            <p:cNvSpPr/>
            <p:nvPr/>
          </p:nvSpPr>
          <p:spPr>
            <a:xfrm>
              <a:off x="3038480" y="873555"/>
              <a:ext cx="35263" cy="41361"/>
            </a:xfrm>
            <a:custGeom>
              <a:avLst/>
              <a:gdLst/>
              <a:ahLst/>
              <a:cxnLst/>
              <a:rect l="l" t="t" r="r" b="b"/>
              <a:pathLst>
                <a:path w="827" h="970" extrusionOk="0">
                  <a:moveTo>
                    <a:pt x="166" y="1"/>
                  </a:moveTo>
                  <a:cubicBezTo>
                    <a:pt x="83" y="1"/>
                    <a:pt x="0" y="96"/>
                    <a:pt x="55" y="176"/>
                  </a:cubicBezTo>
                  <a:cubicBezTo>
                    <a:pt x="175" y="423"/>
                    <a:pt x="314" y="650"/>
                    <a:pt x="498" y="847"/>
                  </a:cubicBezTo>
                  <a:cubicBezTo>
                    <a:pt x="548" y="905"/>
                    <a:pt x="612" y="969"/>
                    <a:pt x="676" y="969"/>
                  </a:cubicBezTo>
                  <a:cubicBezTo>
                    <a:pt x="708" y="969"/>
                    <a:pt x="740" y="953"/>
                    <a:pt x="770" y="910"/>
                  </a:cubicBezTo>
                  <a:cubicBezTo>
                    <a:pt x="827" y="821"/>
                    <a:pt x="738" y="752"/>
                    <a:pt x="675" y="695"/>
                  </a:cubicBezTo>
                  <a:cubicBezTo>
                    <a:pt x="555" y="562"/>
                    <a:pt x="536" y="536"/>
                    <a:pt x="447" y="404"/>
                  </a:cubicBezTo>
                  <a:cubicBezTo>
                    <a:pt x="359" y="283"/>
                    <a:pt x="321" y="138"/>
                    <a:pt x="232" y="24"/>
                  </a:cubicBezTo>
                  <a:cubicBezTo>
                    <a:pt x="212" y="8"/>
                    <a:pt x="189"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1"/>
            <p:cNvSpPr/>
            <p:nvPr/>
          </p:nvSpPr>
          <p:spPr>
            <a:xfrm>
              <a:off x="3076217" y="919052"/>
              <a:ext cx="19401" cy="17312"/>
            </a:xfrm>
            <a:custGeom>
              <a:avLst/>
              <a:gdLst/>
              <a:ahLst/>
              <a:cxnLst/>
              <a:rect l="l" t="t" r="r" b="b"/>
              <a:pathLst>
                <a:path w="455" h="406" extrusionOk="0">
                  <a:moveTo>
                    <a:pt x="188" y="1"/>
                  </a:moveTo>
                  <a:cubicBezTo>
                    <a:pt x="66" y="1"/>
                    <a:pt x="1" y="167"/>
                    <a:pt x="94" y="254"/>
                  </a:cubicBezTo>
                  <a:cubicBezTo>
                    <a:pt x="163" y="311"/>
                    <a:pt x="208" y="400"/>
                    <a:pt x="303" y="406"/>
                  </a:cubicBezTo>
                  <a:cubicBezTo>
                    <a:pt x="385" y="406"/>
                    <a:pt x="454" y="336"/>
                    <a:pt x="448" y="260"/>
                  </a:cubicBezTo>
                  <a:cubicBezTo>
                    <a:pt x="454" y="178"/>
                    <a:pt x="385" y="128"/>
                    <a:pt x="328" y="83"/>
                  </a:cubicBezTo>
                  <a:cubicBezTo>
                    <a:pt x="290" y="39"/>
                    <a:pt x="252" y="1"/>
                    <a:pt x="195" y="1"/>
                  </a:cubicBezTo>
                  <a:cubicBezTo>
                    <a:pt x="193" y="1"/>
                    <a:pt x="190"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1"/>
            <p:cNvSpPr/>
            <p:nvPr/>
          </p:nvSpPr>
          <p:spPr>
            <a:xfrm>
              <a:off x="3107430" y="951459"/>
              <a:ext cx="109414" cy="116151"/>
            </a:xfrm>
            <a:custGeom>
              <a:avLst/>
              <a:gdLst/>
              <a:ahLst/>
              <a:cxnLst/>
              <a:rect l="l" t="t" r="r" b="b"/>
              <a:pathLst>
                <a:path w="2566" h="2724" extrusionOk="0">
                  <a:moveTo>
                    <a:pt x="159" y="0"/>
                  </a:moveTo>
                  <a:cubicBezTo>
                    <a:pt x="58" y="0"/>
                    <a:pt x="1" y="133"/>
                    <a:pt x="70" y="209"/>
                  </a:cubicBezTo>
                  <a:cubicBezTo>
                    <a:pt x="362" y="500"/>
                    <a:pt x="646" y="633"/>
                    <a:pt x="918" y="886"/>
                  </a:cubicBezTo>
                  <a:cubicBezTo>
                    <a:pt x="1545" y="1430"/>
                    <a:pt x="1867" y="1810"/>
                    <a:pt x="2228" y="2493"/>
                  </a:cubicBezTo>
                  <a:cubicBezTo>
                    <a:pt x="2279" y="2563"/>
                    <a:pt x="2285" y="2690"/>
                    <a:pt x="2380" y="2721"/>
                  </a:cubicBezTo>
                  <a:cubicBezTo>
                    <a:pt x="2388" y="2723"/>
                    <a:pt x="2395" y="2723"/>
                    <a:pt x="2402" y="2723"/>
                  </a:cubicBezTo>
                  <a:cubicBezTo>
                    <a:pt x="2494" y="2723"/>
                    <a:pt x="2566" y="2620"/>
                    <a:pt x="2513" y="2538"/>
                  </a:cubicBezTo>
                  <a:cubicBezTo>
                    <a:pt x="2355" y="2095"/>
                    <a:pt x="1912" y="1456"/>
                    <a:pt x="1494" y="1070"/>
                  </a:cubicBezTo>
                  <a:cubicBezTo>
                    <a:pt x="1146" y="703"/>
                    <a:pt x="659" y="374"/>
                    <a:pt x="343" y="127"/>
                  </a:cubicBezTo>
                  <a:cubicBezTo>
                    <a:pt x="286" y="76"/>
                    <a:pt x="23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1"/>
            <p:cNvSpPr/>
            <p:nvPr/>
          </p:nvSpPr>
          <p:spPr>
            <a:xfrm>
              <a:off x="3206996" y="1091832"/>
              <a:ext cx="13432" cy="17440"/>
            </a:xfrm>
            <a:custGeom>
              <a:avLst/>
              <a:gdLst/>
              <a:ahLst/>
              <a:cxnLst/>
              <a:rect l="l" t="t" r="r" b="b"/>
              <a:pathLst>
                <a:path w="315" h="409" extrusionOk="0">
                  <a:moveTo>
                    <a:pt x="177" y="1"/>
                  </a:moveTo>
                  <a:cubicBezTo>
                    <a:pt x="111" y="1"/>
                    <a:pt x="45" y="48"/>
                    <a:pt x="45" y="125"/>
                  </a:cubicBezTo>
                  <a:cubicBezTo>
                    <a:pt x="45" y="220"/>
                    <a:pt x="1" y="347"/>
                    <a:pt x="108" y="397"/>
                  </a:cubicBezTo>
                  <a:cubicBezTo>
                    <a:pt x="129" y="405"/>
                    <a:pt x="147" y="409"/>
                    <a:pt x="164" y="409"/>
                  </a:cubicBezTo>
                  <a:cubicBezTo>
                    <a:pt x="297" y="409"/>
                    <a:pt x="314" y="182"/>
                    <a:pt x="292" y="81"/>
                  </a:cubicBezTo>
                  <a:cubicBezTo>
                    <a:pt x="271" y="25"/>
                    <a:pt x="224"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1"/>
            <p:cNvSpPr/>
            <p:nvPr/>
          </p:nvSpPr>
          <p:spPr>
            <a:xfrm>
              <a:off x="3155358" y="1140826"/>
              <a:ext cx="54664" cy="86303"/>
            </a:xfrm>
            <a:custGeom>
              <a:avLst/>
              <a:gdLst/>
              <a:ahLst/>
              <a:cxnLst/>
              <a:rect l="l" t="t" r="r" b="b"/>
              <a:pathLst>
                <a:path w="1282" h="2024" extrusionOk="0">
                  <a:moveTo>
                    <a:pt x="1128" y="1"/>
                  </a:moveTo>
                  <a:cubicBezTo>
                    <a:pt x="1069" y="1"/>
                    <a:pt x="1008" y="35"/>
                    <a:pt x="990" y="96"/>
                  </a:cubicBezTo>
                  <a:cubicBezTo>
                    <a:pt x="845" y="647"/>
                    <a:pt x="490" y="1166"/>
                    <a:pt x="111" y="1691"/>
                  </a:cubicBezTo>
                  <a:cubicBezTo>
                    <a:pt x="41" y="1798"/>
                    <a:pt x="22" y="1754"/>
                    <a:pt x="9" y="1881"/>
                  </a:cubicBezTo>
                  <a:cubicBezTo>
                    <a:pt x="1" y="1966"/>
                    <a:pt x="77" y="2023"/>
                    <a:pt x="152" y="2023"/>
                  </a:cubicBezTo>
                  <a:cubicBezTo>
                    <a:pt x="188" y="2023"/>
                    <a:pt x="223" y="2010"/>
                    <a:pt x="250" y="1982"/>
                  </a:cubicBezTo>
                  <a:cubicBezTo>
                    <a:pt x="554" y="1634"/>
                    <a:pt x="813" y="1248"/>
                    <a:pt x="1009" y="824"/>
                  </a:cubicBezTo>
                  <a:cubicBezTo>
                    <a:pt x="1091" y="647"/>
                    <a:pt x="1161" y="470"/>
                    <a:pt x="1218" y="280"/>
                  </a:cubicBezTo>
                  <a:cubicBezTo>
                    <a:pt x="1243" y="204"/>
                    <a:pt x="1281" y="134"/>
                    <a:pt x="1243" y="65"/>
                  </a:cubicBezTo>
                  <a:cubicBezTo>
                    <a:pt x="1219" y="21"/>
                    <a:pt x="1174"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1"/>
            <p:cNvSpPr/>
            <p:nvPr/>
          </p:nvSpPr>
          <p:spPr>
            <a:xfrm>
              <a:off x="3123378" y="1237023"/>
              <a:ext cx="21874" cy="16416"/>
            </a:xfrm>
            <a:custGeom>
              <a:avLst/>
              <a:gdLst/>
              <a:ahLst/>
              <a:cxnLst/>
              <a:rect l="l" t="t" r="r" b="b"/>
              <a:pathLst>
                <a:path w="513" h="385" extrusionOk="0">
                  <a:moveTo>
                    <a:pt x="369" y="0"/>
                  </a:moveTo>
                  <a:cubicBezTo>
                    <a:pt x="334" y="0"/>
                    <a:pt x="299" y="13"/>
                    <a:pt x="272" y="42"/>
                  </a:cubicBezTo>
                  <a:cubicBezTo>
                    <a:pt x="165" y="124"/>
                    <a:pt x="0" y="251"/>
                    <a:pt x="165" y="365"/>
                  </a:cubicBezTo>
                  <a:cubicBezTo>
                    <a:pt x="185" y="379"/>
                    <a:pt x="207" y="384"/>
                    <a:pt x="228" y="384"/>
                  </a:cubicBezTo>
                  <a:cubicBezTo>
                    <a:pt x="284" y="384"/>
                    <a:pt x="338" y="343"/>
                    <a:pt x="380" y="302"/>
                  </a:cubicBezTo>
                  <a:cubicBezTo>
                    <a:pt x="430" y="257"/>
                    <a:pt x="513" y="219"/>
                    <a:pt x="513" y="131"/>
                  </a:cubicBezTo>
                  <a:cubicBezTo>
                    <a:pt x="513" y="54"/>
                    <a:pt x="441" y="0"/>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1"/>
            <p:cNvSpPr/>
            <p:nvPr/>
          </p:nvSpPr>
          <p:spPr>
            <a:xfrm>
              <a:off x="3082784" y="1260603"/>
              <a:ext cx="33217" cy="23708"/>
            </a:xfrm>
            <a:custGeom>
              <a:avLst/>
              <a:gdLst/>
              <a:ahLst/>
              <a:cxnLst/>
              <a:rect l="l" t="t" r="r" b="b"/>
              <a:pathLst>
                <a:path w="779" h="556" extrusionOk="0">
                  <a:moveTo>
                    <a:pt x="566" y="0"/>
                  </a:moveTo>
                  <a:cubicBezTo>
                    <a:pt x="541" y="0"/>
                    <a:pt x="515" y="6"/>
                    <a:pt x="490" y="21"/>
                  </a:cubicBezTo>
                  <a:cubicBezTo>
                    <a:pt x="370" y="116"/>
                    <a:pt x="237" y="204"/>
                    <a:pt x="104" y="286"/>
                  </a:cubicBezTo>
                  <a:cubicBezTo>
                    <a:pt x="73" y="305"/>
                    <a:pt x="47" y="337"/>
                    <a:pt x="35" y="375"/>
                  </a:cubicBezTo>
                  <a:cubicBezTo>
                    <a:pt x="0" y="469"/>
                    <a:pt x="81" y="555"/>
                    <a:pt x="167" y="555"/>
                  </a:cubicBezTo>
                  <a:cubicBezTo>
                    <a:pt x="191" y="555"/>
                    <a:pt x="215" y="548"/>
                    <a:pt x="237" y="533"/>
                  </a:cubicBezTo>
                  <a:cubicBezTo>
                    <a:pt x="389" y="445"/>
                    <a:pt x="547" y="362"/>
                    <a:pt x="674" y="242"/>
                  </a:cubicBezTo>
                  <a:cubicBezTo>
                    <a:pt x="778" y="143"/>
                    <a:pt x="68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1"/>
            <p:cNvSpPr/>
            <p:nvPr/>
          </p:nvSpPr>
          <p:spPr>
            <a:xfrm>
              <a:off x="2951749" y="1298127"/>
              <a:ext cx="112527" cy="51339"/>
            </a:xfrm>
            <a:custGeom>
              <a:avLst/>
              <a:gdLst/>
              <a:ahLst/>
              <a:cxnLst/>
              <a:rect l="l" t="t" r="r" b="b"/>
              <a:pathLst>
                <a:path w="2639" h="1204" extrusionOk="0">
                  <a:moveTo>
                    <a:pt x="159" y="925"/>
                  </a:moveTo>
                  <a:cubicBezTo>
                    <a:pt x="154" y="925"/>
                    <a:pt x="130" y="939"/>
                    <a:pt x="135" y="939"/>
                  </a:cubicBezTo>
                  <a:lnTo>
                    <a:pt x="135" y="939"/>
                  </a:lnTo>
                  <a:lnTo>
                    <a:pt x="159" y="925"/>
                  </a:lnTo>
                  <a:close/>
                  <a:moveTo>
                    <a:pt x="2459" y="0"/>
                  </a:moveTo>
                  <a:cubicBezTo>
                    <a:pt x="2437" y="0"/>
                    <a:pt x="2415" y="6"/>
                    <a:pt x="2393" y="20"/>
                  </a:cubicBezTo>
                  <a:cubicBezTo>
                    <a:pt x="1602" y="438"/>
                    <a:pt x="1102" y="628"/>
                    <a:pt x="216" y="906"/>
                  </a:cubicBezTo>
                  <a:cubicBezTo>
                    <a:pt x="238" y="898"/>
                    <a:pt x="246" y="895"/>
                    <a:pt x="244" y="895"/>
                  </a:cubicBezTo>
                  <a:lnTo>
                    <a:pt x="244" y="895"/>
                  </a:lnTo>
                  <a:cubicBezTo>
                    <a:pt x="240" y="895"/>
                    <a:pt x="154" y="923"/>
                    <a:pt x="140" y="938"/>
                  </a:cubicBezTo>
                  <a:cubicBezTo>
                    <a:pt x="137" y="939"/>
                    <a:pt x="136" y="939"/>
                    <a:pt x="135" y="939"/>
                  </a:cubicBezTo>
                  <a:cubicBezTo>
                    <a:pt x="135" y="939"/>
                    <a:pt x="135" y="939"/>
                    <a:pt x="135" y="939"/>
                  </a:cubicBezTo>
                  <a:lnTo>
                    <a:pt x="135" y="939"/>
                  </a:lnTo>
                  <a:lnTo>
                    <a:pt x="115" y="950"/>
                  </a:lnTo>
                  <a:cubicBezTo>
                    <a:pt x="0" y="1030"/>
                    <a:pt x="77" y="1203"/>
                    <a:pt x="200" y="1203"/>
                  </a:cubicBezTo>
                  <a:cubicBezTo>
                    <a:pt x="214" y="1203"/>
                    <a:pt x="227" y="1201"/>
                    <a:pt x="241" y="1197"/>
                  </a:cubicBezTo>
                  <a:cubicBezTo>
                    <a:pt x="244" y="1198"/>
                    <a:pt x="248" y="1198"/>
                    <a:pt x="252" y="1198"/>
                  </a:cubicBezTo>
                  <a:cubicBezTo>
                    <a:pt x="384" y="1198"/>
                    <a:pt x="1036" y="1009"/>
                    <a:pt x="1349" y="855"/>
                  </a:cubicBezTo>
                  <a:cubicBezTo>
                    <a:pt x="1766" y="666"/>
                    <a:pt x="2178" y="444"/>
                    <a:pt x="2576" y="210"/>
                  </a:cubicBezTo>
                  <a:cubicBezTo>
                    <a:pt x="2638" y="122"/>
                    <a:pt x="2557" y="0"/>
                    <a:pt x="2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783082" y="1232922"/>
            <a:ext cx="4572000" cy="3108543"/>
          </a:xfrm>
          <a:prstGeom prst="rect">
            <a:avLst/>
          </a:prstGeom>
        </p:spPr>
        <p:txBody>
          <a:bodyPr>
            <a:spAutoFit/>
          </a:bodyPr>
          <a:lstStyle/>
          <a:p>
            <a:pPr algn="just"/>
            <a:r>
              <a:rPr lang="vi-VN" sz="2800">
                <a:latin typeface="Times New Roman" panose="02020603050405020304" pitchFamily="18" charset="0"/>
                <a:ea typeface="Courier New" panose="02070309020205020404" pitchFamily="49" charset="0"/>
                <a:cs typeface="Times New Roman" panose="02020603050405020304" pitchFamily="18" charset="0"/>
              </a:rPr>
              <a:t>Trong hợp chất hữu cơ, nguyên tử carbon liên kết với các nguyên tử khác bằng cách sử dụng 4 electron ở lớp ngoài cùng để tạo ra các cặp electron dùng chung với nguyên tử khác.</a:t>
            </a:r>
            <a:endParaRPr lang="en-US" sz="2800" dirty="0">
              <a:latin typeface="Times New Roman" panose="02020603050405020304" pitchFamily="18" charset="0"/>
              <a:cs typeface="Times New Roman" panose="02020603050405020304" pitchFamily="18" charset="0"/>
            </a:endParaRPr>
          </a:p>
        </p:txBody>
      </p:sp>
      <p:sp>
        <p:nvSpPr>
          <p:cNvPr id="2" name="Rectangle: Single Corner Rounded 1">
            <a:extLst>
              <a:ext uri="{FF2B5EF4-FFF2-40B4-BE49-F238E27FC236}">
                <a16:creationId xmlns:a16="http://schemas.microsoft.com/office/drawing/2014/main" id="{DC2D002A-E5A7-A73A-54D1-96A7ED6989A6}"/>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75619F-B074-8769-9509-7B44FFD2A8AD}"/>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26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8FDD250F-CC53-23C0-97B6-42BC52B49881}"/>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80D180-FC66-600C-FFB7-8BA89465EE87}"/>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A8739F4-56D1-7BC6-63EE-6612258A3A09}"/>
              </a:ext>
            </a:extLst>
          </p:cNvPr>
          <p:cNvPicPr>
            <a:picLocks noChangeAspect="1"/>
          </p:cNvPicPr>
          <p:nvPr/>
        </p:nvPicPr>
        <p:blipFill>
          <a:blip r:embed="rId2"/>
          <a:stretch>
            <a:fillRect/>
          </a:stretch>
        </p:blipFill>
        <p:spPr>
          <a:xfrm>
            <a:off x="644980" y="922476"/>
            <a:ext cx="7609114" cy="3135174"/>
          </a:xfrm>
          <a:prstGeom prst="rect">
            <a:avLst/>
          </a:prstGeom>
        </p:spPr>
      </p:pic>
    </p:spTree>
    <p:extLst>
      <p:ext uri="{BB962C8B-B14F-4D97-AF65-F5344CB8AC3E}">
        <p14:creationId xmlns:p14="http://schemas.microsoft.com/office/powerpoint/2010/main" val="7312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54"/>
          <p:cNvSpPr/>
          <p:nvPr/>
        </p:nvSpPr>
        <p:spPr>
          <a:xfrm>
            <a:off x="859696" y="690727"/>
            <a:ext cx="7415050" cy="3787100"/>
          </a:xfrm>
          <a:custGeom>
            <a:avLst/>
            <a:gdLst/>
            <a:ahLst/>
            <a:cxnLst/>
            <a:rect l="l" t="t" r="r" b="b"/>
            <a:pathLst>
              <a:path w="296602" h="151484" extrusionOk="0">
                <a:moveTo>
                  <a:pt x="4121" y="44393"/>
                </a:moveTo>
                <a:cubicBezTo>
                  <a:pt x="2597" y="64949"/>
                  <a:pt x="-9023" y="113770"/>
                  <a:pt x="15170" y="131532"/>
                </a:cubicBezTo>
                <a:cubicBezTo>
                  <a:pt x="39364" y="149294"/>
                  <a:pt x="108134" y="149484"/>
                  <a:pt x="149282" y="150963"/>
                </a:cubicBezTo>
                <a:cubicBezTo>
                  <a:pt x="190430" y="152442"/>
                  <a:pt x="238182" y="151309"/>
                  <a:pt x="262058" y="140405"/>
                </a:cubicBezTo>
                <a:cubicBezTo>
                  <a:pt x="285934" y="129501"/>
                  <a:pt x="288728" y="107004"/>
                  <a:pt x="292538" y="85541"/>
                </a:cubicBezTo>
                <a:cubicBezTo>
                  <a:pt x="296348" y="64078"/>
                  <a:pt x="302063" y="25661"/>
                  <a:pt x="284918" y="11627"/>
                </a:cubicBezTo>
                <a:cubicBezTo>
                  <a:pt x="267773" y="-2406"/>
                  <a:pt x="218694" y="3133"/>
                  <a:pt x="189668" y="1340"/>
                </a:cubicBezTo>
                <a:cubicBezTo>
                  <a:pt x="160643" y="-453"/>
                  <a:pt x="138324" y="-276"/>
                  <a:pt x="110765" y="867"/>
                </a:cubicBezTo>
                <a:cubicBezTo>
                  <a:pt x="83206" y="2010"/>
                  <a:pt x="42088" y="944"/>
                  <a:pt x="24314" y="8198"/>
                </a:cubicBezTo>
                <a:cubicBezTo>
                  <a:pt x="6540" y="15452"/>
                  <a:pt x="5645" y="23837"/>
                  <a:pt x="4121" y="44393"/>
                </a:cubicBezTo>
                <a:close/>
              </a:path>
            </a:pathLst>
          </a:custGeom>
          <a:solidFill>
            <a:schemeClr val="dk2"/>
          </a:solidFill>
          <a:ln>
            <a:noFill/>
          </a:ln>
          <a:effectLst>
            <a:outerShdw dist="66675" dir="8040000" algn="bl" rotWithShape="0">
              <a:schemeClr val="dk1">
                <a:alpha val="22000"/>
              </a:schemeClr>
            </a:outerShdw>
          </a:effectLst>
        </p:spPr>
      </p:sp>
      <p:sp>
        <p:nvSpPr>
          <p:cNvPr id="1013" name="Google Shape;1013;p54"/>
          <p:cNvSpPr txBox="1">
            <a:spLocks noGrp="1"/>
          </p:cNvSpPr>
          <p:nvPr>
            <p:ph type="subTitle" idx="1"/>
          </p:nvPr>
        </p:nvSpPr>
        <p:spPr>
          <a:xfrm>
            <a:off x="1482498" y="1039807"/>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0000"/>
                </a:solidFill>
                <a:latin typeface="Times New Roman" panose="02020603050405020304" pitchFamily="18" charset="0"/>
                <a:cs typeface="Times New Roman" panose="02020603050405020304" pitchFamily="18" charset="0"/>
              </a:rPr>
              <a:t>CÂU HỎI VÀ BÀI </a:t>
            </a:r>
            <a:r>
              <a:rPr lang="en" b="1" dirty="0">
                <a:solidFill>
                  <a:srgbClr val="FF0000"/>
                </a:solidFill>
                <a:latin typeface="Times New Roman" panose="02020603050405020304" pitchFamily="18" charset="0"/>
                <a:cs typeface="Times New Roman" panose="02020603050405020304" pitchFamily="18" charset="0"/>
              </a:rPr>
              <a:t>TẬP</a:t>
            </a:r>
            <a:endParaRPr b="1" dirty="0">
              <a:solidFill>
                <a:srgbClr val="FF0000"/>
              </a:solidFill>
              <a:latin typeface="Times New Roman" panose="02020603050405020304" pitchFamily="18" charset="0"/>
              <a:cs typeface="Times New Roman" panose="02020603050405020304" pitchFamily="18" charset="0"/>
            </a:endParaRPr>
          </a:p>
        </p:txBody>
      </p:sp>
      <p:grpSp>
        <p:nvGrpSpPr>
          <p:cNvPr id="1014" name="Google Shape;1014;p54"/>
          <p:cNvGrpSpPr/>
          <p:nvPr/>
        </p:nvGrpSpPr>
        <p:grpSpPr>
          <a:xfrm>
            <a:off x="7229011" y="294270"/>
            <a:ext cx="1201774" cy="907832"/>
            <a:chOff x="742611" y="3978245"/>
            <a:chExt cx="1201774" cy="907832"/>
          </a:xfrm>
        </p:grpSpPr>
        <p:sp>
          <p:nvSpPr>
            <p:cNvPr id="1015" name="Google Shape;1015;p54"/>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4"/>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4"/>
          <p:cNvGrpSpPr/>
          <p:nvPr/>
        </p:nvGrpSpPr>
        <p:grpSpPr>
          <a:xfrm rot="613172">
            <a:off x="479118" y="2648412"/>
            <a:ext cx="858347" cy="1514030"/>
            <a:chOff x="6006224" y="390509"/>
            <a:chExt cx="510349" cy="900200"/>
          </a:xfrm>
        </p:grpSpPr>
        <p:sp>
          <p:nvSpPr>
            <p:cNvPr id="1022" name="Google Shape;1022;p54"/>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4"/>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4"/>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6415761" y="1137864"/>
              <a:ext cx="100812" cy="78559"/>
            </a:xfrm>
            <a:custGeom>
              <a:avLst/>
              <a:gdLst/>
              <a:ahLst/>
              <a:cxnLst/>
              <a:rect l="l" t="t" r="r" b="b"/>
              <a:pathLst>
                <a:path w="1721" h="1341" extrusionOk="0">
                  <a:moveTo>
                    <a:pt x="1622" y="1"/>
                  </a:moveTo>
                  <a:cubicBezTo>
                    <a:pt x="1610" y="1"/>
                    <a:pt x="1597" y="4"/>
                    <a:pt x="1583" y="12"/>
                  </a:cubicBezTo>
                  <a:cubicBezTo>
                    <a:pt x="1400" y="76"/>
                    <a:pt x="1052" y="259"/>
                    <a:pt x="862" y="436"/>
                  </a:cubicBezTo>
                  <a:cubicBezTo>
                    <a:pt x="577" y="683"/>
                    <a:pt x="312" y="962"/>
                    <a:pt x="40" y="1240"/>
                  </a:cubicBezTo>
                  <a:cubicBezTo>
                    <a:pt x="0" y="1279"/>
                    <a:pt x="40" y="1341"/>
                    <a:pt x="87" y="1341"/>
                  </a:cubicBezTo>
                  <a:cubicBezTo>
                    <a:pt x="101" y="1341"/>
                    <a:pt x="115" y="1335"/>
                    <a:pt x="128" y="1322"/>
                  </a:cubicBezTo>
                  <a:cubicBezTo>
                    <a:pt x="641" y="816"/>
                    <a:pt x="1020" y="468"/>
                    <a:pt x="1647" y="133"/>
                  </a:cubicBezTo>
                  <a:cubicBezTo>
                    <a:pt x="1721" y="95"/>
                    <a:pt x="1684" y="1"/>
                    <a:pt x="1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314102" y="1460377"/>
            <a:ext cx="661165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Xác định hoá trị của C trong methane và methylic alcohol.</a:t>
            </a:r>
          </a:p>
          <a:p>
            <a:pPr algn="ctr"/>
            <a:endParaRPr lang="en-US" sz="2800">
              <a:latin typeface="Times New Roman" panose="02020603050405020304" pitchFamily="18" charset="0"/>
              <a:cs typeface="Times New Roman" panose="02020603050405020304" pitchFamily="18" charset="0"/>
            </a:endParaRPr>
          </a:p>
        </p:txBody>
      </p:sp>
      <p:sp>
        <p:nvSpPr>
          <p:cNvPr id="5" name="Rectangle: Single Corner Rounded 4">
            <a:extLst>
              <a:ext uri="{FF2B5EF4-FFF2-40B4-BE49-F238E27FC236}">
                <a16:creationId xmlns:a16="http://schemas.microsoft.com/office/drawing/2014/main" id="{4CE4E9A7-62B7-39E4-DE0B-EBCA47C59BE0}"/>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841;p51">
            <a:extLst>
              <a:ext uri="{FF2B5EF4-FFF2-40B4-BE49-F238E27FC236}">
                <a16:creationId xmlns:a16="http://schemas.microsoft.com/office/drawing/2014/main" id="{AB658DE3-44D0-F481-928A-32474294C268}"/>
              </a:ext>
            </a:extLst>
          </p:cNvPr>
          <p:cNvSpPr txBox="1">
            <a:spLocks noGrp="1"/>
          </p:cNvSpPr>
          <p:nvPr>
            <p:ph type="title"/>
          </p:nvPr>
        </p:nvSpPr>
        <p:spPr>
          <a:xfrm>
            <a:off x="784245" y="2370409"/>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rgbClr val="FF0000"/>
                </a:solidFill>
                <a:latin typeface="Times New Roman" panose="02020603050405020304" pitchFamily="18" charset="0"/>
                <a:cs typeface="Times New Roman" panose="02020603050405020304" pitchFamily="18" charset="0"/>
              </a:rPr>
              <a:t>L</a:t>
            </a:r>
            <a:r>
              <a:rPr lang="en" sz="2800" b="1" dirty="0">
                <a:solidFill>
                  <a:srgbClr val="FF0000"/>
                </a:solidFill>
                <a:latin typeface="Times New Roman" panose="02020603050405020304" pitchFamily="18" charset="0"/>
                <a:cs typeface="Times New Roman" panose="02020603050405020304" pitchFamily="18" charset="0"/>
              </a:rPr>
              <a:t>ời giải</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475CC1-B78F-93CC-BCA7-8EE2A2C34FC3}"/>
              </a:ext>
            </a:extLst>
          </p:cNvPr>
          <p:cNvSpPr txBox="1"/>
          <p:nvPr/>
        </p:nvSpPr>
        <p:spPr>
          <a:xfrm>
            <a:off x="1399072" y="2847250"/>
            <a:ext cx="6526686" cy="830997"/>
          </a:xfrm>
          <a:prstGeom prst="rect">
            <a:avLst/>
          </a:prstGeom>
          <a:noFill/>
        </p:spPr>
        <p:txBody>
          <a:bodyPr wrap="square">
            <a:spAutoFit/>
          </a:bodyPr>
          <a:lstStyle/>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Hoá trị của C trong methane và methylic alcohol là IV.</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856FB00-C643-CBFB-CF10-51F7B1E2A8D2}"/>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9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3">
                                            <p:txEl>
                                              <p:pRg st="0" end="0"/>
                                            </p:txEl>
                                          </p:spTgt>
                                        </p:tgtEl>
                                        <p:attrNameLst>
                                          <p:attrName>style.visibility</p:attrName>
                                        </p:attrNameLst>
                                      </p:cBhvr>
                                      <p:to>
                                        <p:strVal val="visible"/>
                                      </p:to>
                                    </p:set>
                                    <p:animEffect transition="in" filter="fade">
                                      <p:cBhvr>
                                        <p:cTn id="7" dur="1000"/>
                                        <p:tgtEl>
                                          <p:spTgt spid="1013">
                                            <p:txEl>
                                              <p:pRg st="0" end="0"/>
                                            </p:txEl>
                                          </p:spTgt>
                                        </p:tgtEl>
                                      </p:cBhvr>
                                    </p:animEffect>
                                    <p:anim calcmode="lin" valueType="num">
                                      <p:cBhvr>
                                        <p:cTn id="8" dur="1000" fill="hold"/>
                                        <p:tgtEl>
                                          <p:spTgt spid="10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 grpId="0" build="p"/>
      <p:bldP spid="3" grpId="0"/>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grpSp>
        <p:nvGrpSpPr>
          <p:cNvPr id="595" name="Google Shape;595;p46"/>
          <p:cNvGrpSpPr/>
          <p:nvPr/>
        </p:nvGrpSpPr>
        <p:grpSpPr>
          <a:xfrm>
            <a:off x="241009" y="743073"/>
            <a:ext cx="842908" cy="823402"/>
            <a:chOff x="630825" y="3173778"/>
            <a:chExt cx="322830" cy="311812"/>
          </a:xfrm>
        </p:grpSpPr>
        <p:sp>
          <p:nvSpPr>
            <p:cNvPr id="596" name="Google Shape;596;p46"/>
            <p:cNvSpPr/>
            <p:nvPr/>
          </p:nvSpPr>
          <p:spPr>
            <a:xfrm>
              <a:off x="630867" y="3173778"/>
              <a:ext cx="322721" cy="311427"/>
            </a:xfrm>
            <a:custGeom>
              <a:avLst/>
              <a:gdLst/>
              <a:ahLst/>
              <a:cxnLst/>
              <a:rect l="l" t="t" r="r" b="b"/>
              <a:pathLst>
                <a:path w="14802" h="14284" extrusionOk="0">
                  <a:moveTo>
                    <a:pt x="11433" y="0"/>
                  </a:moveTo>
                  <a:cubicBezTo>
                    <a:pt x="11150" y="0"/>
                    <a:pt x="10867" y="17"/>
                    <a:pt x="10587" y="38"/>
                  </a:cubicBezTo>
                  <a:cubicBezTo>
                    <a:pt x="8942" y="133"/>
                    <a:pt x="7373" y="671"/>
                    <a:pt x="5854" y="1272"/>
                  </a:cubicBezTo>
                  <a:cubicBezTo>
                    <a:pt x="5044" y="1613"/>
                    <a:pt x="4215" y="1942"/>
                    <a:pt x="3500" y="2461"/>
                  </a:cubicBezTo>
                  <a:cubicBezTo>
                    <a:pt x="3215" y="2670"/>
                    <a:pt x="2924" y="2917"/>
                    <a:pt x="2633" y="3170"/>
                  </a:cubicBezTo>
                  <a:cubicBezTo>
                    <a:pt x="2481" y="3297"/>
                    <a:pt x="2342" y="3429"/>
                    <a:pt x="2197" y="3575"/>
                  </a:cubicBezTo>
                  <a:cubicBezTo>
                    <a:pt x="1754" y="3999"/>
                    <a:pt x="1368" y="4455"/>
                    <a:pt x="1115" y="4872"/>
                  </a:cubicBezTo>
                  <a:lnTo>
                    <a:pt x="1115" y="4885"/>
                  </a:lnTo>
                  <a:cubicBezTo>
                    <a:pt x="760" y="5435"/>
                    <a:pt x="507" y="6049"/>
                    <a:pt x="362" y="6808"/>
                  </a:cubicBezTo>
                  <a:cubicBezTo>
                    <a:pt x="1" y="8257"/>
                    <a:pt x="115" y="9808"/>
                    <a:pt x="899" y="11136"/>
                  </a:cubicBezTo>
                  <a:cubicBezTo>
                    <a:pt x="2070" y="13104"/>
                    <a:pt x="4411" y="14028"/>
                    <a:pt x="6613" y="14231"/>
                  </a:cubicBezTo>
                  <a:cubicBezTo>
                    <a:pt x="6978" y="14264"/>
                    <a:pt x="7347" y="14283"/>
                    <a:pt x="7717" y="14283"/>
                  </a:cubicBezTo>
                  <a:cubicBezTo>
                    <a:pt x="8745" y="14283"/>
                    <a:pt x="9777" y="14134"/>
                    <a:pt x="10726" y="13724"/>
                  </a:cubicBezTo>
                  <a:cubicBezTo>
                    <a:pt x="11308" y="13446"/>
                    <a:pt x="11884" y="13092"/>
                    <a:pt x="12257" y="12554"/>
                  </a:cubicBezTo>
                  <a:cubicBezTo>
                    <a:pt x="12567" y="12086"/>
                    <a:pt x="12846" y="11529"/>
                    <a:pt x="12783" y="10959"/>
                  </a:cubicBezTo>
                  <a:cubicBezTo>
                    <a:pt x="12688" y="10181"/>
                    <a:pt x="12131" y="9536"/>
                    <a:pt x="12004" y="8922"/>
                  </a:cubicBezTo>
                  <a:cubicBezTo>
                    <a:pt x="11941" y="8643"/>
                    <a:pt x="12011" y="8042"/>
                    <a:pt x="12194" y="7599"/>
                  </a:cubicBezTo>
                  <a:cubicBezTo>
                    <a:pt x="12200" y="7555"/>
                    <a:pt x="12536" y="7017"/>
                    <a:pt x="12694" y="6827"/>
                  </a:cubicBezTo>
                  <a:cubicBezTo>
                    <a:pt x="13415" y="5891"/>
                    <a:pt x="14801" y="4493"/>
                    <a:pt x="14776" y="3006"/>
                  </a:cubicBezTo>
                  <a:cubicBezTo>
                    <a:pt x="14788" y="2347"/>
                    <a:pt x="14561" y="1689"/>
                    <a:pt x="14124" y="1202"/>
                  </a:cubicBezTo>
                  <a:cubicBezTo>
                    <a:pt x="13846" y="867"/>
                    <a:pt x="13529" y="550"/>
                    <a:pt x="13143" y="354"/>
                  </a:cubicBezTo>
                  <a:cubicBezTo>
                    <a:pt x="12612" y="76"/>
                    <a:pt x="12025" y="0"/>
                    <a:pt x="1143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6"/>
            <p:cNvSpPr/>
            <p:nvPr/>
          </p:nvSpPr>
          <p:spPr>
            <a:xfrm>
              <a:off x="827405" y="3223330"/>
              <a:ext cx="42101" cy="34099"/>
            </a:xfrm>
            <a:custGeom>
              <a:avLst/>
              <a:gdLst/>
              <a:ahLst/>
              <a:cxnLst/>
              <a:rect l="l" t="t" r="r" b="b"/>
              <a:pathLst>
                <a:path w="1931" h="1564" extrusionOk="0">
                  <a:moveTo>
                    <a:pt x="1345" y="1"/>
                  </a:moveTo>
                  <a:cubicBezTo>
                    <a:pt x="1105" y="1"/>
                    <a:pt x="837" y="88"/>
                    <a:pt x="735" y="149"/>
                  </a:cubicBezTo>
                  <a:cubicBezTo>
                    <a:pt x="729" y="149"/>
                    <a:pt x="729" y="156"/>
                    <a:pt x="722" y="156"/>
                  </a:cubicBezTo>
                  <a:cubicBezTo>
                    <a:pt x="260" y="510"/>
                    <a:pt x="1" y="1175"/>
                    <a:pt x="418" y="1491"/>
                  </a:cubicBezTo>
                  <a:cubicBezTo>
                    <a:pt x="507" y="1540"/>
                    <a:pt x="628" y="1563"/>
                    <a:pt x="761" y="1563"/>
                  </a:cubicBezTo>
                  <a:cubicBezTo>
                    <a:pt x="1094" y="1563"/>
                    <a:pt x="1510" y="1417"/>
                    <a:pt x="1722" y="1156"/>
                  </a:cubicBezTo>
                  <a:cubicBezTo>
                    <a:pt x="1931" y="757"/>
                    <a:pt x="1893" y="251"/>
                    <a:pt x="1684" y="99"/>
                  </a:cubicBezTo>
                  <a:cubicBezTo>
                    <a:pt x="1601" y="27"/>
                    <a:pt x="1477" y="1"/>
                    <a:pt x="1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6"/>
            <p:cNvSpPr/>
            <p:nvPr/>
          </p:nvSpPr>
          <p:spPr>
            <a:xfrm>
              <a:off x="752772" y="3240577"/>
              <a:ext cx="43343" cy="38896"/>
            </a:xfrm>
            <a:custGeom>
              <a:avLst/>
              <a:gdLst/>
              <a:ahLst/>
              <a:cxnLst/>
              <a:rect l="l" t="t" r="r" b="b"/>
              <a:pathLst>
                <a:path w="1988" h="1784" extrusionOk="0">
                  <a:moveTo>
                    <a:pt x="1207" y="1"/>
                  </a:moveTo>
                  <a:cubicBezTo>
                    <a:pt x="981" y="1"/>
                    <a:pt x="734" y="81"/>
                    <a:pt x="520" y="213"/>
                  </a:cubicBezTo>
                  <a:cubicBezTo>
                    <a:pt x="482" y="251"/>
                    <a:pt x="444" y="289"/>
                    <a:pt x="380" y="346"/>
                  </a:cubicBezTo>
                  <a:cubicBezTo>
                    <a:pt x="241" y="497"/>
                    <a:pt x="171" y="573"/>
                    <a:pt x="64" y="858"/>
                  </a:cubicBezTo>
                  <a:cubicBezTo>
                    <a:pt x="1" y="1092"/>
                    <a:pt x="1" y="1225"/>
                    <a:pt x="77" y="1459"/>
                  </a:cubicBezTo>
                  <a:cubicBezTo>
                    <a:pt x="83" y="1485"/>
                    <a:pt x="108" y="1516"/>
                    <a:pt x="115" y="1535"/>
                  </a:cubicBezTo>
                  <a:cubicBezTo>
                    <a:pt x="127" y="1541"/>
                    <a:pt x="134" y="1554"/>
                    <a:pt x="140" y="1567"/>
                  </a:cubicBezTo>
                  <a:cubicBezTo>
                    <a:pt x="171" y="1598"/>
                    <a:pt x="203" y="1630"/>
                    <a:pt x="235" y="1649"/>
                  </a:cubicBezTo>
                  <a:cubicBezTo>
                    <a:pt x="380" y="1745"/>
                    <a:pt x="529" y="1784"/>
                    <a:pt x="697" y="1784"/>
                  </a:cubicBezTo>
                  <a:cubicBezTo>
                    <a:pt x="851" y="1784"/>
                    <a:pt x="1022" y="1751"/>
                    <a:pt x="1222" y="1700"/>
                  </a:cubicBezTo>
                  <a:cubicBezTo>
                    <a:pt x="1374" y="1643"/>
                    <a:pt x="1583" y="1522"/>
                    <a:pt x="1715" y="1396"/>
                  </a:cubicBezTo>
                  <a:cubicBezTo>
                    <a:pt x="1741" y="1383"/>
                    <a:pt x="1785" y="1326"/>
                    <a:pt x="1810" y="1301"/>
                  </a:cubicBezTo>
                  <a:cubicBezTo>
                    <a:pt x="1987" y="1035"/>
                    <a:pt x="1981" y="877"/>
                    <a:pt x="1880" y="516"/>
                  </a:cubicBezTo>
                  <a:cubicBezTo>
                    <a:pt x="1782" y="149"/>
                    <a:pt x="1513"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6"/>
            <p:cNvSpPr/>
            <p:nvPr/>
          </p:nvSpPr>
          <p:spPr>
            <a:xfrm>
              <a:off x="725321" y="3354739"/>
              <a:ext cx="41141" cy="40553"/>
            </a:xfrm>
            <a:custGeom>
              <a:avLst/>
              <a:gdLst/>
              <a:ahLst/>
              <a:cxnLst/>
              <a:rect l="l" t="t" r="r" b="b"/>
              <a:pathLst>
                <a:path w="1887" h="1860" extrusionOk="0">
                  <a:moveTo>
                    <a:pt x="1177" y="1"/>
                  </a:moveTo>
                  <a:cubicBezTo>
                    <a:pt x="1019" y="1"/>
                    <a:pt x="924" y="32"/>
                    <a:pt x="671" y="83"/>
                  </a:cubicBezTo>
                  <a:cubicBezTo>
                    <a:pt x="374" y="248"/>
                    <a:pt x="95" y="526"/>
                    <a:pt x="26" y="931"/>
                  </a:cubicBezTo>
                  <a:cubicBezTo>
                    <a:pt x="0" y="1178"/>
                    <a:pt x="83" y="1716"/>
                    <a:pt x="399" y="1804"/>
                  </a:cubicBezTo>
                  <a:lnTo>
                    <a:pt x="367" y="1785"/>
                  </a:lnTo>
                  <a:lnTo>
                    <a:pt x="367" y="1785"/>
                  </a:lnTo>
                  <a:cubicBezTo>
                    <a:pt x="540" y="1839"/>
                    <a:pt x="574" y="1859"/>
                    <a:pt x="668" y="1859"/>
                  </a:cubicBezTo>
                  <a:cubicBezTo>
                    <a:pt x="695" y="1859"/>
                    <a:pt x="726" y="1858"/>
                    <a:pt x="766" y="1855"/>
                  </a:cubicBezTo>
                  <a:cubicBezTo>
                    <a:pt x="1026" y="1791"/>
                    <a:pt x="1045" y="1779"/>
                    <a:pt x="1272" y="1659"/>
                  </a:cubicBezTo>
                  <a:cubicBezTo>
                    <a:pt x="1684" y="1443"/>
                    <a:pt x="1873" y="1114"/>
                    <a:pt x="1886" y="741"/>
                  </a:cubicBezTo>
                  <a:cubicBezTo>
                    <a:pt x="1886" y="507"/>
                    <a:pt x="1842" y="431"/>
                    <a:pt x="1741" y="298"/>
                  </a:cubicBezTo>
                  <a:cubicBezTo>
                    <a:pt x="1582" y="140"/>
                    <a:pt x="1589" y="140"/>
                    <a:pt x="1393" y="39"/>
                  </a:cubicBezTo>
                  <a:cubicBezTo>
                    <a:pt x="1291" y="5"/>
                    <a:pt x="1274" y="2"/>
                    <a:pt x="1244" y="2"/>
                  </a:cubicBezTo>
                  <a:cubicBezTo>
                    <a:pt x="1238" y="2"/>
                    <a:pt x="1232" y="2"/>
                    <a:pt x="1224" y="2"/>
                  </a:cubicBezTo>
                  <a:cubicBezTo>
                    <a:pt x="1212" y="2"/>
                    <a:pt x="1198" y="2"/>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6"/>
            <p:cNvSpPr/>
            <p:nvPr/>
          </p:nvSpPr>
          <p:spPr>
            <a:xfrm>
              <a:off x="805209" y="3364682"/>
              <a:ext cx="40444" cy="35800"/>
            </a:xfrm>
            <a:custGeom>
              <a:avLst/>
              <a:gdLst/>
              <a:ahLst/>
              <a:cxnLst/>
              <a:rect l="l" t="t" r="r" b="b"/>
              <a:pathLst>
                <a:path w="1855" h="1642" extrusionOk="0">
                  <a:moveTo>
                    <a:pt x="1152" y="0"/>
                  </a:moveTo>
                  <a:cubicBezTo>
                    <a:pt x="873" y="32"/>
                    <a:pt x="608" y="89"/>
                    <a:pt x="335" y="361"/>
                  </a:cubicBezTo>
                  <a:cubicBezTo>
                    <a:pt x="0" y="696"/>
                    <a:pt x="19" y="1304"/>
                    <a:pt x="316" y="1487"/>
                  </a:cubicBezTo>
                  <a:cubicBezTo>
                    <a:pt x="490" y="1600"/>
                    <a:pt x="597" y="1641"/>
                    <a:pt x="727" y="1641"/>
                  </a:cubicBezTo>
                  <a:cubicBezTo>
                    <a:pt x="801" y="1641"/>
                    <a:pt x="882" y="1628"/>
                    <a:pt x="987" y="1608"/>
                  </a:cubicBezTo>
                  <a:cubicBezTo>
                    <a:pt x="1443" y="1487"/>
                    <a:pt x="1709" y="1215"/>
                    <a:pt x="1835" y="766"/>
                  </a:cubicBezTo>
                  <a:cubicBezTo>
                    <a:pt x="1848" y="684"/>
                    <a:pt x="1854" y="589"/>
                    <a:pt x="1791" y="386"/>
                  </a:cubicBezTo>
                  <a:cubicBezTo>
                    <a:pt x="1784" y="355"/>
                    <a:pt x="1772" y="323"/>
                    <a:pt x="1747" y="291"/>
                  </a:cubicBezTo>
                  <a:cubicBezTo>
                    <a:pt x="1740" y="285"/>
                    <a:pt x="1740" y="279"/>
                    <a:pt x="1728" y="272"/>
                  </a:cubicBezTo>
                  <a:cubicBezTo>
                    <a:pt x="1595" y="121"/>
                    <a:pt x="1531" y="121"/>
                    <a:pt x="1405" y="57"/>
                  </a:cubicBezTo>
                  <a:cubicBezTo>
                    <a:pt x="1247" y="0"/>
                    <a:pt x="1202" y="0"/>
                    <a:pt x="1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6"/>
            <p:cNvSpPr/>
            <p:nvPr/>
          </p:nvSpPr>
          <p:spPr>
            <a:xfrm>
              <a:off x="643100" y="3182972"/>
              <a:ext cx="302270" cy="293854"/>
            </a:xfrm>
            <a:custGeom>
              <a:avLst/>
              <a:gdLst/>
              <a:ahLst/>
              <a:cxnLst/>
              <a:rect l="l" t="t" r="r" b="b"/>
              <a:pathLst>
                <a:path w="13864" h="13478" extrusionOk="0">
                  <a:moveTo>
                    <a:pt x="9775" y="1465"/>
                  </a:moveTo>
                  <a:cubicBezTo>
                    <a:pt x="10129" y="1465"/>
                    <a:pt x="10465" y="1604"/>
                    <a:pt x="10618" y="1950"/>
                  </a:cubicBezTo>
                  <a:cubicBezTo>
                    <a:pt x="10732" y="2197"/>
                    <a:pt x="10744" y="2481"/>
                    <a:pt x="10694" y="2741"/>
                  </a:cubicBezTo>
                  <a:cubicBezTo>
                    <a:pt x="10637" y="2931"/>
                    <a:pt x="10599" y="3152"/>
                    <a:pt x="10447" y="3310"/>
                  </a:cubicBezTo>
                  <a:cubicBezTo>
                    <a:pt x="10167" y="3613"/>
                    <a:pt x="9674" y="3824"/>
                    <a:pt x="9226" y="3824"/>
                  </a:cubicBezTo>
                  <a:cubicBezTo>
                    <a:pt x="8813" y="3824"/>
                    <a:pt x="8438" y="3645"/>
                    <a:pt x="8302" y="3196"/>
                  </a:cubicBezTo>
                  <a:cubicBezTo>
                    <a:pt x="8245" y="3000"/>
                    <a:pt x="8264" y="2817"/>
                    <a:pt x="8327" y="2627"/>
                  </a:cubicBezTo>
                  <a:cubicBezTo>
                    <a:pt x="8372" y="2311"/>
                    <a:pt x="8701" y="1842"/>
                    <a:pt x="8998" y="1684"/>
                  </a:cubicBezTo>
                  <a:cubicBezTo>
                    <a:pt x="9216" y="1549"/>
                    <a:pt x="9501" y="1465"/>
                    <a:pt x="9775" y="1465"/>
                  </a:cubicBezTo>
                  <a:close/>
                  <a:moveTo>
                    <a:pt x="6225" y="2238"/>
                  </a:moveTo>
                  <a:cubicBezTo>
                    <a:pt x="6601" y="2238"/>
                    <a:pt x="6981" y="2390"/>
                    <a:pt x="7188" y="2785"/>
                  </a:cubicBezTo>
                  <a:cubicBezTo>
                    <a:pt x="7403" y="3184"/>
                    <a:pt x="7473" y="3715"/>
                    <a:pt x="7195" y="4114"/>
                  </a:cubicBezTo>
                  <a:cubicBezTo>
                    <a:pt x="6896" y="4528"/>
                    <a:pt x="6297" y="4823"/>
                    <a:pt x="5745" y="4823"/>
                  </a:cubicBezTo>
                  <a:cubicBezTo>
                    <a:pt x="5386" y="4823"/>
                    <a:pt x="5046" y="4698"/>
                    <a:pt x="4822" y="4399"/>
                  </a:cubicBezTo>
                  <a:cubicBezTo>
                    <a:pt x="4607" y="4070"/>
                    <a:pt x="4632" y="3639"/>
                    <a:pt x="4784" y="3291"/>
                  </a:cubicBezTo>
                  <a:cubicBezTo>
                    <a:pt x="4797" y="3266"/>
                    <a:pt x="4809" y="3241"/>
                    <a:pt x="4822" y="3209"/>
                  </a:cubicBezTo>
                  <a:lnTo>
                    <a:pt x="4822" y="3203"/>
                  </a:lnTo>
                  <a:cubicBezTo>
                    <a:pt x="4860" y="3051"/>
                    <a:pt x="5100" y="2703"/>
                    <a:pt x="5328" y="2551"/>
                  </a:cubicBezTo>
                  <a:cubicBezTo>
                    <a:pt x="5534" y="2366"/>
                    <a:pt x="5878" y="2238"/>
                    <a:pt x="6225" y="2238"/>
                  </a:cubicBezTo>
                  <a:close/>
                  <a:moveTo>
                    <a:pt x="2981" y="5006"/>
                  </a:moveTo>
                  <a:cubicBezTo>
                    <a:pt x="2987" y="5006"/>
                    <a:pt x="2993" y="5006"/>
                    <a:pt x="3012" y="5012"/>
                  </a:cubicBezTo>
                  <a:cubicBezTo>
                    <a:pt x="3031" y="5012"/>
                    <a:pt x="3050" y="5011"/>
                    <a:pt x="3069" y="5011"/>
                  </a:cubicBezTo>
                  <a:cubicBezTo>
                    <a:pt x="3423" y="5011"/>
                    <a:pt x="3874" y="5122"/>
                    <a:pt x="4119" y="5386"/>
                  </a:cubicBezTo>
                  <a:cubicBezTo>
                    <a:pt x="4461" y="5715"/>
                    <a:pt x="4442" y="6310"/>
                    <a:pt x="4132" y="6658"/>
                  </a:cubicBezTo>
                  <a:cubicBezTo>
                    <a:pt x="3867" y="6979"/>
                    <a:pt x="3408" y="7190"/>
                    <a:pt x="2974" y="7190"/>
                  </a:cubicBezTo>
                  <a:cubicBezTo>
                    <a:pt x="2632" y="7190"/>
                    <a:pt x="2305" y="7059"/>
                    <a:pt x="2101" y="6746"/>
                  </a:cubicBezTo>
                  <a:cubicBezTo>
                    <a:pt x="1917" y="6430"/>
                    <a:pt x="1873" y="6012"/>
                    <a:pt x="2038" y="5677"/>
                  </a:cubicBezTo>
                  <a:cubicBezTo>
                    <a:pt x="2107" y="5544"/>
                    <a:pt x="2215" y="5417"/>
                    <a:pt x="2322" y="5303"/>
                  </a:cubicBezTo>
                  <a:cubicBezTo>
                    <a:pt x="2367" y="5234"/>
                    <a:pt x="2462" y="5177"/>
                    <a:pt x="2550" y="5139"/>
                  </a:cubicBezTo>
                  <a:cubicBezTo>
                    <a:pt x="2595" y="5114"/>
                    <a:pt x="2645" y="5095"/>
                    <a:pt x="2670" y="5082"/>
                  </a:cubicBezTo>
                  <a:cubicBezTo>
                    <a:pt x="2708" y="5063"/>
                    <a:pt x="2759" y="5044"/>
                    <a:pt x="2816" y="5038"/>
                  </a:cubicBezTo>
                  <a:cubicBezTo>
                    <a:pt x="2867" y="5019"/>
                    <a:pt x="2924" y="5012"/>
                    <a:pt x="2981" y="5006"/>
                  </a:cubicBezTo>
                  <a:close/>
                  <a:moveTo>
                    <a:pt x="4918" y="7474"/>
                  </a:moveTo>
                  <a:cubicBezTo>
                    <a:pt x="5244" y="7474"/>
                    <a:pt x="5561" y="7627"/>
                    <a:pt x="5777" y="7885"/>
                  </a:cubicBezTo>
                  <a:cubicBezTo>
                    <a:pt x="6328" y="8429"/>
                    <a:pt x="6024" y="9385"/>
                    <a:pt x="5429" y="9777"/>
                  </a:cubicBezTo>
                  <a:cubicBezTo>
                    <a:pt x="5145" y="9953"/>
                    <a:pt x="4824" y="10145"/>
                    <a:pt x="4482" y="10145"/>
                  </a:cubicBezTo>
                  <a:cubicBezTo>
                    <a:pt x="4444" y="10145"/>
                    <a:pt x="4405" y="10143"/>
                    <a:pt x="4366" y="10138"/>
                  </a:cubicBezTo>
                  <a:cubicBezTo>
                    <a:pt x="4100" y="10106"/>
                    <a:pt x="3835" y="10011"/>
                    <a:pt x="3670" y="9796"/>
                  </a:cubicBezTo>
                  <a:cubicBezTo>
                    <a:pt x="3423" y="9480"/>
                    <a:pt x="3335" y="9049"/>
                    <a:pt x="3417" y="8657"/>
                  </a:cubicBezTo>
                  <a:cubicBezTo>
                    <a:pt x="3550" y="8050"/>
                    <a:pt x="4100" y="7575"/>
                    <a:pt x="4721" y="7493"/>
                  </a:cubicBezTo>
                  <a:cubicBezTo>
                    <a:pt x="4786" y="7480"/>
                    <a:pt x="4852" y="7474"/>
                    <a:pt x="4918" y="7474"/>
                  </a:cubicBezTo>
                  <a:close/>
                  <a:moveTo>
                    <a:pt x="8630" y="8038"/>
                  </a:moveTo>
                  <a:cubicBezTo>
                    <a:pt x="8758" y="8038"/>
                    <a:pt x="8888" y="8047"/>
                    <a:pt x="9017" y="8075"/>
                  </a:cubicBezTo>
                  <a:cubicBezTo>
                    <a:pt x="9030" y="8081"/>
                    <a:pt x="9049" y="8081"/>
                    <a:pt x="9055" y="8088"/>
                  </a:cubicBezTo>
                  <a:cubicBezTo>
                    <a:pt x="9087" y="8100"/>
                    <a:pt x="9118" y="8107"/>
                    <a:pt x="9144" y="8113"/>
                  </a:cubicBezTo>
                  <a:cubicBezTo>
                    <a:pt x="9479" y="8227"/>
                    <a:pt x="9662" y="8581"/>
                    <a:pt x="9688" y="8923"/>
                  </a:cubicBezTo>
                  <a:cubicBezTo>
                    <a:pt x="9713" y="9575"/>
                    <a:pt x="9175" y="10195"/>
                    <a:pt x="8549" y="10328"/>
                  </a:cubicBezTo>
                  <a:cubicBezTo>
                    <a:pt x="8436" y="10361"/>
                    <a:pt x="8322" y="10377"/>
                    <a:pt x="8211" y="10377"/>
                  </a:cubicBezTo>
                  <a:cubicBezTo>
                    <a:pt x="7612" y="10377"/>
                    <a:pt x="7084" y="9914"/>
                    <a:pt x="7138" y="9252"/>
                  </a:cubicBezTo>
                  <a:cubicBezTo>
                    <a:pt x="7169" y="8860"/>
                    <a:pt x="7378" y="8486"/>
                    <a:pt x="7720" y="8265"/>
                  </a:cubicBezTo>
                  <a:cubicBezTo>
                    <a:pt x="8011" y="8075"/>
                    <a:pt x="8137" y="8056"/>
                    <a:pt x="8321" y="8050"/>
                  </a:cubicBezTo>
                  <a:cubicBezTo>
                    <a:pt x="8423" y="8044"/>
                    <a:pt x="8526" y="8038"/>
                    <a:pt x="8630" y="8038"/>
                  </a:cubicBezTo>
                  <a:close/>
                  <a:moveTo>
                    <a:pt x="10903" y="0"/>
                  </a:moveTo>
                  <a:cubicBezTo>
                    <a:pt x="10642" y="0"/>
                    <a:pt x="10368" y="18"/>
                    <a:pt x="10067" y="39"/>
                  </a:cubicBezTo>
                  <a:cubicBezTo>
                    <a:pt x="9030" y="109"/>
                    <a:pt x="8131" y="298"/>
                    <a:pt x="7068" y="653"/>
                  </a:cubicBezTo>
                  <a:cubicBezTo>
                    <a:pt x="5695" y="1121"/>
                    <a:pt x="4537" y="1532"/>
                    <a:pt x="3291" y="2298"/>
                  </a:cubicBezTo>
                  <a:cubicBezTo>
                    <a:pt x="2974" y="2519"/>
                    <a:pt x="2645" y="2785"/>
                    <a:pt x="2329" y="3070"/>
                  </a:cubicBezTo>
                  <a:cubicBezTo>
                    <a:pt x="2164" y="3234"/>
                    <a:pt x="2000" y="3393"/>
                    <a:pt x="1816" y="3582"/>
                  </a:cubicBezTo>
                  <a:cubicBezTo>
                    <a:pt x="1709" y="3690"/>
                    <a:pt x="1595" y="3804"/>
                    <a:pt x="1500" y="3905"/>
                  </a:cubicBezTo>
                  <a:cubicBezTo>
                    <a:pt x="1475" y="3937"/>
                    <a:pt x="1443" y="3968"/>
                    <a:pt x="1424" y="4006"/>
                  </a:cubicBezTo>
                  <a:cubicBezTo>
                    <a:pt x="570" y="5063"/>
                    <a:pt x="32" y="6442"/>
                    <a:pt x="0" y="7834"/>
                  </a:cubicBezTo>
                  <a:cubicBezTo>
                    <a:pt x="32" y="7885"/>
                    <a:pt x="19" y="7948"/>
                    <a:pt x="19" y="8005"/>
                  </a:cubicBezTo>
                  <a:cubicBezTo>
                    <a:pt x="32" y="8164"/>
                    <a:pt x="45" y="8182"/>
                    <a:pt x="76" y="8385"/>
                  </a:cubicBezTo>
                  <a:cubicBezTo>
                    <a:pt x="177" y="8879"/>
                    <a:pt x="291" y="9125"/>
                    <a:pt x="544" y="9543"/>
                  </a:cubicBezTo>
                  <a:cubicBezTo>
                    <a:pt x="1601" y="11460"/>
                    <a:pt x="3677" y="12700"/>
                    <a:pt x="5860" y="12802"/>
                  </a:cubicBezTo>
                  <a:cubicBezTo>
                    <a:pt x="6059" y="12813"/>
                    <a:pt x="6262" y="12819"/>
                    <a:pt x="6468" y="12819"/>
                  </a:cubicBezTo>
                  <a:cubicBezTo>
                    <a:pt x="7419" y="12819"/>
                    <a:pt x="8410" y="12689"/>
                    <a:pt x="9175" y="12346"/>
                  </a:cubicBezTo>
                  <a:cubicBezTo>
                    <a:pt x="10314" y="11846"/>
                    <a:pt x="11156" y="11017"/>
                    <a:pt x="11124" y="9910"/>
                  </a:cubicBezTo>
                  <a:cubicBezTo>
                    <a:pt x="11092" y="9657"/>
                    <a:pt x="11010" y="9416"/>
                    <a:pt x="10915" y="9189"/>
                  </a:cubicBezTo>
                  <a:cubicBezTo>
                    <a:pt x="10861" y="9045"/>
                    <a:pt x="10599" y="8512"/>
                    <a:pt x="10852" y="8512"/>
                  </a:cubicBezTo>
                  <a:cubicBezTo>
                    <a:pt x="10867" y="8512"/>
                    <a:pt x="10884" y="8514"/>
                    <a:pt x="10903" y="8518"/>
                  </a:cubicBezTo>
                  <a:cubicBezTo>
                    <a:pt x="10915" y="8518"/>
                    <a:pt x="10922" y="8518"/>
                    <a:pt x="10928" y="8524"/>
                  </a:cubicBezTo>
                  <a:cubicBezTo>
                    <a:pt x="10960" y="8543"/>
                    <a:pt x="10985" y="8575"/>
                    <a:pt x="10985" y="8606"/>
                  </a:cubicBezTo>
                  <a:cubicBezTo>
                    <a:pt x="11010" y="8733"/>
                    <a:pt x="11048" y="8866"/>
                    <a:pt x="11086" y="8992"/>
                  </a:cubicBezTo>
                  <a:cubicBezTo>
                    <a:pt x="11187" y="9302"/>
                    <a:pt x="11314" y="9530"/>
                    <a:pt x="11365" y="9859"/>
                  </a:cubicBezTo>
                  <a:cubicBezTo>
                    <a:pt x="11491" y="11030"/>
                    <a:pt x="10738" y="12068"/>
                    <a:pt x="9561" y="12605"/>
                  </a:cubicBezTo>
                  <a:cubicBezTo>
                    <a:pt x="8660" y="13027"/>
                    <a:pt x="7833" y="13171"/>
                    <a:pt x="6969" y="13171"/>
                  </a:cubicBezTo>
                  <a:cubicBezTo>
                    <a:pt x="6588" y="13171"/>
                    <a:pt x="6200" y="13143"/>
                    <a:pt x="5796" y="13099"/>
                  </a:cubicBezTo>
                  <a:cubicBezTo>
                    <a:pt x="5227" y="13023"/>
                    <a:pt x="4784" y="12985"/>
                    <a:pt x="4183" y="12821"/>
                  </a:cubicBezTo>
                  <a:cubicBezTo>
                    <a:pt x="3582" y="12656"/>
                    <a:pt x="3145" y="12447"/>
                    <a:pt x="2740" y="12276"/>
                  </a:cubicBezTo>
                  <a:cubicBezTo>
                    <a:pt x="1835" y="11789"/>
                    <a:pt x="1063" y="11062"/>
                    <a:pt x="494" y="10207"/>
                  </a:cubicBezTo>
                  <a:lnTo>
                    <a:pt x="494" y="10207"/>
                  </a:lnTo>
                  <a:cubicBezTo>
                    <a:pt x="772" y="10764"/>
                    <a:pt x="1158" y="11277"/>
                    <a:pt x="1683" y="11726"/>
                  </a:cubicBezTo>
                  <a:cubicBezTo>
                    <a:pt x="2883" y="12817"/>
                    <a:pt x="5048" y="13478"/>
                    <a:pt x="7095" y="13478"/>
                  </a:cubicBezTo>
                  <a:cubicBezTo>
                    <a:pt x="8515" y="13478"/>
                    <a:pt x="9877" y="13160"/>
                    <a:pt x="10820" y="12447"/>
                  </a:cubicBezTo>
                  <a:cubicBezTo>
                    <a:pt x="11282" y="12163"/>
                    <a:pt x="11801" y="11283"/>
                    <a:pt x="11814" y="10758"/>
                  </a:cubicBezTo>
                  <a:cubicBezTo>
                    <a:pt x="11814" y="10144"/>
                    <a:pt x="11409" y="9594"/>
                    <a:pt x="11118" y="8891"/>
                  </a:cubicBezTo>
                  <a:cubicBezTo>
                    <a:pt x="10991" y="8543"/>
                    <a:pt x="10991" y="8164"/>
                    <a:pt x="11048" y="7797"/>
                  </a:cubicBezTo>
                  <a:cubicBezTo>
                    <a:pt x="11118" y="7360"/>
                    <a:pt x="11270" y="6942"/>
                    <a:pt x="11523" y="6588"/>
                  </a:cubicBezTo>
                  <a:cubicBezTo>
                    <a:pt x="12447" y="5259"/>
                    <a:pt x="13813" y="4089"/>
                    <a:pt x="13813" y="2602"/>
                  </a:cubicBezTo>
                  <a:cubicBezTo>
                    <a:pt x="13864" y="1937"/>
                    <a:pt x="13497" y="1247"/>
                    <a:pt x="13016" y="767"/>
                  </a:cubicBezTo>
                  <a:lnTo>
                    <a:pt x="13016" y="767"/>
                  </a:lnTo>
                  <a:cubicBezTo>
                    <a:pt x="13105" y="918"/>
                    <a:pt x="13181" y="1077"/>
                    <a:pt x="13244" y="1235"/>
                  </a:cubicBezTo>
                  <a:cubicBezTo>
                    <a:pt x="13389" y="1633"/>
                    <a:pt x="13497" y="2064"/>
                    <a:pt x="13453" y="2488"/>
                  </a:cubicBezTo>
                  <a:cubicBezTo>
                    <a:pt x="13389" y="3279"/>
                    <a:pt x="13130" y="3842"/>
                    <a:pt x="12725" y="4475"/>
                  </a:cubicBezTo>
                  <a:cubicBezTo>
                    <a:pt x="12383" y="4968"/>
                    <a:pt x="12042" y="5303"/>
                    <a:pt x="11788" y="5670"/>
                  </a:cubicBezTo>
                  <a:cubicBezTo>
                    <a:pt x="11516" y="6044"/>
                    <a:pt x="11232" y="6430"/>
                    <a:pt x="11124" y="6809"/>
                  </a:cubicBezTo>
                  <a:cubicBezTo>
                    <a:pt x="11048" y="7056"/>
                    <a:pt x="10991" y="7297"/>
                    <a:pt x="10960" y="7550"/>
                  </a:cubicBezTo>
                  <a:cubicBezTo>
                    <a:pt x="10953" y="7607"/>
                    <a:pt x="10953" y="7581"/>
                    <a:pt x="10947" y="7702"/>
                  </a:cubicBezTo>
                  <a:cubicBezTo>
                    <a:pt x="10947" y="7765"/>
                    <a:pt x="10903" y="7803"/>
                    <a:pt x="10852" y="7815"/>
                  </a:cubicBezTo>
                  <a:cubicBezTo>
                    <a:pt x="10842" y="7817"/>
                    <a:pt x="10832" y="7818"/>
                    <a:pt x="10823" y="7818"/>
                  </a:cubicBezTo>
                  <a:cubicBezTo>
                    <a:pt x="10791" y="7818"/>
                    <a:pt x="10763" y="7808"/>
                    <a:pt x="10738" y="7784"/>
                  </a:cubicBezTo>
                  <a:cubicBezTo>
                    <a:pt x="10713" y="7759"/>
                    <a:pt x="10700" y="7721"/>
                    <a:pt x="10700" y="7689"/>
                  </a:cubicBezTo>
                  <a:cubicBezTo>
                    <a:pt x="10700" y="7480"/>
                    <a:pt x="10713" y="7423"/>
                    <a:pt x="10757" y="7214"/>
                  </a:cubicBezTo>
                  <a:cubicBezTo>
                    <a:pt x="10928" y="6360"/>
                    <a:pt x="11440" y="5677"/>
                    <a:pt x="11978" y="4949"/>
                  </a:cubicBezTo>
                  <a:cubicBezTo>
                    <a:pt x="12257" y="4601"/>
                    <a:pt x="12497" y="4221"/>
                    <a:pt x="12719" y="3835"/>
                  </a:cubicBezTo>
                  <a:cubicBezTo>
                    <a:pt x="13054" y="3247"/>
                    <a:pt x="13231" y="2823"/>
                    <a:pt x="13200" y="2102"/>
                  </a:cubicBezTo>
                  <a:cubicBezTo>
                    <a:pt x="13098" y="1184"/>
                    <a:pt x="12377" y="305"/>
                    <a:pt x="11504" y="39"/>
                  </a:cubicBezTo>
                  <a:cubicBezTo>
                    <a:pt x="11306" y="11"/>
                    <a:pt x="11108" y="0"/>
                    <a:pt x="10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6"/>
            <p:cNvSpPr/>
            <p:nvPr/>
          </p:nvSpPr>
          <p:spPr>
            <a:xfrm>
              <a:off x="692616" y="3300863"/>
              <a:ext cx="37958" cy="30131"/>
            </a:xfrm>
            <a:custGeom>
              <a:avLst/>
              <a:gdLst/>
              <a:ahLst/>
              <a:cxnLst/>
              <a:rect l="l" t="t" r="r" b="b"/>
              <a:pathLst>
                <a:path w="1741" h="1382" extrusionOk="0">
                  <a:moveTo>
                    <a:pt x="793" y="0"/>
                  </a:moveTo>
                  <a:cubicBezTo>
                    <a:pt x="651" y="0"/>
                    <a:pt x="534" y="17"/>
                    <a:pt x="482" y="36"/>
                  </a:cubicBezTo>
                  <a:cubicBezTo>
                    <a:pt x="456" y="42"/>
                    <a:pt x="437" y="48"/>
                    <a:pt x="425" y="48"/>
                  </a:cubicBezTo>
                  <a:cubicBezTo>
                    <a:pt x="248" y="181"/>
                    <a:pt x="140" y="339"/>
                    <a:pt x="77" y="555"/>
                  </a:cubicBezTo>
                  <a:cubicBezTo>
                    <a:pt x="1" y="877"/>
                    <a:pt x="172" y="1251"/>
                    <a:pt x="412" y="1333"/>
                  </a:cubicBezTo>
                  <a:cubicBezTo>
                    <a:pt x="510" y="1366"/>
                    <a:pt x="610" y="1382"/>
                    <a:pt x="710" y="1382"/>
                  </a:cubicBezTo>
                  <a:cubicBezTo>
                    <a:pt x="1079" y="1382"/>
                    <a:pt x="1438" y="1170"/>
                    <a:pt x="1627" y="896"/>
                  </a:cubicBezTo>
                  <a:cubicBezTo>
                    <a:pt x="1709" y="719"/>
                    <a:pt x="1741" y="498"/>
                    <a:pt x="1633" y="327"/>
                  </a:cubicBezTo>
                  <a:cubicBezTo>
                    <a:pt x="1468" y="69"/>
                    <a:pt x="1079" y="0"/>
                    <a:pt x="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6"/>
            <p:cNvSpPr/>
            <p:nvPr/>
          </p:nvSpPr>
          <p:spPr>
            <a:xfrm>
              <a:off x="715793" y="3345996"/>
              <a:ext cx="65015" cy="58191"/>
            </a:xfrm>
            <a:custGeom>
              <a:avLst/>
              <a:gdLst/>
              <a:ahLst/>
              <a:cxnLst/>
              <a:rect l="l" t="t" r="r" b="b"/>
              <a:pathLst>
                <a:path w="2982" h="2669" extrusionOk="0">
                  <a:moveTo>
                    <a:pt x="1614" y="408"/>
                  </a:moveTo>
                  <a:cubicBezTo>
                    <a:pt x="1716" y="414"/>
                    <a:pt x="1678" y="402"/>
                    <a:pt x="1830" y="446"/>
                  </a:cubicBezTo>
                  <a:cubicBezTo>
                    <a:pt x="2026" y="547"/>
                    <a:pt x="2019" y="547"/>
                    <a:pt x="2178" y="718"/>
                  </a:cubicBezTo>
                  <a:cubicBezTo>
                    <a:pt x="2285" y="851"/>
                    <a:pt x="2336" y="921"/>
                    <a:pt x="2329" y="1161"/>
                  </a:cubicBezTo>
                  <a:cubicBezTo>
                    <a:pt x="2310" y="1522"/>
                    <a:pt x="2121" y="1844"/>
                    <a:pt x="1709" y="2066"/>
                  </a:cubicBezTo>
                  <a:cubicBezTo>
                    <a:pt x="1482" y="2186"/>
                    <a:pt x="1463" y="2205"/>
                    <a:pt x="1203" y="2268"/>
                  </a:cubicBezTo>
                  <a:cubicBezTo>
                    <a:pt x="1181" y="2269"/>
                    <a:pt x="1162" y="2270"/>
                    <a:pt x="1145" y="2270"/>
                  </a:cubicBezTo>
                  <a:cubicBezTo>
                    <a:pt x="1019" y="2270"/>
                    <a:pt x="1006" y="2248"/>
                    <a:pt x="811" y="2192"/>
                  </a:cubicBezTo>
                  <a:cubicBezTo>
                    <a:pt x="802" y="2190"/>
                    <a:pt x="797" y="2189"/>
                    <a:pt x="795" y="2189"/>
                  </a:cubicBezTo>
                  <a:cubicBezTo>
                    <a:pt x="787" y="2189"/>
                    <a:pt x="813" y="2202"/>
                    <a:pt x="834" y="2209"/>
                  </a:cubicBezTo>
                  <a:lnTo>
                    <a:pt x="834" y="2209"/>
                  </a:lnTo>
                  <a:cubicBezTo>
                    <a:pt x="524" y="2113"/>
                    <a:pt x="438" y="1583"/>
                    <a:pt x="463" y="1338"/>
                  </a:cubicBezTo>
                  <a:cubicBezTo>
                    <a:pt x="532" y="927"/>
                    <a:pt x="811" y="655"/>
                    <a:pt x="1108" y="497"/>
                  </a:cubicBezTo>
                  <a:cubicBezTo>
                    <a:pt x="1361" y="440"/>
                    <a:pt x="1450" y="408"/>
                    <a:pt x="1614" y="408"/>
                  </a:cubicBezTo>
                  <a:close/>
                  <a:moveTo>
                    <a:pt x="1595" y="1"/>
                  </a:moveTo>
                  <a:cubicBezTo>
                    <a:pt x="1526" y="1"/>
                    <a:pt x="1456" y="8"/>
                    <a:pt x="1387" y="22"/>
                  </a:cubicBezTo>
                  <a:cubicBezTo>
                    <a:pt x="766" y="92"/>
                    <a:pt x="216" y="573"/>
                    <a:pt x="83" y="1180"/>
                  </a:cubicBezTo>
                  <a:cubicBezTo>
                    <a:pt x="1" y="1572"/>
                    <a:pt x="89" y="2015"/>
                    <a:pt x="336" y="2319"/>
                  </a:cubicBezTo>
                  <a:cubicBezTo>
                    <a:pt x="501" y="2534"/>
                    <a:pt x="766" y="2629"/>
                    <a:pt x="1032" y="2661"/>
                  </a:cubicBezTo>
                  <a:cubicBezTo>
                    <a:pt x="1071" y="2666"/>
                    <a:pt x="1110" y="2668"/>
                    <a:pt x="1148" y="2668"/>
                  </a:cubicBezTo>
                  <a:cubicBezTo>
                    <a:pt x="1490" y="2668"/>
                    <a:pt x="1811" y="2476"/>
                    <a:pt x="2095" y="2300"/>
                  </a:cubicBezTo>
                  <a:cubicBezTo>
                    <a:pt x="2690" y="1908"/>
                    <a:pt x="2981" y="959"/>
                    <a:pt x="2443" y="408"/>
                  </a:cubicBezTo>
                  <a:cubicBezTo>
                    <a:pt x="2230" y="153"/>
                    <a:pt x="1918" y="1"/>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6"/>
            <p:cNvSpPr/>
            <p:nvPr/>
          </p:nvSpPr>
          <p:spPr>
            <a:xfrm>
              <a:off x="683938" y="3291967"/>
              <a:ext cx="56447" cy="47747"/>
            </a:xfrm>
            <a:custGeom>
              <a:avLst/>
              <a:gdLst/>
              <a:ahLst/>
              <a:cxnLst/>
              <a:rect l="l" t="t" r="r" b="b"/>
              <a:pathLst>
                <a:path w="2589" h="2190" extrusionOk="0">
                  <a:moveTo>
                    <a:pt x="1181" y="408"/>
                  </a:moveTo>
                  <a:cubicBezTo>
                    <a:pt x="1466" y="408"/>
                    <a:pt x="1861" y="478"/>
                    <a:pt x="2031" y="741"/>
                  </a:cubicBezTo>
                  <a:cubicBezTo>
                    <a:pt x="2145" y="906"/>
                    <a:pt x="2114" y="1127"/>
                    <a:pt x="2025" y="1304"/>
                  </a:cubicBezTo>
                  <a:cubicBezTo>
                    <a:pt x="1836" y="1578"/>
                    <a:pt x="1481" y="1790"/>
                    <a:pt x="1114" y="1790"/>
                  </a:cubicBezTo>
                  <a:cubicBezTo>
                    <a:pt x="1014" y="1790"/>
                    <a:pt x="914" y="1774"/>
                    <a:pt x="816" y="1741"/>
                  </a:cubicBezTo>
                  <a:cubicBezTo>
                    <a:pt x="570" y="1659"/>
                    <a:pt x="405" y="1285"/>
                    <a:pt x="475" y="963"/>
                  </a:cubicBezTo>
                  <a:cubicBezTo>
                    <a:pt x="538" y="747"/>
                    <a:pt x="658" y="589"/>
                    <a:pt x="823" y="456"/>
                  </a:cubicBezTo>
                  <a:cubicBezTo>
                    <a:pt x="835" y="450"/>
                    <a:pt x="854" y="450"/>
                    <a:pt x="880" y="444"/>
                  </a:cubicBezTo>
                  <a:cubicBezTo>
                    <a:pt x="928" y="425"/>
                    <a:pt x="1041" y="408"/>
                    <a:pt x="1181" y="408"/>
                  </a:cubicBezTo>
                  <a:close/>
                  <a:moveTo>
                    <a:pt x="1108" y="1"/>
                  </a:moveTo>
                  <a:cubicBezTo>
                    <a:pt x="1051" y="1"/>
                    <a:pt x="994" y="13"/>
                    <a:pt x="943" y="32"/>
                  </a:cubicBezTo>
                  <a:cubicBezTo>
                    <a:pt x="886" y="45"/>
                    <a:pt x="835" y="64"/>
                    <a:pt x="797" y="77"/>
                  </a:cubicBezTo>
                  <a:cubicBezTo>
                    <a:pt x="766" y="83"/>
                    <a:pt x="722" y="115"/>
                    <a:pt x="677" y="134"/>
                  </a:cubicBezTo>
                  <a:cubicBezTo>
                    <a:pt x="601" y="172"/>
                    <a:pt x="500" y="229"/>
                    <a:pt x="449" y="298"/>
                  </a:cubicBezTo>
                  <a:cubicBezTo>
                    <a:pt x="329" y="399"/>
                    <a:pt x="234" y="539"/>
                    <a:pt x="165" y="671"/>
                  </a:cubicBezTo>
                  <a:cubicBezTo>
                    <a:pt x="0" y="1000"/>
                    <a:pt x="44" y="1424"/>
                    <a:pt x="228" y="1741"/>
                  </a:cubicBezTo>
                  <a:cubicBezTo>
                    <a:pt x="432" y="2057"/>
                    <a:pt x="760" y="2190"/>
                    <a:pt x="1103" y="2190"/>
                  </a:cubicBezTo>
                  <a:cubicBezTo>
                    <a:pt x="1536" y="2190"/>
                    <a:pt x="1994" y="1977"/>
                    <a:pt x="2259" y="1652"/>
                  </a:cubicBezTo>
                  <a:cubicBezTo>
                    <a:pt x="2569" y="1304"/>
                    <a:pt x="2588" y="709"/>
                    <a:pt x="2246" y="380"/>
                  </a:cubicBezTo>
                  <a:cubicBezTo>
                    <a:pt x="2005" y="122"/>
                    <a:pt x="1568" y="5"/>
                    <a:pt x="1218" y="5"/>
                  </a:cubicBezTo>
                  <a:cubicBezTo>
                    <a:pt x="1191" y="5"/>
                    <a:pt x="1165" y="6"/>
                    <a:pt x="1139" y="7"/>
                  </a:cubicBezTo>
                  <a:cubicBezTo>
                    <a:pt x="1133" y="7"/>
                    <a:pt x="1120"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6"/>
            <p:cNvSpPr/>
            <p:nvPr/>
          </p:nvSpPr>
          <p:spPr>
            <a:xfrm>
              <a:off x="743810" y="3231855"/>
              <a:ext cx="62377" cy="56294"/>
            </a:xfrm>
            <a:custGeom>
              <a:avLst/>
              <a:gdLst/>
              <a:ahLst/>
              <a:cxnLst/>
              <a:rect l="l" t="t" r="r" b="b"/>
              <a:pathLst>
                <a:path w="2861" h="2582" extrusionOk="0">
                  <a:moveTo>
                    <a:pt x="1624" y="396"/>
                  </a:moveTo>
                  <a:cubicBezTo>
                    <a:pt x="1932" y="396"/>
                    <a:pt x="2204" y="543"/>
                    <a:pt x="2310" y="904"/>
                  </a:cubicBezTo>
                  <a:cubicBezTo>
                    <a:pt x="2398" y="1271"/>
                    <a:pt x="2411" y="1429"/>
                    <a:pt x="2228" y="1695"/>
                  </a:cubicBezTo>
                  <a:cubicBezTo>
                    <a:pt x="2202" y="1720"/>
                    <a:pt x="2158" y="1777"/>
                    <a:pt x="2133" y="1790"/>
                  </a:cubicBezTo>
                  <a:cubicBezTo>
                    <a:pt x="2000" y="1916"/>
                    <a:pt x="1785" y="2043"/>
                    <a:pt x="1646" y="2093"/>
                  </a:cubicBezTo>
                  <a:cubicBezTo>
                    <a:pt x="1443" y="2145"/>
                    <a:pt x="1271" y="2177"/>
                    <a:pt x="1115" y="2177"/>
                  </a:cubicBezTo>
                  <a:cubicBezTo>
                    <a:pt x="946" y="2177"/>
                    <a:pt x="797" y="2138"/>
                    <a:pt x="652" y="2043"/>
                  </a:cubicBezTo>
                  <a:cubicBezTo>
                    <a:pt x="620" y="2017"/>
                    <a:pt x="589" y="1986"/>
                    <a:pt x="557" y="1954"/>
                  </a:cubicBezTo>
                  <a:cubicBezTo>
                    <a:pt x="551" y="1948"/>
                    <a:pt x="545" y="1941"/>
                    <a:pt x="538" y="1922"/>
                  </a:cubicBezTo>
                  <a:cubicBezTo>
                    <a:pt x="519" y="1910"/>
                    <a:pt x="507" y="1878"/>
                    <a:pt x="494" y="1853"/>
                  </a:cubicBezTo>
                  <a:cubicBezTo>
                    <a:pt x="418" y="1625"/>
                    <a:pt x="418" y="1492"/>
                    <a:pt x="481" y="1252"/>
                  </a:cubicBezTo>
                  <a:cubicBezTo>
                    <a:pt x="582" y="967"/>
                    <a:pt x="665" y="891"/>
                    <a:pt x="798" y="739"/>
                  </a:cubicBezTo>
                  <a:cubicBezTo>
                    <a:pt x="861" y="676"/>
                    <a:pt x="899" y="638"/>
                    <a:pt x="937" y="606"/>
                  </a:cubicBezTo>
                  <a:cubicBezTo>
                    <a:pt x="1151" y="475"/>
                    <a:pt x="1397" y="396"/>
                    <a:pt x="1624" y="396"/>
                  </a:cubicBezTo>
                  <a:close/>
                  <a:moveTo>
                    <a:pt x="1621" y="1"/>
                  </a:moveTo>
                  <a:cubicBezTo>
                    <a:pt x="1271" y="1"/>
                    <a:pt x="923" y="133"/>
                    <a:pt x="715" y="322"/>
                  </a:cubicBezTo>
                  <a:cubicBezTo>
                    <a:pt x="488" y="467"/>
                    <a:pt x="253" y="815"/>
                    <a:pt x="209" y="967"/>
                  </a:cubicBezTo>
                  <a:lnTo>
                    <a:pt x="209" y="973"/>
                  </a:lnTo>
                  <a:cubicBezTo>
                    <a:pt x="197" y="999"/>
                    <a:pt x="178" y="1024"/>
                    <a:pt x="171" y="1056"/>
                  </a:cubicBezTo>
                  <a:cubicBezTo>
                    <a:pt x="13" y="1391"/>
                    <a:pt x="0" y="1840"/>
                    <a:pt x="209" y="2157"/>
                  </a:cubicBezTo>
                  <a:cubicBezTo>
                    <a:pt x="434" y="2456"/>
                    <a:pt x="775" y="2582"/>
                    <a:pt x="1137" y="2582"/>
                  </a:cubicBezTo>
                  <a:cubicBezTo>
                    <a:pt x="1691" y="2582"/>
                    <a:pt x="2292" y="2288"/>
                    <a:pt x="2595" y="1878"/>
                  </a:cubicBezTo>
                  <a:cubicBezTo>
                    <a:pt x="2860" y="1492"/>
                    <a:pt x="2784" y="954"/>
                    <a:pt x="2576" y="549"/>
                  </a:cubicBezTo>
                  <a:cubicBezTo>
                    <a:pt x="2372" y="153"/>
                    <a:pt x="1996" y="1"/>
                    <a:pt x="1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6"/>
            <p:cNvSpPr/>
            <p:nvPr/>
          </p:nvSpPr>
          <p:spPr>
            <a:xfrm>
              <a:off x="822870" y="3214565"/>
              <a:ext cx="54375" cy="51432"/>
            </a:xfrm>
            <a:custGeom>
              <a:avLst/>
              <a:gdLst/>
              <a:ahLst/>
              <a:cxnLst/>
              <a:rect l="l" t="t" r="r" b="b"/>
              <a:pathLst>
                <a:path w="2494" h="2359" extrusionOk="0">
                  <a:moveTo>
                    <a:pt x="1539" y="411"/>
                  </a:moveTo>
                  <a:cubicBezTo>
                    <a:pt x="1674" y="411"/>
                    <a:pt x="1803" y="438"/>
                    <a:pt x="1892" y="514"/>
                  </a:cubicBezTo>
                  <a:cubicBezTo>
                    <a:pt x="2101" y="653"/>
                    <a:pt x="2139" y="1159"/>
                    <a:pt x="1930" y="1564"/>
                  </a:cubicBezTo>
                  <a:cubicBezTo>
                    <a:pt x="1715" y="1825"/>
                    <a:pt x="1292" y="1973"/>
                    <a:pt x="956" y="1973"/>
                  </a:cubicBezTo>
                  <a:cubicBezTo>
                    <a:pt x="828" y="1973"/>
                    <a:pt x="712" y="1951"/>
                    <a:pt x="626" y="1906"/>
                  </a:cubicBezTo>
                  <a:cubicBezTo>
                    <a:pt x="209" y="1589"/>
                    <a:pt x="468" y="918"/>
                    <a:pt x="930" y="564"/>
                  </a:cubicBezTo>
                  <a:cubicBezTo>
                    <a:pt x="937" y="564"/>
                    <a:pt x="937" y="558"/>
                    <a:pt x="943" y="558"/>
                  </a:cubicBezTo>
                  <a:cubicBezTo>
                    <a:pt x="1040" y="497"/>
                    <a:pt x="1300" y="411"/>
                    <a:pt x="1539" y="411"/>
                  </a:cubicBezTo>
                  <a:close/>
                  <a:moveTo>
                    <a:pt x="1522" y="0"/>
                  </a:moveTo>
                  <a:cubicBezTo>
                    <a:pt x="1248" y="0"/>
                    <a:pt x="965" y="84"/>
                    <a:pt x="747" y="216"/>
                  </a:cubicBezTo>
                  <a:cubicBezTo>
                    <a:pt x="456" y="387"/>
                    <a:pt x="127" y="843"/>
                    <a:pt x="76" y="1159"/>
                  </a:cubicBezTo>
                  <a:cubicBezTo>
                    <a:pt x="19" y="1349"/>
                    <a:pt x="0" y="1539"/>
                    <a:pt x="57" y="1728"/>
                  </a:cubicBezTo>
                  <a:cubicBezTo>
                    <a:pt x="193" y="2180"/>
                    <a:pt x="569" y="2359"/>
                    <a:pt x="981" y="2359"/>
                  </a:cubicBezTo>
                  <a:cubicBezTo>
                    <a:pt x="1429" y="2359"/>
                    <a:pt x="1922" y="2148"/>
                    <a:pt x="2202" y="1849"/>
                  </a:cubicBezTo>
                  <a:cubicBezTo>
                    <a:pt x="2354" y="1690"/>
                    <a:pt x="2392" y="1469"/>
                    <a:pt x="2436" y="1273"/>
                  </a:cubicBezTo>
                  <a:cubicBezTo>
                    <a:pt x="2493" y="1020"/>
                    <a:pt x="2480" y="735"/>
                    <a:pt x="2367" y="488"/>
                  </a:cubicBezTo>
                  <a:cubicBezTo>
                    <a:pt x="2210" y="139"/>
                    <a:pt x="1874" y="0"/>
                    <a:pt x="1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6"/>
            <p:cNvSpPr/>
            <p:nvPr/>
          </p:nvSpPr>
          <p:spPr>
            <a:xfrm>
              <a:off x="630825" y="3174163"/>
              <a:ext cx="322830" cy="311427"/>
            </a:xfrm>
            <a:custGeom>
              <a:avLst/>
              <a:gdLst/>
              <a:ahLst/>
              <a:cxnLst/>
              <a:rect l="l" t="t" r="r" b="b"/>
              <a:pathLst>
                <a:path w="14807" h="14284" extrusionOk="0">
                  <a:moveTo>
                    <a:pt x="11490" y="413"/>
                  </a:moveTo>
                  <a:cubicBezTo>
                    <a:pt x="11687" y="413"/>
                    <a:pt x="11877" y="423"/>
                    <a:pt x="12067" y="449"/>
                  </a:cubicBezTo>
                  <a:cubicBezTo>
                    <a:pt x="12934" y="728"/>
                    <a:pt x="13649" y="1595"/>
                    <a:pt x="13763" y="2512"/>
                  </a:cubicBezTo>
                  <a:cubicBezTo>
                    <a:pt x="13794" y="3233"/>
                    <a:pt x="13611" y="3664"/>
                    <a:pt x="13282" y="4246"/>
                  </a:cubicBezTo>
                  <a:cubicBezTo>
                    <a:pt x="13060" y="4632"/>
                    <a:pt x="12820" y="5011"/>
                    <a:pt x="12541" y="5359"/>
                  </a:cubicBezTo>
                  <a:cubicBezTo>
                    <a:pt x="12003" y="6100"/>
                    <a:pt x="11485" y="6770"/>
                    <a:pt x="11320" y="7625"/>
                  </a:cubicBezTo>
                  <a:cubicBezTo>
                    <a:pt x="11288" y="7846"/>
                    <a:pt x="11263" y="7890"/>
                    <a:pt x="11263" y="8099"/>
                  </a:cubicBezTo>
                  <a:cubicBezTo>
                    <a:pt x="11263" y="8137"/>
                    <a:pt x="11269" y="8169"/>
                    <a:pt x="11295" y="8194"/>
                  </a:cubicBezTo>
                  <a:cubicBezTo>
                    <a:pt x="11316" y="8215"/>
                    <a:pt x="11343" y="8225"/>
                    <a:pt x="11371" y="8225"/>
                  </a:cubicBezTo>
                  <a:cubicBezTo>
                    <a:pt x="11433" y="8225"/>
                    <a:pt x="11497" y="8176"/>
                    <a:pt x="11497" y="8106"/>
                  </a:cubicBezTo>
                  <a:cubicBezTo>
                    <a:pt x="11510" y="7985"/>
                    <a:pt x="11510" y="8011"/>
                    <a:pt x="11516" y="7954"/>
                  </a:cubicBezTo>
                  <a:cubicBezTo>
                    <a:pt x="11554" y="7701"/>
                    <a:pt x="11611" y="7460"/>
                    <a:pt x="11681" y="7213"/>
                  </a:cubicBezTo>
                  <a:cubicBezTo>
                    <a:pt x="11782" y="6840"/>
                    <a:pt x="12067" y="6448"/>
                    <a:pt x="12345" y="6074"/>
                  </a:cubicBezTo>
                  <a:cubicBezTo>
                    <a:pt x="12598" y="5720"/>
                    <a:pt x="12940" y="5378"/>
                    <a:pt x="13269" y="4879"/>
                  </a:cubicBezTo>
                  <a:cubicBezTo>
                    <a:pt x="13674" y="4246"/>
                    <a:pt x="13933" y="3683"/>
                    <a:pt x="13997" y="2892"/>
                  </a:cubicBezTo>
                  <a:cubicBezTo>
                    <a:pt x="14041" y="2468"/>
                    <a:pt x="13933" y="2037"/>
                    <a:pt x="13794" y="1639"/>
                  </a:cubicBezTo>
                  <a:cubicBezTo>
                    <a:pt x="13731" y="1481"/>
                    <a:pt x="13661" y="1322"/>
                    <a:pt x="13566" y="1171"/>
                  </a:cubicBezTo>
                  <a:lnTo>
                    <a:pt x="13566" y="1171"/>
                  </a:lnTo>
                  <a:cubicBezTo>
                    <a:pt x="14054" y="1651"/>
                    <a:pt x="14408" y="2341"/>
                    <a:pt x="14364" y="3006"/>
                  </a:cubicBezTo>
                  <a:cubicBezTo>
                    <a:pt x="14364" y="4493"/>
                    <a:pt x="13003" y="5663"/>
                    <a:pt x="12067" y="6992"/>
                  </a:cubicBezTo>
                  <a:cubicBezTo>
                    <a:pt x="11833" y="7346"/>
                    <a:pt x="11681" y="7764"/>
                    <a:pt x="11624" y="8207"/>
                  </a:cubicBezTo>
                  <a:cubicBezTo>
                    <a:pt x="11573" y="8574"/>
                    <a:pt x="11573" y="8953"/>
                    <a:pt x="11700" y="9302"/>
                  </a:cubicBezTo>
                  <a:cubicBezTo>
                    <a:pt x="11991" y="9998"/>
                    <a:pt x="12396" y="10561"/>
                    <a:pt x="12396" y="11168"/>
                  </a:cubicBezTo>
                  <a:cubicBezTo>
                    <a:pt x="12377" y="11700"/>
                    <a:pt x="11864" y="12573"/>
                    <a:pt x="11396" y="12858"/>
                  </a:cubicBezTo>
                  <a:cubicBezTo>
                    <a:pt x="10452" y="13571"/>
                    <a:pt x="9087" y="13888"/>
                    <a:pt x="7666" y="13888"/>
                  </a:cubicBezTo>
                  <a:cubicBezTo>
                    <a:pt x="5618" y="13888"/>
                    <a:pt x="3451" y="13229"/>
                    <a:pt x="2253" y="12143"/>
                  </a:cubicBezTo>
                  <a:cubicBezTo>
                    <a:pt x="1734" y="11687"/>
                    <a:pt x="1342" y="11174"/>
                    <a:pt x="1069" y="10624"/>
                  </a:cubicBezTo>
                  <a:lnTo>
                    <a:pt x="1069" y="10624"/>
                  </a:lnTo>
                  <a:cubicBezTo>
                    <a:pt x="1639" y="11478"/>
                    <a:pt x="2405" y="12206"/>
                    <a:pt x="3316" y="12687"/>
                  </a:cubicBezTo>
                  <a:cubicBezTo>
                    <a:pt x="3714" y="12870"/>
                    <a:pt x="4151" y="13066"/>
                    <a:pt x="4752" y="13231"/>
                  </a:cubicBezTo>
                  <a:cubicBezTo>
                    <a:pt x="5353" y="13395"/>
                    <a:pt x="5796" y="13446"/>
                    <a:pt x="6366" y="13509"/>
                  </a:cubicBezTo>
                  <a:cubicBezTo>
                    <a:pt x="6776" y="13556"/>
                    <a:pt x="7168" y="13586"/>
                    <a:pt x="7553" y="13586"/>
                  </a:cubicBezTo>
                  <a:cubicBezTo>
                    <a:pt x="8415" y="13586"/>
                    <a:pt x="9238" y="13438"/>
                    <a:pt x="10131" y="13009"/>
                  </a:cubicBezTo>
                  <a:cubicBezTo>
                    <a:pt x="11307" y="12472"/>
                    <a:pt x="12060" y="11434"/>
                    <a:pt x="11934" y="10263"/>
                  </a:cubicBezTo>
                  <a:cubicBezTo>
                    <a:pt x="11896" y="9934"/>
                    <a:pt x="11763" y="9706"/>
                    <a:pt x="11655" y="9396"/>
                  </a:cubicBezTo>
                  <a:cubicBezTo>
                    <a:pt x="11617" y="9270"/>
                    <a:pt x="11580" y="9143"/>
                    <a:pt x="11554" y="9010"/>
                  </a:cubicBezTo>
                  <a:cubicBezTo>
                    <a:pt x="11548" y="8979"/>
                    <a:pt x="11523" y="8947"/>
                    <a:pt x="11497" y="8928"/>
                  </a:cubicBezTo>
                  <a:cubicBezTo>
                    <a:pt x="11467" y="8920"/>
                    <a:pt x="11441" y="8916"/>
                    <a:pt x="11419" y="8916"/>
                  </a:cubicBezTo>
                  <a:cubicBezTo>
                    <a:pt x="11165" y="8916"/>
                    <a:pt x="11432" y="9447"/>
                    <a:pt x="11485" y="9593"/>
                  </a:cubicBezTo>
                  <a:cubicBezTo>
                    <a:pt x="11580" y="9820"/>
                    <a:pt x="11668" y="10061"/>
                    <a:pt x="11700" y="10314"/>
                  </a:cubicBezTo>
                  <a:cubicBezTo>
                    <a:pt x="11731" y="11421"/>
                    <a:pt x="10883" y="12250"/>
                    <a:pt x="9745" y="12750"/>
                  </a:cubicBezTo>
                  <a:cubicBezTo>
                    <a:pt x="8979" y="13096"/>
                    <a:pt x="7978" y="13221"/>
                    <a:pt x="7013" y="13221"/>
                  </a:cubicBezTo>
                  <a:cubicBezTo>
                    <a:pt x="6814" y="13221"/>
                    <a:pt x="6616" y="13215"/>
                    <a:pt x="6423" y="13206"/>
                  </a:cubicBezTo>
                  <a:cubicBezTo>
                    <a:pt x="4233" y="13104"/>
                    <a:pt x="2164" y="11864"/>
                    <a:pt x="1107" y="9947"/>
                  </a:cubicBezTo>
                  <a:cubicBezTo>
                    <a:pt x="854" y="9523"/>
                    <a:pt x="740" y="9276"/>
                    <a:pt x="639" y="8783"/>
                  </a:cubicBezTo>
                  <a:cubicBezTo>
                    <a:pt x="608" y="8586"/>
                    <a:pt x="595" y="8568"/>
                    <a:pt x="582" y="8409"/>
                  </a:cubicBezTo>
                  <a:cubicBezTo>
                    <a:pt x="576" y="8352"/>
                    <a:pt x="582" y="8289"/>
                    <a:pt x="563" y="8238"/>
                  </a:cubicBezTo>
                  <a:cubicBezTo>
                    <a:pt x="595" y="6846"/>
                    <a:pt x="1133" y="5467"/>
                    <a:pt x="1987" y="4423"/>
                  </a:cubicBezTo>
                  <a:cubicBezTo>
                    <a:pt x="2006" y="4391"/>
                    <a:pt x="2038" y="4360"/>
                    <a:pt x="2063" y="4315"/>
                  </a:cubicBezTo>
                  <a:cubicBezTo>
                    <a:pt x="2158" y="4214"/>
                    <a:pt x="2272" y="4107"/>
                    <a:pt x="2379" y="3993"/>
                  </a:cubicBezTo>
                  <a:cubicBezTo>
                    <a:pt x="2563" y="3803"/>
                    <a:pt x="2727" y="3645"/>
                    <a:pt x="2892" y="3480"/>
                  </a:cubicBezTo>
                  <a:cubicBezTo>
                    <a:pt x="3208" y="3189"/>
                    <a:pt x="3537" y="2923"/>
                    <a:pt x="3854" y="2715"/>
                  </a:cubicBezTo>
                  <a:cubicBezTo>
                    <a:pt x="5100" y="1943"/>
                    <a:pt x="6258" y="1531"/>
                    <a:pt x="7631" y="1069"/>
                  </a:cubicBezTo>
                  <a:cubicBezTo>
                    <a:pt x="8694" y="709"/>
                    <a:pt x="9593" y="513"/>
                    <a:pt x="10630" y="449"/>
                  </a:cubicBezTo>
                  <a:cubicBezTo>
                    <a:pt x="10941" y="431"/>
                    <a:pt x="11222" y="413"/>
                    <a:pt x="11490" y="413"/>
                  </a:cubicBezTo>
                  <a:close/>
                  <a:moveTo>
                    <a:pt x="11435" y="0"/>
                  </a:moveTo>
                  <a:cubicBezTo>
                    <a:pt x="11153" y="0"/>
                    <a:pt x="10870" y="18"/>
                    <a:pt x="10592" y="38"/>
                  </a:cubicBezTo>
                  <a:cubicBezTo>
                    <a:pt x="8947" y="133"/>
                    <a:pt x="7372" y="671"/>
                    <a:pt x="5853" y="1272"/>
                  </a:cubicBezTo>
                  <a:cubicBezTo>
                    <a:pt x="5043" y="1614"/>
                    <a:pt x="4214" y="1943"/>
                    <a:pt x="3506" y="2461"/>
                  </a:cubicBezTo>
                  <a:cubicBezTo>
                    <a:pt x="3221" y="2670"/>
                    <a:pt x="2923" y="2917"/>
                    <a:pt x="2632" y="3170"/>
                  </a:cubicBezTo>
                  <a:cubicBezTo>
                    <a:pt x="2480" y="3297"/>
                    <a:pt x="2341" y="3430"/>
                    <a:pt x="2196" y="3575"/>
                  </a:cubicBezTo>
                  <a:cubicBezTo>
                    <a:pt x="1753" y="3999"/>
                    <a:pt x="1367" y="4455"/>
                    <a:pt x="1114" y="4872"/>
                  </a:cubicBezTo>
                  <a:lnTo>
                    <a:pt x="1114" y="4885"/>
                  </a:lnTo>
                  <a:cubicBezTo>
                    <a:pt x="759" y="5435"/>
                    <a:pt x="506" y="6049"/>
                    <a:pt x="361" y="6808"/>
                  </a:cubicBezTo>
                  <a:cubicBezTo>
                    <a:pt x="0" y="8257"/>
                    <a:pt x="120" y="9808"/>
                    <a:pt x="899" y="11137"/>
                  </a:cubicBezTo>
                  <a:cubicBezTo>
                    <a:pt x="2069" y="13104"/>
                    <a:pt x="4410" y="14028"/>
                    <a:pt x="6612" y="14231"/>
                  </a:cubicBezTo>
                  <a:cubicBezTo>
                    <a:pt x="6979" y="14264"/>
                    <a:pt x="7349" y="14283"/>
                    <a:pt x="7719" y="14283"/>
                  </a:cubicBezTo>
                  <a:cubicBezTo>
                    <a:pt x="8748" y="14283"/>
                    <a:pt x="9776" y="14134"/>
                    <a:pt x="10725" y="13724"/>
                  </a:cubicBezTo>
                  <a:cubicBezTo>
                    <a:pt x="11307" y="13446"/>
                    <a:pt x="11890" y="13092"/>
                    <a:pt x="12257" y="12554"/>
                  </a:cubicBezTo>
                  <a:cubicBezTo>
                    <a:pt x="12567" y="12086"/>
                    <a:pt x="12845" y="11529"/>
                    <a:pt x="12782" y="10959"/>
                  </a:cubicBezTo>
                  <a:cubicBezTo>
                    <a:pt x="12687" y="10181"/>
                    <a:pt x="12130" y="9548"/>
                    <a:pt x="12003" y="8922"/>
                  </a:cubicBezTo>
                  <a:cubicBezTo>
                    <a:pt x="11940" y="8643"/>
                    <a:pt x="12016" y="8042"/>
                    <a:pt x="12193" y="7599"/>
                  </a:cubicBezTo>
                  <a:cubicBezTo>
                    <a:pt x="12206" y="7555"/>
                    <a:pt x="12535" y="7005"/>
                    <a:pt x="12693" y="6827"/>
                  </a:cubicBezTo>
                  <a:cubicBezTo>
                    <a:pt x="13415" y="5891"/>
                    <a:pt x="14807" y="4493"/>
                    <a:pt x="14775" y="3006"/>
                  </a:cubicBezTo>
                  <a:cubicBezTo>
                    <a:pt x="14788" y="2348"/>
                    <a:pt x="14560" y="1689"/>
                    <a:pt x="14123" y="1202"/>
                  </a:cubicBezTo>
                  <a:cubicBezTo>
                    <a:pt x="13851" y="867"/>
                    <a:pt x="13535" y="550"/>
                    <a:pt x="13142" y="354"/>
                  </a:cubicBezTo>
                  <a:cubicBezTo>
                    <a:pt x="12615" y="76"/>
                    <a:pt x="12027" y="0"/>
                    <a:pt x="1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6"/>
            <p:cNvSpPr/>
            <p:nvPr/>
          </p:nvSpPr>
          <p:spPr>
            <a:xfrm>
              <a:off x="797425" y="3358315"/>
              <a:ext cx="57471" cy="50931"/>
            </a:xfrm>
            <a:custGeom>
              <a:avLst/>
              <a:gdLst/>
              <a:ahLst/>
              <a:cxnLst/>
              <a:rect l="l" t="t" r="r" b="b"/>
              <a:pathLst>
                <a:path w="2636" h="2336" extrusionOk="0">
                  <a:moveTo>
                    <a:pt x="1515" y="299"/>
                  </a:moveTo>
                  <a:cubicBezTo>
                    <a:pt x="1566" y="299"/>
                    <a:pt x="1604" y="299"/>
                    <a:pt x="1768" y="356"/>
                  </a:cubicBezTo>
                  <a:cubicBezTo>
                    <a:pt x="1888" y="413"/>
                    <a:pt x="1958" y="419"/>
                    <a:pt x="2097" y="571"/>
                  </a:cubicBezTo>
                  <a:cubicBezTo>
                    <a:pt x="2104" y="577"/>
                    <a:pt x="2104" y="583"/>
                    <a:pt x="2110" y="596"/>
                  </a:cubicBezTo>
                  <a:lnTo>
                    <a:pt x="2160" y="691"/>
                  </a:lnTo>
                  <a:cubicBezTo>
                    <a:pt x="2224" y="887"/>
                    <a:pt x="2211" y="982"/>
                    <a:pt x="2198" y="1071"/>
                  </a:cubicBezTo>
                  <a:cubicBezTo>
                    <a:pt x="2072" y="1520"/>
                    <a:pt x="1819" y="1798"/>
                    <a:pt x="1351" y="1906"/>
                  </a:cubicBezTo>
                  <a:cubicBezTo>
                    <a:pt x="1242" y="1927"/>
                    <a:pt x="1160" y="1941"/>
                    <a:pt x="1086" y="1941"/>
                  </a:cubicBezTo>
                  <a:cubicBezTo>
                    <a:pt x="960" y="1941"/>
                    <a:pt x="855" y="1901"/>
                    <a:pt x="680" y="1786"/>
                  </a:cubicBezTo>
                  <a:cubicBezTo>
                    <a:pt x="395" y="1615"/>
                    <a:pt x="363" y="995"/>
                    <a:pt x="705" y="666"/>
                  </a:cubicBezTo>
                  <a:cubicBezTo>
                    <a:pt x="977" y="387"/>
                    <a:pt x="1243" y="330"/>
                    <a:pt x="1515" y="299"/>
                  </a:cubicBezTo>
                  <a:close/>
                  <a:moveTo>
                    <a:pt x="1490" y="0"/>
                  </a:moveTo>
                  <a:cubicBezTo>
                    <a:pt x="1405" y="0"/>
                    <a:pt x="1318" y="3"/>
                    <a:pt x="1230" y="8"/>
                  </a:cubicBezTo>
                  <a:cubicBezTo>
                    <a:pt x="1047" y="27"/>
                    <a:pt x="927" y="39"/>
                    <a:pt x="629" y="223"/>
                  </a:cubicBezTo>
                  <a:cubicBezTo>
                    <a:pt x="300" y="438"/>
                    <a:pt x="85" y="818"/>
                    <a:pt x="53" y="1210"/>
                  </a:cubicBezTo>
                  <a:cubicBezTo>
                    <a:pt x="0" y="1872"/>
                    <a:pt x="527" y="2335"/>
                    <a:pt x="1126" y="2335"/>
                  </a:cubicBezTo>
                  <a:cubicBezTo>
                    <a:pt x="1238" y="2335"/>
                    <a:pt x="1351" y="2319"/>
                    <a:pt x="1464" y="2286"/>
                  </a:cubicBezTo>
                  <a:cubicBezTo>
                    <a:pt x="2085" y="2153"/>
                    <a:pt x="2635" y="1533"/>
                    <a:pt x="2603" y="881"/>
                  </a:cubicBezTo>
                  <a:cubicBezTo>
                    <a:pt x="2578" y="539"/>
                    <a:pt x="2401" y="185"/>
                    <a:pt x="2053" y="71"/>
                  </a:cubicBezTo>
                  <a:cubicBezTo>
                    <a:pt x="2021" y="65"/>
                    <a:pt x="2002" y="58"/>
                    <a:pt x="1971" y="46"/>
                  </a:cubicBezTo>
                  <a:cubicBezTo>
                    <a:pt x="1952" y="39"/>
                    <a:pt x="1945" y="33"/>
                    <a:pt x="1926" y="33"/>
                  </a:cubicBezTo>
                  <a:cubicBezTo>
                    <a:pt x="1782" y="9"/>
                    <a:pt x="1638"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6"/>
            <p:cNvSpPr/>
            <p:nvPr/>
          </p:nvSpPr>
          <p:spPr>
            <a:xfrm>
              <a:off x="654264" y="3199673"/>
              <a:ext cx="291107" cy="277306"/>
            </a:xfrm>
            <a:custGeom>
              <a:avLst/>
              <a:gdLst/>
              <a:ahLst/>
              <a:cxnLst/>
              <a:rect l="l" t="t" r="r" b="b"/>
              <a:pathLst>
                <a:path w="13352" h="12719" extrusionOk="0">
                  <a:moveTo>
                    <a:pt x="12504" y="1"/>
                  </a:moveTo>
                  <a:cubicBezTo>
                    <a:pt x="12599" y="146"/>
                    <a:pt x="12669" y="304"/>
                    <a:pt x="12732" y="463"/>
                  </a:cubicBezTo>
                  <a:cubicBezTo>
                    <a:pt x="12877" y="867"/>
                    <a:pt x="12979" y="1298"/>
                    <a:pt x="12941" y="1722"/>
                  </a:cubicBezTo>
                  <a:cubicBezTo>
                    <a:pt x="12877" y="2513"/>
                    <a:pt x="12618" y="3076"/>
                    <a:pt x="12213" y="3709"/>
                  </a:cubicBezTo>
                  <a:cubicBezTo>
                    <a:pt x="11871" y="4208"/>
                    <a:pt x="11530" y="4544"/>
                    <a:pt x="11276" y="4904"/>
                  </a:cubicBezTo>
                  <a:cubicBezTo>
                    <a:pt x="10992" y="5271"/>
                    <a:pt x="10720" y="5670"/>
                    <a:pt x="10612" y="6043"/>
                  </a:cubicBezTo>
                  <a:cubicBezTo>
                    <a:pt x="10536" y="6290"/>
                    <a:pt x="10486" y="6531"/>
                    <a:pt x="10448" y="6784"/>
                  </a:cubicBezTo>
                  <a:cubicBezTo>
                    <a:pt x="10441" y="6841"/>
                    <a:pt x="10441" y="6815"/>
                    <a:pt x="10435" y="6936"/>
                  </a:cubicBezTo>
                  <a:cubicBezTo>
                    <a:pt x="10435" y="6993"/>
                    <a:pt x="10391" y="7037"/>
                    <a:pt x="10340" y="7049"/>
                  </a:cubicBezTo>
                  <a:cubicBezTo>
                    <a:pt x="10346" y="7277"/>
                    <a:pt x="10372" y="7524"/>
                    <a:pt x="10410" y="7758"/>
                  </a:cubicBezTo>
                  <a:cubicBezTo>
                    <a:pt x="10416" y="7758"/>
                    <a:pt x="10422" y="7765"/>
                    <a:pt x="10435" y="7765"/>
                  </a:cubicBezTo>
                  <a:cubicBezTo>
                    <a:pt x="10454" y="7783"/>
                    <a:pt x="10479" y="7815"/>
                    <a:pt x="10486" y="7847"/>
                  </a:cubicBezTo>
                  <a:cubicBezTo>
                    <a:pt x="10511" y="7980"/>
                    <a:pt x="10549" y="8106"/>
                    <a:pt x="10593" y="8233"/>
                  </a:cubicBezTo>
                  <a:cubicBezTo>
                    <a:pt x="10694" y="8543"/>
                    <a:pt x="10827" y="8771"/>
                    <a:pt x="10865" y="9106"/>
                  </a:cubicBezTo>
                  <a:cubicBezTo>
                    <a:pt x="10992" y="10277"/>
                    <a:pt x="10245" y="11308"/>
                    <a:pt x="9062" y="11846"/>
                  </a:cubicBezTo>
                  <a:cubicBezTo>
                    <a:pt x="8175" y="12270"/>
                    <a:pt x="7352" y="12416"/>
                    <a:pt x="6490" y="12416"/>
                  </a:cubicBezTo>
                  <a:cubicBezTo>
                    <a:pt x="6103" y="12416"/>
                    <a:pt x="5708" y="12386"/>
                    <a:pt x="5297" y="12339"/>
                  </a:cubicBezTo>
                  <a:cubicBezTo>
                    <a:pt x="4727" y="12276"/>
                    <a:pt x="4285" y="12225"/>
                    <a:pt x="3683" y="12061"/>
                  </a:cubicBezTo>
                  <a:cubicBezTo>
                    <a:pt x="3082" y="11896"/>
                    <a:pt x="2639" y="11700"/>
                    <a:pt x="2247" y="11517"/>
                  </a:cubicBezTo>
                  <a:cubicBezTo>
                    <a:pt x="1336" y="11036"/>
                    <a:pt x="570" y="10308"/>
                    <a:pt x="1" y="9454"/>
                  </a:cubicBezTo>
                  <a:lnTo>
                    <a:pt x="1" y="9454"/>
                  </a:lnTo>
                  <a:cubicBezTo>
                    <a:pt x="279" y="10004"/>
                    <a:pt x="665" y="10517"/>
                    <a:pt x="1184" y="10973"/>
                  </a:cubicBezTo>
                  <a:cubicBezTo>
                    <a:pt x="2379" y="12059"/>
                    <a:pt x="4544" y="12718"/>
                    <a:pt x="6591" y="12718"/>
                  </a:cubicBezTo>
                  <a:cubicBezTo>
                    <a:pt x="8012" y="12718"/>
                    <a:pt x="9377" y="12401"/>
                    <a:pt x="10321" y="11688"/>
                  </a:cubicBezTo>
                  <a:cubicBezTo>
                    <a:pt x="10789" y="11403"/>
                    <a:pt x="11302" y="10530"/>
                    <a:pt x="11321" y="9998"/>
                  </a:cubicBezTo>
                  <a:cubicBezTo>
                    <a:pt x="11321" y="9391"/>
                    <a:pt x="10916" y="8828"/>
                    <a:pt x="10625" y="8132"/>
                  </a:cubicBezTo>
                  <a:cubicBezTo>
                    <a:pt x="10498" y="7783"/>
                    <a:pt x="10498" y="7404"/>
                    <a:pt x="10549" y="7037"/>
                  </a:cubicBezTo>
                  <a:cubicBezTo>
                    <a:pt x="10606" y="6594"/>
                    <a:pt x="10758" y="6176"/>
                    <a:pt x="11011" y="5822"/>
                  </a:cubicBezTo>
                  <a:cubicBezTo>
                    <a:pt x="11941" y="4493"/>
                    <a:pt x="13301" y="3323"/>
                    <a:pt x="13301" y="1836"/>
                  </a:cubicBezTo>
                  <a:cubicBezTo>
                    <a:pt x="13352" y="1159"/>
                    <a:pt x="12998" y="481"/>
                    <a:pt x="12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6"/>
            <p:cNvSpPr/>
            <p:nvPr/>
          </p:nvSpPr>
          <p:spPr>
            <a:xfrm>
              <a:off x="701861" y="3304570"/>
              <a:ext cx="14520" cy="14041"/>
            </a:xfrm>
            <a:custGeom>
              <a:avLst/>
              <a:gdLst/>
              <a:ahLst/>
              <a:cxnLst/>
              <a:rect l="l" t="t" r="r" b="b"/>
              <a:pathLst>
                <a:path w="666" h="644" extrusionOk="0">
                  <a:moveTo>
                    <a:pt x="376" y="0"/>
                  </a:moveTo>
                  <a:cubicBezTo>
                    <a:pt x="336" y="0"/>
                    <a:pt x="297" y="11"/>
                    <a:pt x="254" y="24"/>
                  </a:cubicBezTo>
                  <a:cubicBezTo>
                    <a:pt x="248" y="24"/>
                    <a:pt x="248" y="24"/>
                    <a:pt x="235" y="30"/>
                  </a:cubicBezTo>
                  <a:cubicBezTo>
                    <a:pt x="229" y="30"/>
                    <a:pt x="229" y="30"/>
                    <a:pt x="222" y="37"/>
                  </a:cubicBezTo>
                  <a:lnTo>
                    <a:pt x="216" y="37"/>
                  </a:lnTo>
                  <a:cubicBezTo>
                    <a:pt x="191" y="55"/>
                    <a:pt x="165" y="62"/>
                    <a:pt x="140" y="74"/>
                  </a:cubicBezTo>
                  <a:cubicBezTo>
                    <a:pt x="108" y="93"/>
                    <a:pt x="89" y="112"/>
                    <a:pt x="70" y="150"/>
                  </a:cubicBezTo>
                  <a:cubicBezTo>
                    <a:pt x="58" y="163"/>
                    <a:pt x="45" y="182"/>
                    <a:pt x="39" y="201"/>
                  </a:cubicBezTo>
                  <a:cubicBezTo>
                    <a:pt x="13" y="233"/>
                    <a:pt x="7" y="277"/>
                    <a:pt x="1" y="315"/>
                  </a:cubicBezTo>
                  <a:lnTo>
                    <a:pt x="1" y="391"/>
                  </a:lnTo>
                  <a:lnTo>
                    <a:pt x="26" y="467"/>
                  </a:lnTo>
                  <a:cubicBezTo>
                    <a:pt x="39" y="505"/>
                    <a:pt x="64" y="530"/>
                    <a:pt x="89" y="562"/>
                  </a:cubicBezTo>
                  <a:cubicBezTo>
                    <a:pt x="102" y="581"/>
                    <a:pt x="127" y="600"/>
                    <a:pt x="153" y="606"/>
                  </a:cubicBezTo>
                  <a:cubicBezTo>
                    <a:pt x="184" y="631"/>
                    <a:pt x="222" y="638"/>
                    <a:pt x="260" y="644"/>
                  </a:cubicBezTo>
                  <a:cubicBezTo>
                    <a:pt x="317" y="638"/>
                    <a:pt x="374" y="638"/>
                    <a:pt x="418" y="631"/>
                  </a:cubicBezTo>
                  <a:cubicBezTo>
                    <a:pt x="444" y="612"/>
                    <a:pt x="469" y="606"/>
                    <a:pt x="488" y="593"/>
                  </a:cubicBezTo>
                  <a:cubicBezTo>
                    <a:pt x="507" y="581"/>
                    <a:pt x="520" y="574"/>
                    <a:pt x="532" y="562"/>
                  </a:cubicBezTo>
                  <a:cubicBezTo>
                    <a:pt x="551" y="543"/>
                    <a:pt x="570" y="530"/>
                    <a:pt x="583" y="505"/>
                  </a:cubicBezTo>
                  <a:cubicBezTo>
                    <a:pt x="615" y="473"/>
                    <a:pt x="634" y="441"/>
                    <a:pt x="640" y="404"/>
                  </a:cubicBezTo>
                  <a:cubicBezTo>
                    <a:pt x="640" y="378"/>
                    <a:pt x="646" y="347"/>
                    <a:pt x="646" y="321"/>
                  </a:cubicBezTo>
                  <a:cubicBezTo>
                    <a:pt x="665" y="309"/>
                    <a:pt x="665" y="309"/>
                    <a:pt x="665" y="296"/>
                  </a:cubicBezTo>
                  <a:cubicBezTo>
                    <a:pt x="665" y="258"/>
                    <a:pt x="659" y="226"/>
                    <a:pt x="640" y="195"/>
                  </a:cubicBezTo>
                  <a:cubicBezTo>
                    <a:pt x="634" y="157"/>
                    <a:pt x="608" y="131"/>
                    <a:pt x="577" y="100"/>
                  </a:cubicBezTo>
                  <a:cubicBezTo>
                    <a:pt x="497" y="24"/>
                    <a:pt x="436" y="0"/>
                    <a:pt x="376" y="0"/>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6"/>
            <p:cNvSpPr/>
            <p:nvPr/>
          </p:nvSpPr>
          <p:spPr>
            <a:xfrm>
              <a:off x="812230" y="3368083"/>
              <a:ext cx="19208" cy="16701"/>
            </a:xfrm>
            <a:custGeom>
              <a:avLst/>
              <a:gdLst/>
              <a:ahLst/>
              <a:cxnLst/>
              <a:rect l="l" t="t" r="r" b="b"/>
              <a:pathLst>
                <a:path w="881" h="766" extrusionOk="0">
                  <a:moveTo>
                    <a:pt x="508" y="0"/>
                  </a:moveTo>
                  <a:cubicBezTo>
                    <a:pt x="461" y="0"/>
                    <a:pt x="415" y="10"/>
                    <a:pt x="361" y="22"/>
                  </a:cubicBezTo>
                  <a:cubicBezTo>
                    <a:pt x="355" y="22"/>
                    <a:pt x="349" y="22"/>
                    <a:pt x="343" y="28"/>
                  </a:cubicBezTo>
                  <a:cubicBezTo>
                    <a:pt x="324" y="28"/>
                    <a:pt x="311" y="34"/>
                    <a:pt x="292" y="34"/>
                  </a:cubicBezTo>
                  <a:cubicBezTo>
                    <a:pt x="248" y="41"/>
                    <a:pt x="197" y="66"/>
                    <a:pt x="159" y="97"/>
                  </a:cubicBezTo>
                  <a:cubicBezTo>
                    <a:pt x="108" y="123"/>
                    <a:pt x="77" y="161"/>
                    <a:pt x="58" y="211"/>
                  </a:cubicBezTo>
                  <a:cubicBezTo>
                    <a:pt x="32" y="249"/>
                    <a:pt x="13" y="294"/>
                    <a:pt x="7" y="344"/>
                  </a:cubicBezTo>
                  <a:cubicBezTo>
                    <a:pt x="1" y="389"/>
                    <a:pt x="1" y="439"/>
                    <a:pt x="7" y="483"/>
                  </a:cubicBezTo>
                  <a:lnTo>
                    <a:pt x="39" y="572"/>
                  </a:lnTo>
                  <a:cubicBezTo>
                    <a:pt x="70" y="635"/>
                    <a:pt x="121" y="686"/>
                    <a:pt x="172" y="718"/>
                  </a:cubicBezTo>
                  <a:cubicBezTo>
                    <a:pt x="203" y="730"/>
                    <a:pt x="229" y="737"/>
                    <a:pt x="260" y="756"/>
                  </a:cubicBezTo>
                  <a:cubicBezTo>
                    <a:pt x="297" y="763"/>
                    <a:pt x="334" y="766"/>
                    <a:pt x="371" y="766"/>
                  </a:cubicBezTo>
                  <a:cubicBezTo>
                    <a:pt x="398" y="766"/>
                    <a:pt x="424" y="764"/>
                    <a:pt x="450" y="762"/>
                  </a:cubicBezTo>
                  <a:cubicBezTo>
                    <a:pt x="475" y="756"/>
                    <a:pt x="507" y="756"/>
                    <a:pt x="532" y="743"/>
                  </a:cubicBezTo>
                  <a:cubicBezTo>
                    <a:pt x="545" y="743"/>
                    <a:pt x="551" y="737"/>
                    <a:pt x="570" y="737"/>
                  </a:cubicBezTo>
                  <a:lnTo>
                    <a:pt x="583" y="737"/>
                  </a:lnTo>
                  <a:cubicBezTo>
                    <a:pt x="646" y="718"/>
                    <a:pt x="703" y="680"/>
                    <a:pt x="754" y="635"/>
                  </a:cubicBezTo>
                  <a:cubicBezTo>
                    <a:pt x="773" y="604"/>
                    <a:pt x="798" y="566"/>
                    <a:pt x="823" y="534"/>
                  </a:cubicBezTo>
                  <a:cubicBezTo>
                    <a:pt x="849" y="496"/>
                    <a:pt x="855" y="452"/>
                    <a:pt x="855" y="408"/>
                  </a:cubicBezTo>
                  <a:cubicBezTo>
                    <a:pt x="880" y="357"/>
                    <a:pt x="880" y="319"/>
                    <a:pt x="861" y="275"/>
                  </a:cubicBezTo>
                  <a:cubicBezTo>
                    <a:pt x="849" y="243"/>
                    <a:pt x="836" y="218"/>
                    <a:pt x="823" y="186"/>
                  </a:cubicBezTo>
                  <a:cubicBezTo>
                    <a:pt x="792" y="135"/>
                    <a:pt x="741" y="97"/>
                    <a:pt x="697" y="66"/>
                  </a:cubicBezTo>
                  <a:cubicBezTo>
                    <a:pt x="626" y="16"/>
                    <a:pt x="567" y="0"/>
                    <a:pt x="508" y="0"/>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6"/>
            <p:cNvSpPr/>
            <p:nvPr/>
          </p:nvSpPr>
          <p:spPr>
            <a:xfrm>
              <a:off x="762561" y="3246115"/>
              <a:ext cx="15349" cy="15153"/>
            </a:xfrm>
            <a:custGeom>
              <a:avLst/>
              <a:gdLst/>
              <a:ahLst/>
              <a:cxnLst/>
              <a:rect l="l" t="t" r="r" b="b"/>
              <a:pathLst>
                <a:path w="704" h="695" extrusionOk="0">
                  <a:moveTo>
                    <a:pt x="349" y="1"/>
                  </a:moveTo>
                  <a:cubicBezTo>
                    <a:pt x="336" y="1"/>
                    <a:pt x="323" y="1"/>
                    <a:pt x="311" y="3"/>
                  </a:cubicBezTo>
                  <a:cubicBezTo>
                    <a:pt x="260" y="16"/>
                    <a:pt x="216" y="28"/>
                    <a:pt x="172" y="54"/>
                  </a:cubicBezTo>
                  <a:cubicBezTo>
                    <a:pt x="134" y="66"/>
                    <a:pt x="96" y="98"/>
                    <a:pt x="71" y="142"/>
                  </a:cubicBezTo>
                  <a:cubicBezTo>
                    <a:pt x="39" y="180"/>
                    <a:pt x="26" y="218"/>
                    <a:pt x="14" y="256"/>
                  </a:cubicBezTo>
                  <a:cubicBezTo>
                    <a:pt x="1" y="300"/>
                    <a:pt x="1" y="345"/>
                    <a:pt x="1" y="395"/>
                  </a:cubicBezTo>
                  <a:cubicBezTo>
                    <a:pt x="7" y="427"/>
                    <a:pt x="14" y="459"/>
                    <a:pt x="20" y="478"/>
                  </a:cubicBezTo>
                  <a:cubicBezTo>
                    <a:pt x="45" y="534"/>
                    <a:pt x="83" y="585"/>
                    <a:pt x="134" y="623"/>
                  </a:cubicBezTo>
                  <a:cubicBezTo>
                    <a:pt x="159" y="636"/>
                    <a:pt x="191" y="655"/>
                    <a:pt x="216" y="667"/>
                  </a:cubicBezTo>
                  <a:cubicBezTo>
                    <a:pt x="255" y="687"/>
                    <a:pt x="301" y="695"/>
                    <a:pt x="346" y="695"/>
                  </a:cubicBezTo>
                  <a:cubicBezTo>
                    <a:pt x="360" y="695"/>
                    <a:pt x="373" y="694"/>
                    <a:pt x="387" y="693"/>
                  </a:cubicBezTo>
                  <a:cubicBezTo>
                    <a:pt x="431" y="686"/>
                    <a:pt x="482" y="667"/>
                    <a:pt x="520" y="648"/>
                  </a:cubicBezTo>
                  <a:cubicBezTo>
                    <a:pt x="564" y="629"/>
                    <a:pt x="602" y="598"/>
                    <a:pt x="627" y="560"/>
                  </a:cubicBezTo>
                  <a:cubicBezTo>
                    <a:pt x="659" y="522"/>
                    <a:pt x="672" y="478"/>
                    <a:pt x="678" y="440"/>
                  </a:cubicBezTo>
                  <a:cubicBezTo>
                    <a:pt x="703" y="402"/>
                    <a:pt x="703" y="351"/>
                    <a:pt x="697" y="307"/>
                  </a:cubicBezTo>
                  <a:cubicBezTo>
                    <a:pt x="691" y="275"/>
                    <a:pt x="678" y="243"/>
                    <a:pt x="672" y="218"/>
                  </a:cubicBezTo>
                  <a:cubicBezTo>
                    <a:pt x="646" y="161"/>
                    <a:pt x="608" y="117"/>
                    <a:pt x="564" y="79"/>
                  </a:cubicBezTo>
                  <a:cubicBezTo>
                    <a:pt x="539" y="60"/>
                    <a:pt x="507" y="47"/>
                    <a:pt x="482" y="28"/>
                  </a:cubicBezTo>
                  <a:cubicBezTo>
                    <a:pt x="438" y="9"/>
                    <a:pt x="391" y="1"/>
                    <a:pt x="349" y="1"/>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6"/>
            <p:cNvSpPr/>
            <p:nvPr/>
          </p:nvSpPr>
          <p:spPr>
            <a:xfrm>
              <a:off x="840661" y="3228781"/>
              <a:ext cx="14237" cy="13539"/>
            </a:xfrm>
            <a:custGeom>
              <a:avLst/>
              <a:gdLst/>
              <a:ahLst/>
              <a:cxnLst/>
              <a:rect l="l" t="t" r="r" b="b"/>
              <a:pathLst>
                <a:path w="653" h="621" extrusionOk="0">
                  <a:moveTo>
                    <a:pt x="291" y="1"/>
                  </a:moveTo>
                  <a:cubicBezTo>
                    <a:pt x="127" y="1"/>
                    <a:pt x="0" y="184"/>
                    <a:pt x="13" y="342"/>
                  </a:cubicBezTo>
                  <a:cubicBezTo>
                    <a:pt x="32" y="526"/>
                    <a:pt x="190" y="621"/>
                    <a:pt x="355" y="621"/>
                  </a:cubicBezTo>
                  <a:cubicBezTo>
                    <a:pt x="525" y="621"/>
                    <a:pt x="652" y="437"/>
                    <a:pt x="633" y="279"/>
                  </a:cubicBezTo>
                  <a:cubicBezTo>
                    <a:pt x="620" y="96"/>
                    <a:pt x="462" y="1"/>
                    <a:pt x="291" y="1"/>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46"/>
          <p:cNvGrpSpPr/>
          <p:nvPr/>
        </p:nvGrpSpPr>
        <p:grpSpPr>
          <a:xfrm>
            <a:off x="8076727" y="4241152"/>
            <a:ext cx="873449" cy="659812"/>
            <a:chOff x="742611" y="3978245"/>
            <a:chExt cx="1201774" cy="907832"/>
          </a:xfrm>
        </p:grpSpPr>
        <p:sp>
          <p:nvSpPr>
            <p:cNvPr id="615" name="Google Shape;615;p46"/>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6"/>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6"/>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6"/>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6"/>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6"/>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2732;p42"/>
          <p:cNvGrpSpPr/>
          <p:nvPr/>
        </p:nvGrpSpPr>
        <p:grpSpPr>
          <a:xfrm>
            <a:off x="-120023" y="1004570"/>
            <a:ext cx="2714335" cy="3535680"/>
            <a:chOff x="3963500" y="2652800"/>
            <a:chExt cx="2182750" cy="2456900"/>
          </a:xfrm>
        </p:grpSpPr>
        <p:grpSp>
          <p:nvGrpSpPr>
            <p:cNvPr id="35" name="Google Shape;2733;p42"/>
            <p:cNvGrpSpPr/>
            <p:nvPr/>
          </p:nvGrpSpPr>
          <p:grpSpPr>
            <a:xfrm>
              <a:off x="3963500" y="2652800"/>
              <a:ext cx="2182750" cy="2456900"/>
              <a:chOff x="3963500" y="2652800"/>
              <a:chExt cx="2182750" cy="2456900"/>
            </a:xfrm>
          </p:grpSpPr>
          <p:sp>
            <p:nvSpPr>
              <p:cNvPr id="37" name="Google Shape;2734;p42"/>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38" name="Google Shape;2735;p42"/>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39" name="Google Shape;2736;p42"/>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0" name="Google Shape;2737;p42"/>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1" name="Google Shape;2738;p42"/>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2" name="Google Shape;2739;p42"/>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3" name="Google Shape;2740;p42"/>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4" name="Google Shape;2741;p42"/>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5" name="Google Shape;2742;p42"/>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6" name="Google Shape;2743;p42"/>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7" name="Google Shape;2744;p42"/>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8" name="Google Shape;2745;p42"/>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49" name="Google Shape;2746;p42"/>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0" name="Google Shape;2747;p42"/>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1" name="Google Shape;2748;p42"/>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2" name="Google Shape;2749;p42"/>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3" name="Google Shape;2750;p42"/>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4" name="Google Shape;2751;p42"/>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5" name="Google Shape;2752;p42"/>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6" name="Google Shape;2753;p42"/>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7" name="Google Shape;2754;p42"/>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8" name="Google Shape;2755;p42"/>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59" name="Google Shape;2756;p42"/>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0" name="Google Shape;2757;p42"/>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1" name="Google Shape;2758;p42"/>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2" name="Google Shape;2759;p42"/>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3" name="Google Shape;2760;p42"/>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4" name="Google Shape;2761;p42"/>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5" name="Google Shape;2762;p42"/>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6" name="Google Shape;2763;p42"/>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7" name="Google Shape;2764;p42"/>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8" name="Google Shape;2765;p42"/>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69" name="Google Shape;2766;p42"/>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0" name="Google Shape;2767;p42"/>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1" name="Google Shape;2768;p42"/>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2" name="Google Shape;2769;p42"/>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3" name="Google Shape;2770;p42"/>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4" name="Google Shape;2771;p42"/>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5" name="Google Shape;2772;p42"/>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6" name="Google Shape;2773;p42"/>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7" name="Google Shape;2774;p42"/>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8" name="Google Shape;2775;p42"/>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9" name="Google Shape;2776;p42"/>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0" name="Google Shape;2777;p42"/>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1" name="Google Shape;2778;p42"/>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2" name="Google Shape;2779;p42"/>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3" name="Google Shape;2780;p42"/>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4" name="Google Shape;2781;p42"/>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5" name="Google Shape;2782;p42"/>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6" name="Google Shape;2783;p42"/>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7" name="Google Shape;2784;p42"/>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8" name="Google Shape;2785;p42"/>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9" name="Google Shape;2786;p42"/>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0" name="Google Shape;2787;p42"/>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1" name="Google Shape;2788;p42"/>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2" name="Google Shape;2789;p42"/>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3" name="Google Shape;2790;p42"/>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4" name="Google Shape;2791;p42"/>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5" name="Google Shape;2792;p42"/>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6" name="Google Shape;2793;p42"/>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7" name="Google Shape;2794;p42"/>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8" name="Google Shape;2795;p42"/>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9" name="Google Shape;2796;p42"/>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0" name="Google Shape;2797;p42"/>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1" name="Google Shape;2798;p42"/>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2" name="Google Shape;2799;p42"/>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3" name="Google Shape;2800;p42"/>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4" name="Google Shape;2801;p42"/>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5" name="Google Shape;2802;p42"/>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grpSp>
        <p:sp>
          <p:nvSpPr>
            <p:cNvPr id="36" name="Google Shape;2803;p42"/>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grpSp>
      <p:sp>
        <p:nvSpPr>
          <p:cNvPr id="106" name="Cloud Callout 105"/>
          <p:cNvSpPr/>
          <p:nvPr/>
        </p:nvSpPr>
        <p:spPr>
          <a:xfrm>
            <a:off x="2531972" y="607871"/>
            <a:ext cx="2893556" cy="1605694"/>
          </a:xfrm>
          <a:prstGeom prst="cloudCallout">
            <a:avLst>
              <a:gd name="adj1" fmla="val -60194"/>
              <a:gd name="adj2" fmla="val 79747"/>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7" name="Google Shape;3050;p46"/>
          <p:cNvSpPr/>
          <p:nvPr/>
        </p:nvSpPr>
        <p:spPr>
          <a:xfrm>
            <a:off x="5447159" y="668608"/>
            <a:ext cx="2831803" cy="1247048"/>
          </a:xfrm>
          <a:prstGeom prst="rect">
            <a:avLst/>
          </a:prstGeom>
          <a:noFill/>
          <a:ln w="19050"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342900" indent="-342900">
              <a:buFontTx/>
              <a:buChar char="-"/>
            </a:pPr>
            <a:r>
              <a:rPr lang="en-US"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II, IV.</a:t>
            </a:r>
          </a:p>
          <a:p>
            <a:pPr marL="342900" indent="-342900">
              <a:buFontTx/>
              <a:buChar char="-"/>
            </a:pPr>
            <a:r>
              <a:rPr lang="en-US" sz="2800" dirty="0">
                <a:solidFill>
                  <a:schemeClr val="tx1"/>
                </a:solidFill>
                <a:latin typeface="Times New Roman" panose="02020603050405020304" pitchFamily="18" charset="0"/>
                <a:cs typeface="Times New Roman" panose="02020603050405020304" pitchFamily="18" charset="0"/>
              </a:rPr>
              <a:t>O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II.</a:t>
            </a:r>
          </a:p>
          <a:p>
            <a:pPr marL="342900" indent="-342900">
              <a:buFontTx/>
              <a:buChar char="-"/>
            </a:pPr>
            <a:r>
              <a:rPr lang="en-US" sz="2800" dirty="0">
                <a:solidFill>
                  <a:schemeClr val="tx1"/>
                </a:solidFill>
                <a:latin typeface="Times New Roman" panose="02020603050405020304" pitchFamily="18" charset="0"/>
                <a:cs typeface="Times New Roman" panose="02020603050405020304" pitchFamily="18" charset="0"/>
              </a:rPr>
              <a:t>H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I.</a:t>
            </a:r>
          </a:p>
        </p:txBody>
      </p:sp>
      <p:sp>
        <p:nvSpPr>
          <p:cNvPr id="108" name="Google Shape;3050;p46"/>
          <p:cNvSpPr/>
          <p:nvPr/>
        </p:nvSpPr>
        <p:spPr>
          <a:xfrm>
            <a:off x="3501265" y="2452769"/>
            <a:ext cx="4931243" cy="1756642"/>
          </a:xfrm>
          <a:prstGeom prst="rect">
            <a:avLst/>
          </a:prstGeom>
          <a:noFill/>
          <a:ln w="19050"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hữu</a:t>
            </a:r>
            <a:r>
              <a:rPr lang="en-US" sz="2800" dirty="0">
                <a:solidFill>
                  <a:schemeClr val="tx1"/>
                </a:solidFill>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ơ</a:t>
            </a:r>
            <a:r>
              <a:rPr lang="en-US" sz="2800" dirty="0">
                <a:solidFill>
                  <a:schemeClr val="tx1"/>
                </a:solidFill>
                <a:latin typeface="Times New Roman" panose="02020603050405020304" pitchFamily="18" charset="0"/>
                <a:cs typeface="Times New Roman" panose="02020603050405020304" pitchFamily="18" charset="0"/>
              </a:rPr>
              <a:t>: </a:t>
            </a:r>
          </a:p>
          <a:p>
            <a:r>
              <a:rPr lang="en-US" sz="2800" dirty="0">
                <a:solidFill>
                  <a:srgbClr val="002060"/>
                </a:solidFill>
                <a:latin typeface="Times New Roman" panose="02020603050405020304" pitchFamily="18" charset="0"/>
                <a:cs typeface="Times New Roman" panose="02020603050405020304" pitchFamily="18" charset="0"/>
              </a:rPr>
              <a:t>	+ </a:t>
            </a:r>
            <a:r>
              <a:rPr lang="en-US" sz="2800" dirty="0">
                <a:solidFill>
                  <a:schemeClr val="accent1">
                    <a:lumMod val="75000"/>
                  </a:schemeClr>
                </a:solidFill>
                <a:latin typeface="Times New Roman" panose="02020603050405020304" pitchFamily="18" charset="0"/>
                <a:cs typeface="Times New Roman" panose="02020603050405020304" pitchFamily="18" charset="0"/>
              </a:rPr>
              <a:t>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luôn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a:solidFill>
                  <a:schemeClr val="accent1">
                    <a:lumMod val="75000"/>
                  </a:schemeClr>
                </a:solidFill>
                <a:latin typeface="Times New Roman" panose="02020603050405020304" pitchFamily="18" charset="0"/>
                <a:cs typeface="Times New Roman" panose="02020603050405020304" pitchFamily="18" charset="0"/>
              </a:rPr>
              <a:t>IV</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	+ </a:t>
            </a:r>
            <a:r>
              <a:rPr lang="en-US" sz="2800" dirty="0">
                <a:solidFill>
                  <a:schemeClr val="accent1">
                    <a:lumMod val="75000"/>
                  </a:schemeClr>
                </a:solidFill>
                <a:latin typeface="Times New Roman" panose="02020603050405020304" pitchFamily="18" charset="0"/>
                <a:cs typeface="Times New Roman" panose="02020603050405020304" pitchFamily="18" charset="0"/>
              </a:rPr>
              <a:t>O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a:solidFill>
                  <a:schemeClr val="accent1">
                    <a:lumMod val="75000"/>
                  </a:schemeClr>
                </a:solidFill>
                <a:latin typeface="Times New Roman" panose="02020603050405020304" pitchFamily="18" charset="0"/>
                <a:cs typeface="Times New Roman" panose="02020603050405020304" pitchFamily="18" charset="0"/>
              </a:rPr>
              <a:t>II.</a:t>
            </a:r>
          </a:p>
          <a:p>
            <a:r>
              <a:rPr lang="en-US" sz="2800" dirty="0">
                <a:solidFill>
                  <a:srgbClr val="002060"/>
                </a:solidFill>
                <a:latin typeface="Times New Roman" panose="02020603050405020304" pitchFamily="18" charset="0"/>
                <a:cs typeface="Times New Roman" panose="02020603050405020304" pitchFamily="18" charset="0"/>
              </a:rPr>
              <a:t>	+ </a:t>
            </a:r>
            <a:r>
              <a:rPr lang="en-US" sz="2800" dirty="0">
                <a:solidFill>
                  <a:schemeClr val="accent1">
                    <a:lumMod val="75000"/>
                  </a:schemeClr>
                </a:solidFill>
                <a:latin typeface="Times New Roman" panose="02020603050405020304" pitchFamily="18" charset="0"/>
                <a:cs typeface="Times New Roman" panose="02020603050405020304" pitchFamily="18" charset="0"/>
              </a:rPr>
              <a:t>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hóa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trị</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a:solidFill>
                  <a:schemeClr val="accent1">
                    <a:lumMod val="75000"/>
                  </a:schemeClr>
                </a:solidFill>
                <a:latin typeface="Times New Roman" panose="02020603050405020304" pitchFamily="18" charset="0"/>
                <a:cs typeface="Times New Roman" panose="02020603050405020304" pitchFamily="18" charset="0"/>
              </a:rPr>
              <a:t>I.</a:t>
            </a:r>
          </a:p>
        </p:txBody>
      </p:sp>
      <p:sp>
        <p:nvSpPr>
          <p:cNvPr id="2" name="Rectangle: Single Corner Rounded 1">
            <a:extLst>
              <a:ext uri="{FF2B5EF4-FFF2-40B4-BE49-F238E27FC236}">
                <a16:creationId xmlns:a16="http://schemas.microsoft.com/office/drawing/2014/main" id="{0FA68E3C-64BA-642D-ACFA-4AD5CC281685}"/>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2F7231-578D-0AE2-F325-41687CD698FA}"/>
              </a:ext>
            </a:extLst>
          </p:cNvPr>
          <p:cNvSpPr txBox="1"/>
          <p:nvPr/>
        </p:nvSpPr>
        <p:spPr>
          <a:xfrm>
            <a:off x="2809847" y="796239"/>
            <a:ext cx="2372476" cy="1200329"/>
          </a:xfrm>
          <a:prstGeom prst="rect">
            <a:avLst/>
          </a:prstGeom>
          <a:noFill/>
        </p:spPr>
        <p:txBody>
          <a:bodyPr wrap="square">
            <a:spAutoFit/>
          </a:bodyPr>
          <a:lstStyle/>
          <a:p>
            <a:pPr algn="ctr"/>
            <a:r>
              <a:rPr lang="en-US" sz="2400">
                <a:solidFill>
                  <a:srgbClr val="002060"/>
                </a:solidFill>
                <a:latin typeface="Times New Roman" panose="02020603050405020304" pitchFamily="18" charset="0"/>
                <a:cs typeface="Times New Roman" panose="02020603050405020304" pitchFamily="18" charset="0"/>
              </a:rPr>
              <a:t>Hóa trị của </a:t>
            </a:r>
          </a:p>
          <a:p>
            <a:pPr algn="ctr"/>
            <a:r>
              <a:rPr lang="en-US" sz="2400">
                <a:solidFill>
                  <a:srgbClr val="002060"/>
                </a:solidFill>
                <a:latin typeface="Times New Roman" panose="02020603050405020304" pitchFamily="18" charset="0"/>
                <a:cs typeface="Times New Roman" panose="02020603050405020304" pitchFamily="18" charset="0"/>
              </a:rPr>
              <a:t>C, O, H đã học ở lớp dưới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0B6D2A6-9262-5E74-6CF6-2C06FEDC1ADC}"/>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barn(inVertical)">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barn(inVertical)">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grpSp>
        <p:nvGrpSpPr>
          <p:cNvPr id="729" name="Google Shape;729;p48"/>
          <p:cNvGrpSpPr/>
          <p:nvPr/>
        </p:nvGrpSpPr>
        <p:grpSpPr>
          <a:xfrm>
            <a:off x="7834977" y="2241840"/>
            <a:ext cx="873449" cy="659812"/>
            <a:chOff x="742611" y="3978245"/>
            <a:chExt cx="1201774" cy="907832"/>
          </a:xfrm>
        </p:grpSpPr>
        <p:sp>
          <p:nvSpPr>
            <p:cNvPr id="730" name="Google Shape;730;p48"/>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8"/>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8"/>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8"/>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8"/>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8"/>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48"/>
          <p:cNvGrpSpPr/>
          <p:nvPr/>
        </p:nvGrpSpPr>
        <p:grpSpPr>
          <a:xfrm rot="1794470" flipH="1">
            <a:off x="43195" y="2006116"/>
            <a:ext cx="522590" cy="984008"/>
            <a:chOff x="839349" y="1761484"/>
            <a:chExt cx="413205" cy="755012"/>
          </a:xfrm>
        </p:grpSpPr>
        <p:sp>
          <p:nvSpPr>
            <p:cNvPr id="737" name="Google Shape;737;p48"/>
            <p:cNvSpPr/>
            <p:nvPr/>
          </p:nvSpPr>
          <p:spPr>
            <a:xfrm>
              <a:off x="839349" y="1761484"/>
              <a:ext cx="413205" cy="390694"/>
            </a:xfrm>
            <a:custGeom>
              <a:avLst/>
              <a:gdLst/>
              <a:ahLst/>
              <a:cxnLst/>
              <a:rect l="l" t="t" r="r" b="b"/>
              <a:pathLst>
                <a:path w="6544" h="6187" extrusionOk="0">
                  <a:moveTo>
                    <a:pt x="3182" y="0"/>
                  </a:moveTo>
                  <a:cubicBezTo>
                    <a:pt x="3174" y="0"/>
                    <a:pt x="3166" y="1"/>
                    <a:pt x="3158" y="1"/>
                  </a:cubicBezTo>
                  <a:cubicBezTo>
                    <a:pt x="3025" y="8"/>
                    <a:pt x="2937" y="178"/>
                    <a:pt x="3000" y="292"/>
                  </a:cubicBezTo>
                  <a:cubicBezTo>
                    <a:pt x="3057" y="381"/>
                    <a:pt x="3044" y="343"/>
                    <a:pt x="3120" y="476"/>
                  </a:cubicBezTo>
                  <a:cubicBezTo>
                    <a:pt x="3190" y="602"/>
                    <a:pt x="3196" y="798"/>
                    <a:pt x="3203" y="1014"/>
                  </a:cubicBezTo>
                  <a:cubicBezTo>
                    <a:pt x="3203" y="1387"/>
                    <a:pt x="3190" y="1520"/>
                    <a:pt x="3089" y="1874"/>
                  </a:cubicBezTo>
                  <a:cubicBezTo>
                    <a:pt x="3057" y="2026"/>
                    <a:pt x="2968" y="2172"/>
                    <a:pt x="2962" y="2317"/>
                  </a:cubicBezTo>
                  <a:cubicBezTo>
                    <a:pt x="2943" y="2330"/>
                    <a:pt x="2918" y="2336"/>
                    <a:pt x="2905" y="2349"/>
                  </a:cubicBezTo>
                  <a:cubicBezTo>
                    <a:pt x="2684" y="1893"/>
                    <a:pt x="2266" y="1450"/>
                    <a:pt x="1735" y="1254"/>
                  </a:cubicBezTo>
                  <a:cubicBezTo>
                    <a:pt x="1593" y="1196"/>
                    <a:pt x="1444" y="1169"/>
                    <a:pt x="1297" y="1169"/>
                  </a:cubicBezTo>
                  <a:cubicBezTo>
                    <a:pt x="799" y="1169"/>
                    <a:pt x="319" y="1482"/>
                    <a:pt x="197" y="1994"/>
                  </a:cubicBezTo>
                  <a:cubicBezTo>
                    <a:pt x="1" y="2646"/>
                    <a:pt x="570" y="3342"/>
                    <a:pt x="937" y="3646"/>
                  </a:cubicBezTo>
                  <a:cubicBezTo>
                    <a:pt x="811" y="3823"/>
                    <a:pt x="722" y="3924"/>
                    <a:pt x="564" y="4215"/>
                  </a:cubicBezTo>
                  <a:cubicBezTo>
                    <a:pt x="191" y="4962"/>
                    <a:pt x="400" y="5658"/>
                    <a:pt x="1013" y="5835"/>
                  </a:cubicBezTo>
                  <a:cubicBezTo>
                    <a:pt x="1118" y="5870"/>
                    <a:pt x="1226" y="5885"/>
                    <a:pt x="1334" y="5885"/>
                  </a:cubicBezTo>
                  <a:cubicBezTo>
                    <a:pt x="1521" y="5885"/>
                    <a:pt x="1710" y="5840"/>
                    <a:pt x="1886" y="5772"/>
                  </a:cubicBezTo>
                  <a:cubicBezTo>
                    <a:pt x="1962" y="5753"/>
                    <a:pt x="2159" y="5664"/>
                    <a:pt x="2310" y="5550"/>
                  </a:cubicBezTo>
                  <a:cubicBezTo>
                    <a:pt x="2384" y="5678"/>
                    <a:pt x="2483" y="5742"/>
                    <a:pt x="2594" y="5742"/>
                  </a:cubicBezTo>
                  <a:cubicBezTo>
                    <a:pt x="2665" y="5742"/>
                    <a:pt x="2740" y="5716"/>
                    <a:pt x="2817" y="5664"/>
                  </a:cubicBezTo>
                  <a:lnTo>
                    <a:pt x="2836" y="5677"/>
                  </a:lnTo>
                  <a:cubicBezTo>
                    <a:pt x="3086" y="5957"/>
                    <a:pt x="3481" y="6186"/>
                    <a:pt x="3964" y="6186"/>
                  </a:cubicBezTo>
                  <a:cubicBezTo>
                    <a:pt x="3995" y="6186"/>
                    <a:pt x="4026" y="6185"/>
                    <a:pt x="4057" y="6183"/>
                  </a:cubicBezTo>
                  <a:cubicBezTo>
                    <a:pt x="4160" y="6171"/>
                    <a:pt x="4276" y="6171"/>
                    <a:pt x="4374" y="6142"/>
                  </a:cubicBezTo>
                  <a:lnTo>
                    <a:pt x="4374" y="6142"/>
                  </a:lnTo>
                  <a:cubicBezTo>
                    <a:pt x="4374" y="6143"/>
                    <a:pt x="4373" y="6144"/>
                    <a:pt x="4373" y="6145"/>
                  </a:cubicBezTo>
                  <a:cubicBezTo>
                    <a:pt x="4702" y="6057"/>
                    <a:pt x="4626" y="6057"/>
                    <a:pt x="4848" y="5892"/>
                  </a:cubicBezTo>
                  <a:cubicBezTo>
                    <a:pt x="4974" y="5753"/>
                    <a:pt x="5057" y="5728"/>
                    <a:pt x="5126" y="5512"/>
                  </a:cubicBezTo>
                  <a:lnTo>
                    <a:pt x="5126" y="5512"/>
                  </a:lnTo>
                  <a:cubicBezTo>
                    <a:pt x="5122" y="5534"/>
                    <a:pt x="5106" y="5580"/>
                    <a:pt x="5108" y="5580"/>
                  </a:cubicBezTo>
                  <a:cubicBezTo>
                    <a:pt x="5109" y="5580"/>
                    <a:pt x="5114" y="5570"/>
                    <a:pt x="5126" y="5544"/>
                  </a:cubicBezTo>
                  <a:cubicBezTo>
                    <a:pt x="5164" y="5475"/>
                    <a:pt x="5189" y="5392"/>
                    <a:pt x="5215" y="5234"/>
                  </a:cubicBezTo>
                  <a:cubicBezTo>
                    <a:pt x="5253" y="5120"/>
                    <a:pt x="5240" y="4747"/>
                    <a:pt x="5126" y="4589"/>
                  </a:cubicBezTo>
                  <a:cubicBezTo>
                    <a:pt x="5076" y="4494"/>
                    <a:pt x="4993" y="4411"/>
                    <a:pt x="4917" y="4342"/>
                  </a:cubicBezTo>
                  <a:cubicBezTo>
                    <a:pt x="4898" y="4329"/>
                    <a:pt x="4892" y="4310"/>
                    <a:pt x="4873" y="4304"/>
                  </a:cubicBezTo>
                  <a:cubicBezTo>
                    <a:pt x="5114" y="4139"/>
                    <a:pt x="5493" y="3855"/>
                    <a:pt x="5727" y="3570"/>
                  </a:cubicBezTo>
                  <a:cubicBezTo>
                    <a:pt x="6158" y="3064"/>
                    <a:pt x="6544" y="2311"/>
                    <a:pt x="6183" y="1678"/>
                  </a:cubicBezTo>
                  <a:cubicBezTo>
                    <a:pt x="5975" y="1375"/>
                    <a:pt x="5695" y="1255"/>
                    <a:pt x="5398" y="1255"/>
                  </a:cubicBezTo>
                  <a:cubicBezTo>
                    <a:pt x="4882" y="1255"/>
                    <a:pt x="4316" y="1615"/>
                    <a:pt x="3987" y="2001"/>
                  </a:cubicBezTo>
                  <a:cubicBezTo>
                    <a:pt x="3873" y="2121"/>
                    <a:pt x="3766" y="2247"/>
                    <a:pt x="3671" y="2380"/>
                  </a:cubicBezTo>
                  <a:cubicBezTo>
                    <a:pt x="3639" y="2349"/>
                    <a:pt x="3601" y="2317"/>
                    <a:pt x="3563" y="2298"/>
                  </a:cubicBezTo>
                  <a:cubicBezTo>
                    <a:pt x="3759" y="1798"/>
                    <a:pt x="4051" y="1298"/>
                    <a:pt x="4411" y="944"/>
                  </a:cubicBezTo>
                  <a:cubicBezTo>
                    <a:pt x="4633" y="748"/>
                    <a:pt x="4544" y="817"/>
                    <a:pt x="4759" y="678"/>
                  </a:cubicBezTo>
                  <a:lnTo>
                    <a:pt x="4772" y="672"/>
                  </a:lnTo>
                  <a:cubicBezTo>
                    <a:pt x="4791" y="666"/>
                    <a:pt x="4803" y="659"/>
                    <a:pt x="4829" y="647"/>
                  </a:cubicBezTo>
                  <a:cubicBezTo>
                    <a:pt x="5022" y="539"/>
                    <a:pt x="4914" y="271"/>
                    <a:pt x="4737" y="271"/>
                  </a:cubicBezTo>
                  <a:cubicBezTo>
                    <a:pt x="4706" y="271"/>
                    <a:pt x="4673" y="280"/>
                    <a:pt x="4639" y="299"/>
                  </a:cubicBezTo>
                  <a:cubicBezTo>
                    <a:pt x="4588" y="343"/>
                    <a:pt x="4563" y="343"/>
                    <a:pt x="4531" y="387"/>
                  </a:cubicBezTo>
                  <a:cubicBezTo>
                    <a:pt x="4519" y="387"/>
                    <a:pt x="4335" y="596"/>
                    <a:pt x="4291" y="653"/>
                  </a:cubicBezTo>
                  <a:cubicBezTo>
                    <a:pt x="4006" y="969"/>
                    <a:pt x="3740" y="1292"/>
                    <a:pt x="3525" y="1729"/>
                  </a:cubicBezTo>
                  <a:cubicBezTo>
                    <a:pt x="3570" y="1349"/>
                    <a:pt x="3544" y="950"/>
                    <a:pt x="3456" y="577"/>
                  </a:cubicBezTo>
                  <a:cubicBezTo>
                    <a:pt x="3406" y="454"/>
                    <a:pt x="3465" y="0"/>
                    <a:pt x="3182"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8"/>
            <p:cNvSpPr/>
            <p:nvPr/>
          </p:nvSpPr>
          <p:spPr>
            <a:xfrm>
              <a:off x="1030304" y="1919357"/>
              <a:ext cx="27530" cy="21281"/>
            </a:xfrm>
            <a:custGeom>
              <a:avLst/>
              <a:gdLst/>
              <a:ahLst/>
              <a:cxnLst/>
              <a:rect l="l" t="t" r="r" b="b"/>
              <a:pathLst>
                <a:path w="436" h="337" extrusionOk="0">
                  <a:moveTo>
                    <a:pt x="273" y="1"/>
                  </a:moveTo>
                  <a:cubicBezTo>
                    <a:pt x="238" y="22"/>
                    <a:pt x="198" y="32"/>
                    <a:pt x="155" y="32"/>
                  </a:cubicBezTo>
                  <a:cubicBezTo>
                    <a:pt x="136" y="32"/>
                    <a:pt x="116" y="30"/>
                    <a:pt x="96" y="26"/>
                  </a:cubicBezTo>
                  <a:cubicBezTo>
                    <a:pt x="70" y="32"/>
                    <a:pt x="58" y="39"/>
                    <a:pt x="51" y="58"/>
                  </a:cubicBezTo>
                  <a:lnTo>
                    <a:pt x="26" y="83"/>
                  </a:lnTo>
                  <a:lnTo>
                    <a:pt x="1" y="127"/>
                  </a:lnTo>
                  <a:cubicBezTo>
                    <a:pt x="20" y="178"/>
                    <a:pt x="26" y="216"/>
                    <a:pt x="32" y="254"/>
                  </a:cubicBezTo>
                  <a:cubicBezTo>
                    <a:pt x="84" y="305"/>
                    <a:pt x="175" y="336"/>
                    <a:pt x="255" y="336"/>
                  </a:cubicBezTo>
                  <a:cubicBezTo>
                    <a:pt x="353" y="336"/>
                    <a:pt x="436" y="291"/>
                    <a:pt x="418" y="184"/>
                  </a:cubicBezTo>
                  <a:cubicBezTo>
                    <a:pt x="418" y="165"/>
                    <a:pt x="412" y="133"/>
                    <a:pt x="406" y="121"/>
                  </a:cubicBezTo>
                  <a:cubicBezTo>
                    <a:pt x="406" y="114"/>
                    <a:pt x="399" y="102"/>
                    <a:pt x="399" y="102"/>
                  </a:cubicBezTo>
                  <a:cubicBezTo>
                    <a:pt x="387" y="89"/>
                    <a:pt x="374" y="83"/>
                    <a:pt x="355" y="64"/>
                  </a:cubicBezTo>
                  <a:lnTo>
                    <a:pt x="349" y="58"/>
                  </a:lnTo>
                  <a:cubicBezTo>
                    <a:pt x="342" y="51"/>
                    <a:pt x="336" y="51"/>
                    <a:pt x="323" y="39"/>
                  </a:cubicBezTo>
                  <a:cubicBezTo>
                    <a:pt x="320" y="35"/>
                    <a:pt x="319" y="34"/>
                    <a:pt x="318" y="34"/>
                  </a:cubicBezTo>
                  <a:cubicBezTo>
                    <a:pt x="317" y="34"/>
                    <a:pt x="317" y="35"/>
                    <a:pt x="317" y="39"/>
                  </a:cubicBezTo>
                  <a:cubicBezTo>
                    <a:pt x="304" y="32"/>
                    <a:pt x="285" y="20"/>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8"/>
            <p:cNvSpPr/>
            <p:nvPr/>
          </p:nvSpPr>
          <p:spPr>
            <a:xfrm>
              <a:off x="999931" y="1964509"/>
              <a:ext cx="44831" cy="142713"/>
            </a:xfrm>
            <a:custGeom>
              <a:avLst/>
              <a:gdLst/>
              <a:ahLst/>
              <a:cxnLst/>
              <a:rect l="l" t="t" r="r" b="b"/>
              <a:pathLst>
                <a:path w="710" h="2260" extrusionOk="0">
                  <a:moveTo>
                    <a:pt x="564" y="1"/>
                  </a:moveTo>
                  <a:lnTo>
                    <a:pt x="564" y="7"/>
                  </a:lnTo>
                  <a:cubicBezTo>
                    <a:pt x="330" y="393"/>
                    <a:pt x="184" y="905"/>
                    <a:pt x="45" y="1469"/>
                  </a:cubicBezTo>
                  <a:cubicBezTo>
                    <a:pt x="1" y="1652"/>
                    <a:pt x="7" y="2057"/>
                    <a:pt x="39" y="2184"/>
                  </a:cubicBezTo>
                  <a:cubicBezTo>
                    <a:pt x="48" y="2230"/>
                    <a:pt x="65" y="2260"/>
                    <a:pt x="96" y="2260"/>
                  </a:cubicBezTo>
                  <a:cubicBezTo>
                    <a:pt x="148" y="2260"/>
                    <a:pt x="240" y="2167"/>
                    <a:pt x="393" y="1905"/>
                  </a:cubicBezTo>
                  <a:cubicBezTo>
                    <a:pt x="602" y="1589"/>
                    <a:pt x="709" y="962"/>
                    <a:pt x="665" y="671"/>
                  </a:cubicBezTo>
                  <a:cubicBezTo>
                    <a:pt x="665" y="608"/>
                    <a:pt x="602" y="399"/>
                    <a:pt x="615" y="387"/>
                  </a:cubicBezTo>
                  <a:cubicBezTo>
                    <a:pt x="596" y="336"/>
                    <a:pt x="608" y="336"/>
                    <a:pt x="596" y="266"/>
                  </a:cubicBezTo>
                  <a:cubicBezTo>
                    <a:pt x="583" y="178"/>
                    <a:pt x="570" y="95"/>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8"/>
            <p:cNvSpPr/>
            <p:nvPr/>
          </p:nvSpPr>
          <p:spPr>
            <a:xfrm>
              <a:off x="863665" y="1861828"/>
              <a:ext cx="151921" cy="245896"/>
            </a:xfrm>
            <a:custGeom>
              <a:avLst/>
              <a:gdLst/>
              <a:ahLst/>
              <a:cxnLst/>
              <a:rect l="l" t="t" r="r" b="b"/>
              <a:pathLst>
                <a:path w="2406" h="3894" extrusionOk="0">
                  <a:moveTo>
                    <a:pt x="913" y="0"/>
                  </a:moveTo>
                  <a:cubicBezTo>
                    <a:pt x="300" y="0"/>
                    <a:pt x="0" y="702"/>
                    <a:pt x="362" y="1222"/>
                  </a:cubicBezTo>
                  <a:cubicBezTo>
                    <a:pt x="571" y="1513"/>
                    <a:pt x="811" y="1715"/>
                    <a:pt x="982" y="1854"/>
                  </a:cubicBezTo>
                  <a:cubicBezTo>
                    <a:pt x="1140" y="2032"/>
                    <a:pt x="950" y="2240"/>
                    <a:pt x="779" y="2342"/>
                  </a:cubicBezTo>
                  <a:cubicBezTo>
                    <a:pt x="792" y="2342"/>
                    <a:pt x="792" y="2335"/>
                    <a:pt x="798" y="2335"/>
                  </a:cubicBezTo>
                  <a:cubicBezTo>
                    <a:pt x="590" y="2525"/>
                    <a:pt x="476" y="2683"/>
                    <a:pt x="381" y="2886"/>
                  </a:cubicBezTo>
                  <a:cubicBezTo>
                    <a:pt x="67" y="3635"/>
                    <a:pt x="514" y="3894"/>
                    <a:pt x="951" y="3894"/>
                  </a:cubicBezTo>
                  <a:cubicBezTo>
                    <a:pt x="972" y="3894"/>
                    <a:pt x="993" y="3893"/>
                    <a:pt x="1014" y="3892"/>
                  </a:cubicBezTo>
                  <a:cubicBezTo>
                    <a:pt x="1336" y="3860"/>
                    <a:pt x="1741" y="3626"/>
                    <a:pt x="1811" y="3582"/>
                  </a:cubicBezTo>
                  <a:lnTo>
                    <a:pt x="1817" y="3575"/>
                  </a:lnTo>
                  <a:cubicBezTo>
                    <a:pt x="1811" y="3531"/>
                    <a:pt x="1811" y="3487"/>
                    <a:pt x="1811" y="3436"/>
                  </a:cubicBezTo>
                  <a:cubicBezTo>
                    <a:pt x="1785" y="3088"/>
                    <a:pt x="1868" y="2747"/>
                    <a:pt x="1963" y="2411"/>
                  </a:cubicBezTo>
                  <a:cubicBezTo>
                    <a:pt x="2064" y="2076"/>
                    <a:pt x="2184" y="1728"/>
                    <a:pt x="2380" y="1424"/>
                  </a:cubicBezTo>
                  <a:cubicBezTo>
                    <a:pt x="2387" y="1411"/>
                    <a:pt x="2393" y="1405"/>
                    <a:pt x="2406" y="1392"/>
                  </a:cubicBezTo>
                  <a:cubicBezTo>
                    <a:pt x="2349" y="1317"/>
                    <a:pt x="2317" y="1228"/>
                    <a:pt x="2317" y="1133"/>
                  </a:cubicBezTo>
                  <a:cubicBezTo>
                    <a:pt x="2311" y="1120"/>
                    <a:pt x="2298" y="1101"/>
                    <a:pt x="2279" y="1044"/>
                  </a:cubicBezTo>
                  <a:cubicBezTo>
                    <a:pt x="2133" y="722"/>
                    <a:pt x="1975" y="557"/>
                    <a:pt x="1785" y="386"/>
                  </a:cubicBezTo>
                  <a:cubicBezTo>
                    <a:pt x="1602" y="247"/>
                    <a:pt x="1412" y="102"/>
                    <a:pt x="1146" y="32"/>
                  </a:cubicBezTo>
                  <a:cubicBezTo>
                    <a:pt x="1064" y="10"/>
                    <a:pt x="986" y="0"/>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8"/>
            <p:cNvSpPr/>
            <p:nvPr/>
          </p:nvSpPr>
          <p:spPr>
            <a:xfrm>
              <a:off x="1034282" y="1867448"/>
              <a:ext cx="180272" cy="258021"/>
            </a:xfrm>
            <a:custGeom>
              <a:avLst/>
              <a:gdLst/>
              <a:ahLst/>
              <a:cxnLst/>
              <a:rect l="l" t="t" r="r" b="b"/>
              <a:pathLst>
                <a:path w="2855" h="4086" extrusionOk="0">
                  <a:moveTo>
                    <a:pt x="1392" y="4016"/>
                  </a:moveTo>
                  <a:lnTo>
                    <a:pt x="1392" y="4016"/>
                  </a:lnTo>
                  <a:cubicBezTo>
                    <a:pt x="1390" y="4016"/>
                    <a:pt x="1388" y="4017"/>
                    <a:pt x="1387" y="4018"/>
                  </a:cubicBezTo>
                  <a:cubicBezTo>
                    <a:pt x="1389" y="4018"/>
                    <a:pt x="1391" y="4017"/>
                    <a:pt x="1392" y="4016"/>
                  </a:cubicBezTo>
                  <a:close/>
                  <a:moveTo>
                    <a:pt x="2266" y="0"/>
                  </a:moveTo>
                  <a:cubicBezTo>
                    <a:pt x="2141" y="0"/>
                    <a:pt x="1993" y="29"/>
                    <a:pt x="1823" y="95"/>
                  </a:cubicBezTo>
                  <a:cubicBezTo>
                    <a:pt x="1526" y="190"/>
                    <a:pt x="1032" y="633"/>
                    <a:pt x="722" y="1076"/>
                  </a:cubicBezTo>
                  <a:cubicBezTo>
                    <a:pt x="716" y="1265"/>
                    <a:pt x="596" y="1449"/>
                    <a:pt x="406" y="1519"/>
                  </a:cubicBezTo>
                  <a:cubicBezTo>
                    <a:pt x="406" y="1538"/>
                    <a:pt x="406" y="1544"/>
                    <a:pt x="412" y="1557"/>
                  </a:cubicBezTo>
                  <a:cubicBezTo>
                    <a:pt x="412" y="1664"/>
                    <a:pt x="450" y="1778"/>
                    <a:pt x="425" y="1886"/>
                  </a:cubicBezTo>
                  <a:cubicBezTo>
                    <a:pt x="425" y="1885"/>
                    <a:pt x="426" y="1885"/>
                    <a:pt x="426" y="1885"/>
                  </a:cubicBezTo>
                  <a:cubicBezTo>
                    <a:pt x="443" y="1885"/>
                    <a:pt x="425" y="2128"/>
                    <a:pt x="438" y="2202"/>
                  </a:cubicBezTo>
                  <a:cubicBezTo>
                    <a:pt x="425" y="2651"/>
                    <a:pt x="349" y="3100"/>
                    <a:pt x="121" y="3499"/>
                  </a:cubicBezTo>
                  <a:cubicBezTo>
                    <a:pt x="77" y="3575"/>
                    <a:pt x="39" y="3638"/>
                    <a:pt x="1" y="3702"/>
                  </a:cubicBezTo>
                  <a:cubicBezTo>
                    <a:pt x="77" y="3759"/>
                    <a:pt x="197" y="3860"/>
                    <a:pt x="457" y="3980"/>
                  </a:cubicBezTo>
                  <a:cubicBezTo>
                    <a:pt x="602" y="4043"/>
                    <a:pt x="710" y="4081"/>
                    <a:pt x="994" y="4081"/>
                  </a:cubicBezTo>
                  <a:cubicBezTo>
                    <a:pt x="1006" y="4084"/>
                    <a:pt x="1018" y="4085"/>
                    <a:pt x="1030" y="4085"/>
                  </a:cubicBezTo>
                  <a:cubicBezTo>
                    <a:pt x="1095" y="4085"/>
                    <a:pt x="1160" y="4049"/>
                    <a:pt x="1243" y="4049"/>
                  </a:cubicBezTo>
                  <a:cubicBezTo>
                    <a:pt x="1249" y="4049"/>
                    <a:pt x="1254" y="4049"/>
                    <a:pt x="1260" y="4050"/>
                  </a:cubicBezTo>
                  <a:cubicBezTo>
                    <a:pt x="1273" y="4043"/>
                    <a:pt x="1322" y="4025"/>
                    <a:pt x="1397" y="4012"/>
                  </a:cubicBezTo>
                  <a:lnTo>
                    <a:pt x="1397" y="4012"/>
                  </a:lnTo>
                  <a:cubicBezTo>
                    <a:pt x="1395" y="4013"/>
                    <a:pt x="1394" y="4014"/>
                    <a:pt x="1392" y="4016"/>
                  </a:cubicBezTo>
                  <a:lnTo>
                    <a:pt x="1392" y="4016"/>
                  </a:lnTo>
                  <a:cubicBezTo>
                    <a:pt x="1404" y="4012"/>
                    <a:pt x="1419" y="4011"/>
                    <a:pt x="1425" y="4005"/>
                  </a:cubicBezTo>
                  <a:cubicBezTo>
                    <a:pt x="1418" y="4005"/>
                    <a:pt x="1425" y="4005"/>
                    <a:pt x="1450" y="3993"/>
                  </a:cubicBezTo>
                  <a:lnTo>
                    <a:pt x="1456" y="3993"/>
                  </a:lnTo>
                  <a:cubicBezTo>
                    <a:pt x="1520" y="3961"/>
                    <a:pt x="1577" y="3929"/>
                    <a:pt x="1627" y="3891"/>
                  </a:cubicBezTo>
                  <a:cubicBezTo>
                    <a:pt x="1741" y="3816"/>
                    <a:pt x="1741" y="3790"/>
                    <a:pt x="1785" y="3733"/>
                  </a:cubicBezTo>
                  <a:cubicBezTo>
                    <a:pt x="1868" y="3632"/>
                    <a:pt x="1861" y="3645"/>
                    <a:pt x="1893" y="3562"/>
                  </a:cubicBezTo>
                  <a:cubicBezTo>
                    <a:pt x="1963" y="3360"/>
                    <a:pt x="1969" y="3132"/>
                    <a:pt x="1849" y="2993"/>
                  </a:cubicBezTo>
                  <a:cubicBezTo>
                    <a:pt x="1817" y="2949"/>
                    <a:pt x="1747" y="2911"/>
                    <a:pt x="1671" y="2866"/>
                  </a:cubicBezTo>
                  <a:lnTo>
                    <a:pt x="1589" y="2822"/>
                  </a:lnTo>
                  <a:cubicBezTo>
                    <a:pt x="1558" y="2816"/>
                    <a:pt x="1545" y="2809"/>
                    <a:pt x="1526" y="2803"/>
                  </a:cubicBezTo>
                  <a:cubicBezTo>
                    <a:pt x="1374" y="2778"/>
                    <a:pt x="1241" y="2594"/>
                    <a:pt x="1368" y="2461"/>
                  </a:cubicBezTo>
                  <a:cubicBezTo>
                    <a:pt x="1437" y="2366"/>
                    <a:pt x="1925" y="2012"/>
                    <a:pt x="2133" y="1797"/>
                  </a:cubicBezTo>
                  <a:cubicBezTo>
                    <a:pt x="2475" y="1443"/>
                    <a:pt x="2703" y="1164"/>
                    <a:pt x="2810" y="626"/>
                  </a:cubicBezTo>
                  <a:cubicBezTo>
                    <a:pt x="2854" y="315"/>
                    <a:pt x="2681" y="0"/>
                    <a:pt x="2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8"/>
            <p:cNvSpPr/>
            <p:nvPr/>
          </p:nvSpPr>
          <p:spPr>
            <a:xfrm>
              <a:off x="1056256" y="1929777"/>
              <a:ext cx="505" cy="1642"/>
            </a:xfrm>
            <a:custGeom>
              <a:avLst/>
              <a:gdLst/>
              <a:ahLst/>
              <a:cxnLst/>
              <a:rect l="l" t="t" r="r" b="b"/>
              <a:pathLst>
                <a:path w="8" h="26" extrusionOk="0">
                  <a:moveTo>
                    <a:pt x="1" y="0"/>
                  </a:moveTo>
                  <a:lnTo>
                    <a:pt x="1" y="13"/>
                  </a:lnTo>
                  <a:lnTo>
                    <a:pt x="1" y="25"/>
                  </a:lnTo>
                  <a:cubicBezTo>
                    <a:pt x="7" y="19"/>
                    <a:pt x="7" y="13"/>
                    <a:pt x="1" y="0"/>
                  </a:cubicBezTo>
                  <a:close/>
                </a:path>
              </a:pathLst>
            </a:custGeom>
            <a:solidFill>
              <a:srgbClr val="3011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8"/>
            <p:cNvSpPr/>
            <p:nvPr/>
          </p:nvSpPr>
          <p:spPr>
            <a:xfrm>
              <a:off x="839733" y="1761863"/>
              <a:ext cx="412384" cy="391072"/>
            </a:xfrm>
            <a:custGeom>
              <a:avLst/>
              <a:gdLst/>
              <a:ahLst/>
              <a:cxnLst/>
              <a:rect l="l" t="t" r="r" b="b"/>
              <a:pathLst>
                <a:path w="6531" h="6193" extrusionOk="0">
                  <a:moveTo>
                    <a:pt x="3278" y="2488"/>
                  </a:moveTo>
                  <a:cubicBezTo>
                    <a:pt x="3297" y="2501"/>
                    <a:pt x="3303" y="2520"/>
                    <a:pt x="3329" y="2526"/>
                  </a:cubicBezTo>
                  <a:lnTo>
                    <a:pt x="3335" y="2526"/>
                  </a:lnTo>
                  <a:cubicBezTo>
                    <a:pt x="3341" y="2533"/>
                    <a:pt x="3348" y="2533"/>
                    <a:pt x="3360" y="2545"/>
                  </a:cubicBezTo>
                  <a:cubicBezTo>
                    <a:pt x="3367" y="2545"/>
                    <a:pt x="3367" y="2552"/>
                    <a:pt x="3367" y="2552"/>
                  </a:cubicBezTo>
                  <a:cubicBezTo>
                    <a:pt x="3379" y="2558"/>
                    <a:pt x="3392" y="2577"/>
                    <a:pt x="3405" y="2589"/>
                  </a:cubicBezTo>
                  <a:cubicBezTo>
                    <a:pt x="3405" y="2596"/>
                    <a:pt x="3411" y="2608"/>
                    <a:pt x="3411" y="2608"/>
                  </a:cubicBezTo>
                  <a:cubicBezTo>
                    <a:pt x="3424" y="2621"/>
                    <a:pt x="3430" y="2646"/>
                    <a:pt x="3430" y="2672"/>
                  </a:cubicBezTo>
                  <a:cubicBezTo>
                    <a:pt x="3447" y="2780"/>
                    <a:pt x="3363" y="2826"/>
                    <a:pt x="3265" y="2826"/>
                  </a:cubicBezTo>
                  <a:cubicBezTo>
                    <a:pt x="3185" y="2826"/>
                    <a:pt x="3095" y="2795"/>
                    <a:pt x="3044" y="2741"/>
                  </a:cubicBezTo>
                  <a:cubicBezTo>
                    <a:pt x="3038" y="2703"/>
                    <a:pt x="3025" y="2659"/>
                    <a:pt x="3012" y="2615"/>
                  </a:cubicBezTo>
                  <a:lnTo>
                    <a:pt x="3038" y="2564"/>
                  </a:lnTo>
                  <a:lnTo>
                    <a:pt x="3057" y="2545"/>
                  </a:lnTo>
                  <a:cubicBezTo>
                    <a:pt x="3076" y="2526"/>
                    <a:pt x="3088" y="2520"/>
                    <a:pt x="3107" y="2514"/>
                  </a:cubicBezTo>
                  <a:cubicBezTo>
                    <a:pt x="3125" y="2518"/>
                    <a:pt x="3144" y="2520"/>
                    <a:pt x="3163" y="2520"/>
                  </a:cubicBezTo>
                  <a:cubicBezTo>
                    <a:pt x="3203" y="2520"/>
                    <a:pt x="3244" y="2510"/>
                    <a:pt x="3278" y="2488"/>
                  </a:cubicBezTo>
                  <a:close/>
                  <a:moveTo>
                    <a:pt x="1177" y="3912"/>
                  </a:moveTo>
                  <a:cubicBezTo>
                    <a:pt x="1177" y="3912"/>
                    <a:pt x="1177" y="3912"/>
                    <a:pt x="1177" y="3912"/>
                  </a:cubicBezTo>
                  <a:lnTo>
                    <a:pt x="1177" y="3912"/>
                  </a:lnTo>
                  <a:cubicBezTo>
                    <a:pt x="1177" y="3912"/>
                    <a:pt x="1177" y="3912"/>
                    <a:pt x="1177" y="3912"/>
                  </a:cubicBezTo>
                  <a:close/>
                  <a:moveTo>
                    <a:pt x="3107" y="3197"/>
                  </a:moveTo>
                  <a:cubicBezTo>
                    <a:pt x="3107" y="3286"/>
                    <a:pt x="3120" y="3380"/>
                    <a:pt x="3133" y="3469"/>
                  </a:cubicBezTo>
                  <a:cubicBezTo>
                    <a:pt x="3145" y="3539"/>
                    <a:pt x="3133" y="3539"/>
                    <a:pt x="3152" y="3589"/>
                  </a:cubicBezTo>
                  <a:cubicBezTo>
                    <a:pt x="3145" y="3602"/>
                    <a:pt x="3209" y="3811"/>
                    <a:pt x="3202" y="3874"/>
                  </a:cubicBezTo>
                  <a:cubicBezTo>
                    <a:pt x="3246" y="4165"/>
                    <a:pt x="3139" y="4791"/>
                    <a:pt x="2930" y="5108"/>
                  </a:cubicBezTo>
                  <a:cubicBezTo>
                    <a:pt x="2779" y="5367"/>
                    <a:pt x="2687" y="5458"/>
                    <a:pt x="2634" y="5458"/>
                  </a:cubicBezTo>
                  <a:cubicBezTo>
                    <a:pt x="2603" y="5458"/>
                    <a:pt x="2585" y="5427"/>
                    <a:pt x="2576" y="5380"/>
                  </a:cubicBezTo>
                  <a:cubicBezTo>
                    <a:pt x="2550" y="5253"/>
                    <a:pt x="2538" y="4855"/>
                    <a:pt x="2582" y="4671"/>
                  </a:cubicBezTo>
                  <a:cubicBezTo>
                    <a:pt x="2709" y="4108"/>
                    <a:pt x="2867" y="3596"/>
                    <a:pt x="3101" y="3210"/>
                  </a:cubicBezTo>
                  <a:lnTo>
                    <a:pt x="3101" y="3197"/>
                  </a:lnTo>
                  <a:close/>
                  <a:moveTo>
                    <a:pt x="1289" y="1577"/>
                  </a:moveTo>
                  <a:cubicBezTo>
                    <a:pt x="1363" y="1577"/>
                    <a:pt x="1442" y="1587"/>
                    <a:pt x="1525" y="1609"/>
                  </a:cubicBezTo>
                  <a:cubicBezTo>
                    <a:pt x="1791" y="1678"/>
                    <a:pt x="1981" y="1824"/>
                    <a:pt x="2164" y="1963"/>
                  </a:cubicBezTo>
                  <a:cubicBezTo>
                    <a:pt x="2354" y="2140"/>
                    <a:pt x="2512" y="2305"/>
                    <a:pt x="2658" y="2621"/>
                  </a:cubicBezTo>
                  <a:cubicBezTo>
                    <a:pt x="2677" y="2678"/>
                    <a:pt x="2690" y="2703"/>
                    <a:pt x="2696" y="2710"/>
                  </a:cubicBezTo>
                  <a:cubicBezTo>
                    <a:pt x="2696" y="2805"/>
                    <a:pt x="2734" y="2900"/>
                    <a:pt x="2785" y="2969"/>
                  </a:cubicBezTo>
                  <a:cubicBezTo>
                    <a:pt x="2772" y="2975"/>
                    <a:pt x="2766" y="2988"/>
                    <a:pt x="2766" y="2994"/>
                  </a:cubicBezTo>
                  <a:cubicBezTo>
                    <a:pt x="2563" y="3304"/>
                    <a:pt x="2443" y="3653"/>
                    <a:pt x="2342" y="3988"/>
                  </a:cubicBezTo>
                  <a:cubicBezTo>
                    <a:pt x="2247" y="4323"/>
                    <a:pt x="2164" y="4665"/>
                    <a:pt x="2190" y="5013"/>
                  </a:cubicBezTo>
                  <a:cubicBezTo>
                    <a:pt x="2190" y="5057"/>
                    <a:pt x="2196" y="5102"/>
                    <a:pt x="2196" y="5152"/>
                  </a:cubicBezTo>
                  <a:lnTo>
                    <a:pt x="2190" y="5158"/>
                  </a:lnTo>
                  <a:cubicBezTo>
                    <a:pt x="2108" y="5209"/>
                    <a:pt x="1715" y="5437"/>
                    <a:pt x="1393" y="5469"/>
                  </a:cubicBezTo>
                  <a:cubicBezTo>
                    <a:pt x="1368" y="5470"/>
                    <a:pt x="1343" y="5471"/>
                    <a:pt x="1318" y="5471"/>
                  </a:cubicBezTo>
                  <a:cubicBezTo>
                    <a:pt x="884" y="5471"/>
                    <a:pt x="443" y="5204"/>
                    <a:pt x="760" y="4462"/>
                  </a:cubicBezTo>
                  <a:cubicBezTo>
                    <a:pt x="855" y="4260"/>
                    <a:pt x="968" y="4102"/>
                    <a:pt x="1177" y="3912"/>
                  </a:cubicBezTo>
                  <a:lnTo>
                    <a:pt x="1177" y="3912"/>
                  </a:lnTo>
                  <a:cubicBezTo>
                    <a:pt x="1176" y="3914"/>
                    <a:pt x="1169" y="3918"/>
                    <a:pt x="1158" y="3918"/>
                  </a:cubicBezTo>
                  <a:cubicBezTo>
                    <a:pt x="1323" y="3817"/>
                    <a:pt x="1519" y="3608"/>
                    <a:pt x="1361" y="3431"/>
                  </a:cubicBezTo>
                  <a:cubicBezTo>
                    <a:pt x="1190" y="3292"/>
                    <a:pt x="950" y="3089"/>
                    <a:pt x="741" y="2798"/>
                  </a:cubicBezTo>
                  <a:cubicBezTo>
                    <a:pt x="379" y="2278"/>
                    <a:pt x="668" y="1577"/>
                    <a:pt x="1289" y="1577"/>
                  </a:cubicBezTo>
                  <a:close/>
                  <a:moveTo>
                    <a:pt x="5346" y="1675"/>
                  </a:moveTo>
                  <a:cubicBezTo>
                    <a:pt x="5763" y="1675"/>
                    <a:pt x="5932" y="1990"/>
                    <a:pt x="5879" y="2305"/>
                  </a:cubicBezTo>
                  <a:cubicBezTo>
                    <a:pt x="5778" y="2843"/>
                    <a:pt x="5550" y="3127"/>
                    <a:pt x="5208" y="3475"/>
                  </a:cubicBezTo>
                  <a:cubicBezTo>
                    <a:pt x="4993" y="3690"/>
                    <a:pt x="4512" y="4038"/>
                    <a:pt x="4442" y="4140"/>
                  </a:cubicBezTo>
                  <a:cubicBezTo>
                    <a:pt x="4316" y="4273"/>
                    <a:pt x="4449" y="4456"/>
                    <a:pt x="4601" y="4481"/>
                  </a:cubicBezTo>
                  <a:cubicBezTo>
                    <a:pt x="4613" y="4488"/>
                    <a:pt x="4632" y="4494"/>
                    <a:pt x="4664" y="4507"/>
                  </a:cubicBezTo>
                  <a:lnTo>
                    <a:pt x="4740" y="4545"/>
                  </a:lnTo>
                  <a:cubicBezTo>
                    <a:pt x="4822" y="4583"/>
                    <a:pt x="4885" y="4633"/>
                    <a:pt x="4923" y="4671"/>
                  </a:cubicBezTo>
                  <a:cubicBezTo>
                    <a:pt x="5044" y="4804"/>
                    <a:pt x="5037" y="5045"/>
                    <a:pt x="4961" y="5241"/>
                  </a:cubicBezTo>
                  <a:cubicBezTo>
                    <a:pt x="4930" y="5329"/>
                    <a:pt x="4942" y="5310"/>
                    <a:pt x="4860" y="5412"/>
                  </a:cubicBezTo>
                  <a:cubicBezTo>
                    <a:pt x="4816" y="5469"/>
                    <a:pt x="4816" y="5494"/>
                    <a:pt x="4702" y="5570"/>
                  </a:cubicBezTo>
                  <a:cubicBezTo>
                    <a:pt x="4645" y="5614"/>
                    <a:pt x="4594" y="5646"/>
                    <a:pt x="4531" y="5677"/>
                  </a:cubicBezTo>
                  <a:lnTo>
                    <a:pt x="4518" y="5677"/>
                  </a:lnTo>
                  <a:cubicBezTo>
                    <a:pt x="4499" y="5684"/>
                    <a:pt x="4487" y="5684"/>
                    <a:pt x="4499" y="5684"/>
                  </a:cubicBezTo>
                  <a:cubicBezTo>
                    <a:pt x="4481" y="5684"/>
                    <a:pt x="4468" y="5690"/>
                    <a:pt x="4456" y="5696"/>
                  </a:cubicBezTo>
                  <a:lnTo>
                    <a:pt x="4456" y="5696"/>
                  </a:lnTo>
                  <a:cubicBezTo>
                    <a:pt x="4390" y="5716"/>
                    <a:pt x="4346" y="5722"/>
                    <a:pt x="4335" y="5728"/>
                  </a:cubicBezTo>
                  <a:cubicBezTo>
                    <a:pt x="4330" y="5728"/>
                    <a:pt x="4325" y="5727"/>
                    <a:pt x="4320" y="5727"/>
                  </a:cubicBezTo>
                  <a:cubicBezTo>
                    <a:pt x="4245" y="5727"/>
                    <a:pt x="4177" y="5763"/>
                    <a:pt x="4107" y="5763"/>
                  </a:cubicBezTo>
                  <a:cubicBezTo>
                    <a:pt x="4094" y="5763"/>
                    <a:pt x="4082" y="5762"/>
                    <a:pt x="4069" y="5760"/>
                  </a:cubicBezTo>
                  <a:cubicBezTo>
                    <a:pt x="4039" y="5761"/>
                    <a:pt x="4012" y="5762"/>
                    <a:pt x="3986" y="5762"/>
                  </a:cubicBezTo>
                  <a:cubicBezTo>
                    <a:pt x="3763" y="5762"/>
                    <a:pt x="3667" y="5715"/>
                    <a:pt x="3531" y="5658"/>
                  </a:cubicBezTo>
                  <a:cubicBezTo>
                    <a:pt x="3272" y="5538"/>
                    <a:pt x="3145" y="5437"/>
                    <a:pt x="3076" y="5380"/>
                  </a:cubicBezTo>
                  <a:cubicBezTo>
                    <a:pt x="3114" y="5317"/>
                    <a:pt x="3152" y="5253"/>
                    <a:pt x="3196" y="5177"/>
                  </a:cubicBezTo>
                  <a:cubicBezTo>
                    <a:pt x="3424" y="4779"/>
                    <a:pt x="3500" y="4330"/>
                    <a:pt x="3512" y="3880"/>
                  </a:cubicBezTo>
                  <a:cubicBezTo>
                    <a:pt x="3500" y="3812"/>
                    <a:pt x="3518" y="3563"/>
                    <a:pt x="3501" y="3563"/>
                  </a:cubicBezTo>
                  <a:cubicBezTo>
                    <a:pt x="3500" y="3563"/>
                    <a:pt x="3500" y="3564"/>
                    <a:pt x="3500" y="3564"/>
                  </a:cubicBezTo>
                  <a:cubicBezTo>
                    <a:pt x="3525" y="3456"/>
                    <a:pt x="3487" y="3342"/>
                    <a:pt x="3487" y="3235"/>
                  </a:cubicBezTo>
                  <a:cubicBezTo>
                    <a:pt x="3487" y="3229"/>
                    <a:pt x="3481" y="3216"/>
                    <a:pt x="3481" y="3197"/>
                  </a:cubicBezTo>
                  <a:cubicBezTo>
                    <a:pt x="3670" y="3127"/>
                    <a:pt x="3784" y="2944"/>
                    <a:pt x="3797" y="2754"/>
                  </a:cubicBezTo>
                  <a:cubicBezTo>
                    <a:pt x="4101" y="2311"/>
                    <a:pt x="4594" y="1868"/>
                    <a:pt x="4892" y="1773"/>
                  </a:cubicBezTo>
                  <a:cubicBezTo>
                    <a:pt x="5067" y="1705"/>
                    <a:pt x="5218" y="1675"/>
                    <a:pt x="5346" y="1675"/>
                  </a:cubicBezTo>
                  <a:close/>
                  <a:moveTo>
                    <a:pt x="3169" y="1"/>
                  </a:moveTo>
                  <a:cubicBezTo>
                    <a:pt x="3164" y="1"/>
                    <a:pt x="3158" y="1"/>
                    <a:pt x="3152" y="2"/>
                  </a:cubicBezTo>
                  <a:cubicBezTo>
                    <a:pt x="3019" y="14"/>
                    <a:pt x="2930" y="179"/>
                    <a:pt x="2993" y="299"/>
                  </a:cubicBezTo>
                  <a:cubicBezTo>
                    <a:pt x="3050" y="381"/>
                    <a:pt x="3044" y="343"/>
                    <a:pt x="3114" y="476"/>
                  </a:cubicBezTo>
                  <a:cubicBezTo>
                    <a:pt x="3183" y="603"/>
                    <a:pt x="3196" y="805"/>
                    <a:pt x="3202" y="1014"/>
                  </a:cubicBezTo>
                  <a:cubicBezTo>
                    <a:pt x="3202" y="1387"/>
                    <a:pt x="3183" y="1520"/>
                    <a:pt x="3082" y="1881"/>
                  </a:cubicBezTo>
                  <a:cubicBezTo>
                    <a:pt x="3050" y="2026"/>
                    <a:pt x="2962" y="2172"/>
                    <a:pt x="2955" y="2324"/>
                  </a:cubicBezTo>
                  <a:cubicBezTo>
                    <a:pt x="2943" y="2330"/>
                    <a:pt x="2917" y="2336"/>
                    <a:pt x="2898" y="2355"/>
                  </a:cubicBezTo>
                  <a:cubicBezTo>
                    <a:pt x="2677" y="1893"/>
                    <a:pt x="2259" y="1451"/>
                    <a:pt x="1728" y="1254"/>
                  </a:cubicBezTo>
                  <a:cubicBezTo>
                    <a:pt x="1588" y="1197"/>
                    <a:pt x="1440" y="1169"/>
                    <a:pt x="1293" y="1169"/>
                  </a:cubicBezTo>
                  <a:cubicBezTo>
                    <a:pt x="799" y="1169"/>
                    <a:pt x="319" y="1482"/>
                    <a:pt x="197" y="1995"/>
                  </a:cubicBezTo>
                  <a:cubicBezTo>
                    <a:pt x="0" y="2646"/>
                    <a:pt x="570" y="3342"/>
                    <a:pt x="931" y="3653"/>
                  </a:cubicBezTo>
                  <a:cubicBezTo>
                    <a:pt x="804" y="3823"/>
                    <a:pt x="715" y="3925"/>
                    <a:pt x="557" y="4222"/>
                  </a:cubicBezTo>
                  <a:cubicBezTo>
                    <a:pt x="190" y="4962"/>
                    <a:pt x="393" y="5658"/>
                    <a:pt x="1013" y="5842"/>
                  </a:cubicBezTo>
                  <a:cubicBezTo>
                    <a:pt x="1115" y="5876"/>
                    <a:pt x="1219" y="5890"/>
                    <a:pt x="1324" y="5890"/>
                  </a:cubicBezTo>
                  <a:cubicBezTo>
                    <a:pt x="1512" y="5890"/>
                    <a:pt x="1701" y="5844"/>
                    <a:pt x="1880" y="5779"/>
                  </a:cubicBezTo>
                  <a:cubicBezTo>
                    <a:pt x="1962" y="5753"/>
                    <a:pt x="2158" y="5665"/>
                    <a:pt x="2310" y="5557"/>
                  </a:cubicBezTo>
                  <a:cubicBezTo>
                    <a:pt x="2380" y="5681"/>
                    <a:pt x="2477" y="5745"/>
                    <a:pt x="2589" y="5745"/>
                  </a:cubicBezTo>
                  <a:cubicBezTo>
                    <a:pt x="2660" y="5745"/>
                    <a:pt x="2737" y="5719"/>
                    <a:pt x="2816" y="5665"/>
                  </a:cubicBezTo>
                  <a:lnTo>
                    <a:pt x="2829" y="5684"/>
                  </a:lnTo>
                  <a:cubicBezTo>
                    <a:pt x="3085" y="5958"/>
                    <a:pt x="3476" y="6193"/>
                    <a:pt x="3965" y="6193"/>
                  </a:cubicBezTo>
                  <a:cubicBezTo>
                    <a:pt x="3995" y="6193"/>
                    <a:pt x="4025" y="6192"/>
                    <a:pt x="4056" y="6190"/>
                  </a:cubicBezTo>
                  <a:cubicBezTo>
                    <a:pt x="4156" y="6171"/>
                    <a:pt x="4275" y="6171"/>
                    <a:pt x="4375" y="6140"/>
                  </a:cubicBezTo>
                  <a:lnTo>
                    <a:pt x="4375" y="6140"/>
                  </a:lnTo>
                  <a:cubicBezTo>
                    <a:pt x="4374" y="6141"/>
                    <a:pt x="4373" y="6143"/>
                    <a:pt x="4373" y="6146"/>
                  </a:cubicBezTo>
                  <a:cubicBezTo>
                    <a:pt x="4695" y="6063"/>
                    <a:pt x="4626" y="6063"/>
                    <a:pt x="4847" y="5892"/>
                  </a:cubicBezTo>
                  <a:cubicBezTo>
                    <a:pt x="4964" y="5764"/>
                    <a:pt x="5038" y="5732"/>
                    <a:pt x="5108" y="5559"/>
                  </a:cubicBezTo>
                  <a:lnTo>
                    <a:pt x="5108" y="5559"/>
                  </a:lnTo>
                  <a:cubicBezTo>
                    <a:pt x="5104" y="5571"/>
                    <a:pt x="5102" y="5580"/>
                    <a:pt x="5104" y="5580"/>
                  </a:cubicBezTo>
                  <a:cubicBezTo>
                    <a:pt x="5105" y="5580"/>
                    <a:pt x="5112" y="5570"/>
                    <a:pt x="5126" y="5544"/>
                  </a:cubicBezTo>
                  <a:cubicBezTo>
                    <a:pt x="5164" y="5475"/>
                    <a:pt x="5189" y="5399"/>
                    <a:pt x="5208" y="5241"/>
                  </a:cubicBezTo>
                  <a:cubicBezTo>
                    <a:pt x="5252" y="5121"/>
                    <a:pt x="5233" y="4747"/>
                    <a:pt x="5126" y="4589"/>
                  </a:cubicBezTo>
                  <a:cubicBezTo>
                    <a:pt x="5069" y="4494"/>
                    <a:pt x="4987" y="4418"/>
                    <a:pt x="4911" y="4342"/>
                  </a:cubicBezTo>
                  <a:cubicBezTo>
                    <a:pt x="4892" y="4330"/>
                    <a:pt x="4885" y="4311"/>
                    <a:pt x="4873" y="4304"/>
                  </a:cubicBezTo>
                  <a:cubicBezTo>
                    <a:pt x="5107" y="4140"/>
                    <a:pt x="5486" y="3855"/>
                    <a:pt x="5727" y="3570"/>
                  </a:cubicBezTo>
                  <a:cubicBezTo>
                    <a:pt x="6144" y="3070"/>
                    <a:pt x="6530" y="2317"/>
                    <a:pt x="6176" y="1685"/>
                  </a:cubicBezTo>
                  <a:cubicBezTo>
                    <a:pt x="5967" y="1378"/>
                    <a:pt x="5686" y="1258"/>
                    <a:pt x="5389" y="1258"/>
                  </a:cubicBezTo>
                  <a:cubicBezTo>
                    <a:pt x="4875" y="1258"/>
                    <a:pt x="4311" y="1619"/>
                    <a:pt x="3987" y="2007"/>
                  </a:cubicBezTo>
                  <a:cubicBezTo>
                    <a:pt x="3867" y="2121"/>
                    <a:pt x="3765" y="2248"/>
                    <a:pt x="3670" y="2387"/>
                  </a:cubicBezTo>
                  <a:cubicBezTo>
                    <a:pt x="3639" y="2355"/>
                    <a:pt x="3594" y="2324"/>
                    <a:pt x="3557" y="2298"/>
                  </a:cubicBezTo>
                  <a:cubicBezTo>
                    <a:pt x="3753" y="1799"/>
                    <a:pt x="4050" y="1299"/>
                    <a:pt x="4404" y="944"/>
                  </a:cubicBezTo>
                  <a:cubicBezTo>
                    <a:pt x="4626" y="748"/>
                    <a:pt x="4537" y="818"/>
                    <a:pt x="4752" y="685"/>
                  </a:cubicBezTo>
                  <a:lnTo>
                    <a:pt x="4765" y="672"/>
                  </a:lnTo>
                  <a:cubicBezTo>
                    <a:pt x="4784" y="666"/>
                    <a:pt x="4797" y="660"/>
                    <a:pt x="4822" y="653"/>
                  </a:cubicBezTo>
                  <a:cubicBezTo>
                    <a:pt x="5016" y="546"/>
                    <a:pt x="4908" y="278"/>
                    <a:pt x="4731" y="278"/>
                  </a:cubicBezTo>
                  <a:cubicBezTo>
                    <a:pt x="4700" y="278"/>
                    <a:pt x="4666" y="286"/>
                    <a:pt x="4632" y="305"/>
                  </a:cubicBezTo>
                  <a:cubicBezTo>
                    <a:pt x="4588" y="343"/>
                    <a:pt x="4563" y="343"/>
                    <a:pt x="4531" y="394"/>
                  </a:cubicBezTo>
                  <a:cubicBezTo>
                    <a:pt x="4512" y="394"/>
                    <a:pt x="4335" y="596"/>
                    <a:pt x="4284" y="653"/>
                  </a:cubicBezTo>
                  <a:cubicBezTo>
                    <a:pt x="3999" y="970"/>
                    <a:pt x="3740" y="1292"/>
                    <a:pt x="3519" y="1729"/>
                  </a:cubicBezTo>
                  <a:cubicBezTo>
                    <a:pt x="3563" y="1349"/>
                    <a:pt x="3544" y="951"/>
                    <a:pt x="3455" y="584"/>
                  </a:cubicBezTo>
                  <a:cubicBezTo>
                    <a:pt x="3399" y="460"/>
                    <a:pt x="3459" y="1"/>
                    <a:pt x="3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8"/>
            <p:cNvSpPr/>
            <p:nvPr/>
          </p:nvSpPr>
          <p:spPr>
            <a:xfrm>
              <a:off x="932808" y="2139559"/>
              <a:ext cx="54808" cy="84176"/>
            </a:xfrm>
            <a:custGeom>
              <a:avLst/>
              <a:gdLst/>
              <a:ahLst/>
              <a:cxnLst/>
              <a:rect l="l" t="t" r="r" b="b"/>
              <a:pathLst>
                <a:path w="868" h="1333" extrusionOk="0">
                  <a:moveTo>
                    <a:pt x="782" y="0"/>
                  </a:moveTo>
                  <a:cubicBezTo>
                    <a:pt x="758" y="0"/>
                    <a:pt x="735" y="11"/>
                    <a:pt x="722" y="32"/>
                  </a:cubicBezTo>
                  <a:cubicBezTo>
                    <a:pt x="444" y="380"/>
                    <a:pt x="184" y="740"/>
                    <a:pt x="39" y="1164"/>
                  </a:cubicBezTo>
                  <a:cubicBezTo>
                    <a:pt x="26" y="1202"/>
                    <a:pt x="1" y="1247"/>
                    <a:pt x="26" y="1291"/>
                  </a:cubicBezTo>
                  <a:cubicBezTo>
                    <a:pt x="54" y="1321"/>
                    <a:pt x="79" y="1332"/>
                    <a:pt x="101" y="1332"/>
                  </a:cubicBezTo>
                  <a:cubicBezTo>
                    <a:pt x="170" y="1332"/>
                    <a:pt x="205" y="1212"/>
                    <a:pt x="210" y="1202"/>
                  </a:cubicBezTo>
                  <a:cubicBezTo>
                    <a:pt x="286" y="1025"/>
                    <a:pt x="412" y="740"/>
                    <a:pt x="589" y="475"/>
                  </a:cubicBezTo>
                  <a:cubicBezTo>
                    <a:pt x="665" y="348"/>
                    <a:pt x="760" y="234"/>
                    <a:pt x="849" y="114"/>
                  </a:cubicBezTo>
                  <a:cubicBezTo>
                    <a:pt x="855" y="95"/>
                    <a:pt x="868" y="76"/>
                    <a:pt x="855" y="57"/>
                  </a:cubicBezTo>
                  <a:cubicBezTo>
                    <a:pt x="848" y="20"/>
                    <a:pt x="814" y="0"/>
                    <a:pt x="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8"/>
            <p:cNvSpPr/>
            <p:nvPr/>
          </p:nvSpPr>
          <p:spPr>
            <a:xfrm>
              <a:off x="908435" y="2240914"/>
              <a:ext cx="23236" cy="72114"/>
            </a:xfrm>
            <a:custGeom>
              <a:avLst/>
              <a:gdLst/>
              <a:ahLst/>
              <a:cxnLst/>
              <a:rect l="l" t="t" r="r" b="b"/>
              <a:pathLst>
                <a:path w="368" h="1142" extrusionOk="0">
                  <a:moveTo>
                    <a:pt x="273" y="0"/>
                  </a:moveTo>
                  <a:cubicBezTo>
                    <a:pt x="234" y="0"/>
                    <a:pt x="196" y="21"/>
                    <a:pt x="184" y="66"/>
                  </a:cubicBezTo>
                  <a:cubicBezTo>
                    <a:pt x="70" y="363"/>
                    <a:pt x="1" y="679"/>
                    <a:pt x="32" y="1008"/>
                  </a:cubicBezTo>
                  <a:cubicBezTo>
                    <a:pt x="32" y="1059"/>
                    <a:pt x="39" y="1135"/>
                    <a:pt x="115" y="1141"/>
                  </a:cubicBezTo>
                  <a:cubicBezTo>
                    <a:pt x="216" y="1141"/>
                    <a:pt x="178" y="1008"/>
                    <a:pt x="191" y="926"/>
                  </a:cubicBezTo>
                  <a:cubicBezTo>
                    <a:pt x="197" y="787"/>
                    <a:pt x="216" y="679"/>
                    <a:pt x="222" y="641"/>
                  </a:cubicBezTo>
                  <a:cubicBezTo>
                    <a:pt x="248" y="452"/>
                    <a:pt x="323" y="274"/>
                    <a:pt x="368" y="78"/>
                  </a:cubicBezTo>
                  <a:cubicBezTo>
                    <a:pt x="361" y="28"/>
                    <a:pt x="317"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8"/>
            <p:cNvSpPr/>
            <p:nvPr/>
          </p:nvSpPr>
          <p:spPr>
            <a:xfrm>
              <a:off x="906603" y="2328439"/>
              <a:ext cx="14712" cy="17302"/>
            </a:xfrm>
            <a:custGeom>
              <a:avLst/>
              <a:gdLst/>
              <a:ahLst/>
              <a:cxnLst/>
              <a:rect l="l" t="t" r="r" b="b"/>
              <a:pathLst>
                <a:path w="233" h="274" extrusionOk="0">
                  <a:moveTo>
                    <a:pt x="116" y="1"/>
                  </a:moveTo>
                  <a:cubicBezTo>
                    <a:pt x="57" y="1"/>
                    <a:pt x="1" y="58"/>
                    <a:pt x="11" y="122"/>
                  </a:cubicBezTo>
                  <a:cubicBezTo>
                    <a:pt x="30" y="167"/>
                    <a:pt x="36" y="230"/>
                    <a:pt x="87" y="261"/>
                  </a:cubicBezTo>
                  <a:cubicBezTo>
                    <a:pt x="99" y="270"/>
                    <a:pt x="113" y="274"/>
                    <a:pt x="128" y="274"/>
                  </a:cubicBezTo>
                  <a:cubicBezTo>
                    <a:pt x="168" y="274"/>
                    <a:pt x="212" y="246"/>
                    <a:pt x="226" y="204"/>
                  </a:cubicBezTo>
                  <a:cubicBezTo>
                    <a:pt x="232" y="141"/>
                    <a:pt x="220" y="59"/>
                    <a:pt x="163" y="15"/>
                  </a:cubicBezTo>
                  <a:cubicBezTo>
                    <a:pt x="148" y="5"/>
                    <a:pt x="13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8"/>
            <p:cNvSpPr/>
            <p:nvPr/>
          </p:nvSpPr>
          <p:spPr>
            <a:xfrm>
              <a:off x="915254" y="2369801"/>
              <a:ext cx="81580" cy="79440"/>
            </a:xfrm>
            <a:custGeom>
              <a:avLst/>
              <a:gdLst/>
              <a:ahLst/>
              <a:cxnLst/>
              <a:rect l="l" t="t" r="r" b="b"/>
              <a:pathLst>
                <a:path w="1292" h="1258" extrusionOk="0">
                  <a:moveTo>
                    <a:pt x="129" y="1"/>
                  </a:moveTo>
                  <a:cubicBezTo>
                    <a:pt x="65" y="1"/>
                    <a:pt x="1" y="76"/>
                    <a:pt x="45" y="144"/>
                  </a:cubicBezTo>
                  <a:cubicBezTo>
                    <a:pt x="203" y="518"/>
                    <a:pt x="481" y="828"/>
                    <a:pt x="810" y="1043"/>
                  </a:cubicBezTo>
                  <a:cubicBezTo>
                    <a:pt x="956" y="1125"/>
                    <a:pt x="1114" y="1258"/>
                    <a:pt x="1215" y="1258"/>
                  </a:cubicBezTo>
                  <a:cubicBezTo>
                    <a:pt x="1272" y="1252"/>
                    <a:pt x="1291" y="1188"/>
                    <a:pt x="1272" y="1144"/>
                  </a:cubicBezTo>
                  <a:cubicBezTo>
                    <a:pt x="1209" y="1068"/>
                    <a:pt x="1101" y="1024"/>
                    <a:pt x="1025" y="961"/>
                  </a:cubicBezTo>
                  <a:cubicBezTo>
                    <a:pt x="785" y="796"/>
                    <a:pt x="614" y="657"/>
                    <a:pt x="418" y="397"/>
                  </a:cubicBezTo>
                  <a:cubicBezTo>
                    <a:pt x="367" y="353"/>
                    <a:pt x="272" y="144"/>
                    <a:pt x="184" y="24"/>
                  </a:cubicBezTo>
                  <a:cubicBezTo>
                    <a:pt x="168" y="8"/>
                    <a:pt x="148"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8"/>
            <p:cNvSpPr/>
            <p:nvPr/>
          </p:nvSpPr>
          <p:spPr>
            <a:xfrm>
              <a:off x="1019127" y="2453222"/>
              <a:ext cx="23236" cy="14334"/>
            </a:xfrm>
            <a:custGeom>
              <a:avLst/>
              <a:gdLst/>
              <a:ahLst/>
              <a:cxnLst/>
              <a:rect l="l" t="t" r="r" b="b"/>
              <a:pathLst>
                <a:path w="368" h="227" extrusionOk="0">
                  <a:moveTo>
                    <a:pt x="117" y="1"/>
                  </a:moveTo>
                  <a:cubicBezTo>
                    <a:pt x="106" y="1"/>
                    <a:pt x="94" y="2"/>
                    <a:pt x="83" y="7"/>
                  </a:cubicBezTo>
                  <a:cubicBezTo>
                    <a:pt x="1" y="51"/>
                    <a:pt x="19" y="165"/>
                    <a:pt x="95" y="190"/>
                  </a:cubicBezTo>
                  <a:cubicBezTo>
                    <a:pt x="140" y="204"/>
                    <a:pt x="198" y="227"/>
                    <a:pt x="247" y="227"/>
                  </a:cubicBezTo>
                  <a:cubicBezTo>
                    <a:pt x="289" y="227"/>
                    <a:pt x="325" y="210"/>
                    <a:pt x="342" y="158"/>
                  </a:cubicBezTo>
                  <a:cubicBezTo>
                    <a:pt x="368" y="89"/>
                    <a:pt x="298" y="32"/>
                    <a:pt x="235" y="26"/>
                  </a:cubicBezTo>
                  <a:cubicBezTo>
                    <a:pt x="195" y="21"/>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8"/>
            <p:cNvSpPr/>
            <p:nvPr/>
          </p:nvSpPr>
          <p:spPr>
            <a:xfrm>
              <a:off x="1075894" y="2462631"/>
              <a:ext cx="71667" cy="53865"/>
            </a:xfrm>
            <a:custGeom>
              <a:avLst/>
              <a:gdLst/>
              <a:ahLst/>
              <a:cxnLst/>
              <a:rect l="l" t="t" r="r" b="b"/>
              <a:pathLst>
                <a:path w="1135" h="853" extrusionOk="0">
                  <a:moveTo>
                    <a:pt x="103" y="1"/>
                  </a:moveTo>
                  <a:cubicBezTo>
                    <a:pt x="90" y="1"/>
                    <a:pt x="77" y="3"/>
                    <a:pt x="63" y="9"/>
                  </a:cubicBezTo>
                  <a:cubicBezTo>
                    <a:pt x="0" y="41"/>
                    <a:pt x="0" y="136"/>
                    <a:pt x="57" y="168"/>
                  </a:cubicBezTo>
                  <a:cubicBezTo>
                    <a:pt x="297" y="269"/>
                    <a:pt x="626" y="465"/>
                    <a:pt x="702" y="547"/>
                  </a:cubicBezTo>
                  <a:cubicBezTo>
                    <a:pt x="804" y="629"/>
                    <a:pt x="880" y="762"/>
                    <a:pt x="981" y="838"/>
                  </a:cubicBezTo>
                  <a:cubicBezTo>
                    <a:pt x="994" y="848"/>
                    <a:pt x="1008" y="853"/>
                    <a:pt x="1021" y="853"/>
                  </a:cubicBezTo>
                  <a:cubicBezTo>
                    <a:pt x="1083" y="853"/>
                    <a:pt x="1134" y="756"/>
                    <a:pt x="1082" y="699"/>
                  </a:cubicBezTo>
                  <a:cubicBezTo>
                    <a:pt x="1038" y="623"/>
                    <a:pt x="804" y="345"/>
                    <a:pt x="639" y="256"/>
                  </a:cubicBezTo>
                  <a:cubicBezTo>
                    <a:pt x="500" y="161"/>
                    <a:pt x="373" y="123"/>
                    <a:pt x="266" y="66"/>
                  </a:cubicBezTo>
                  <a:cubicBezTo>
                    <a:pt x="215" y="46"/>
                    <a:pt x="159"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732;p42"/>
          <p:cNvGrpSpPr/>
          <p:nvPr/>
        </p:nvGrpSpPr>
        <p:grpSpPr>
          <a:xfrm>
            <a:off x="-539484" y="1049869"/>
            <a:ext cx="2714335" cy="3775710"/>
            <a:chOff x="3963500" y="2652800"/>
            <a:chExt cx="2182750" cy="2456900"/>
          </a:xfrm>
        </p:grpSpPr>
        <p:grpSp>
          <p:nvGrpSpPr>
            <p:cNvPr id="70" name="Google Shape;2733;p42"/>
            <p:cNvGrpSpPr/>
            <p:nvPr/>
          </p:nvGrpSpPr>
          <p:grpSpPr>
            <a:xfrm>
              <a:off x="3963500" y="2652800"/>
              <a:ext cx="2182750" cy="2456900"/>
              <a:chOff x="3963500" y="2652800"/>
              <a:chExt cx="2182750" cy="2456900"/>
            </a:xfrm>
          </p:grpSpPr>
          <p:sp>
            <p:nvSpPr>
              <p:cNvPr id="72" name="Google Shape;2734;p42"/>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3" name="Google Shape;2735;p42"/>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4" name="Google Shape;2736;p42"/>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5" name="Google Shape;2737;p42"/>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6" name="Google Shape;2738;p42"/>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7" name="Google Shape;2739;p42"/>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8" name="Google Shape;2740;p42"/>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79" name="Google Shape;2741;p42"/>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0" name="Google Shape;2742;p42"/>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1" name="Google Shape;2743;p42"/>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2" name="Google Shape;2744;p42"/>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3" name="Google Shape;2745;p42"/>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4" name="Google Shape;2746;p42"/>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5" name="Google Shape;2747;p42"/>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6" name="Google Shape;2748;p42"/>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7" name="Google Shape;2749;p42"/>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8" name="Google Shape;2750;p42"/>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89" name="Google Shape;2751;p42"/>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0" name="Google Shape;2752;p42"/>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1" name="Google Shape;2753;p42"/>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2" name="Google Shape;2754;p42"/>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3" name="Google Shape;2755;p42"/>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4" name="Google Shape;2756;p42"/>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5" name="Google Shape;2757;p42"/>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6" name="Google Shape;2758;p42"/>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7" name="Google Shape;2759;p42"/>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8" name="Google Shape;2760;p42"/>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99" name="Google Shape;2761;p42"/>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0" name="Google Shape;2762;p42"/>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1" name="Google Shape;2763;p42"/>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2" name="Google Shape;2764;p42"/>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3" name="Google Shape;2765;p42"/>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4" name="Google Shape;2766;p42"/>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5" name="Google Shape;2767;p42"/>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6" name="Google Shape;2768;p42"/>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7" name="Google Shape;2769;p42"/>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8" name="Google Shape;2770;p42"/>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09" name="Google Shape;2771;p42"/>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0" name="Google Shape;2772;p42"/>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1" name="Google Shape;2773;p42"/>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2" name="Google Shape;2774;p42"/>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3" name="Google Shape;2775;p42"/>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4" name="Google Shape;2776;p42"/>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5" name="Google Shape;2777;p42"/>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6" name="Google Shape;2778;p42"/>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7" name="Google Shape;2779;p42"/>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8" name="Google Shape;2780;p42"/>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19" name="Google Shape;2781;p42"/>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0" name="Google Shape;2782;p42"/>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1" name="Google Shape;2783;p42"/>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2" name="Google Shape;2784;p42"/>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3" name="Google Shape;2785;p42"/>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4" name="Google Shape;2786;p42"/>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5" name="Google Shape;2787;p42"/>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6" name="Google Shape;2788;p42"/>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7" name="Google Shape;2789;p42"/>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8" name="Google Shape;2790;p42"/>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29" name="Google Shape;2791;p42"/>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0" name="Google Shape;2792;p42"/>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1" name="Google Shape;2793;p42"/>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2" name="Google Shape;2794;p42"/>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3" name="Google Shape;2795;p42"/>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4" name="Google Shape;2796;p42"/>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5" name="Google Shape;2797;p42"/>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6" name="Google Shape;2798;p42"/>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7" name="Google Shape;2799;p42"/>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8" name="Google Shape;2800;p42"/>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39" name="Google Shape;2801;p42"/>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
            <p:nvSpPr>
              <p:cNvPr id="140" name="Google Shape;2802;p42"/>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grpSp>
        <p:sp>
          <p:nvSpPr>
            <p:cNvPr id="71" name="Google Shape;2803;p42"/>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grpSp>
      <p:sp>
        <p:nvSpPr>
          <p:cNvPr id="141" name="Google Shape;3050;p46"/>
          <p:cNvSpPr/>
          <p:nvPr/>
        </p:nvSpPr>
        <p:spPr>
          <a:xfrm>
            <a:off x="3392996" y="3550975"/>
            <a:ext cx="5263481" cy="1107979"/>
          </a:xfrm>
          <a:prstGeom prst="rect">
            <a:avLst/>
          </a:pr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r>
              <a:rPr lang="en-US" sz="2400" dirty="0" err="1">
                <a:solidFill>
                  <a:schemeClr val="tx1"/>
                </a:solidFill>
                <a:latin typeface="Times New Roman" panose="02020603050405020304" pitchFamily="18" charset="0"/>
                <a:cs typeface="Times New Roman" panose="02020603050405020304" pitchFamily="18" charset="0"/>
              </a:rPr>
              <a:t>Nối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cặp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hóa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chúng</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142" name="Google Shape;3050;p46"/>
          <p:cNvSpPr/>
          <p:nvPr/>
        </p:nvSpPr>
        <p:spPr>
          <a:xfrm>
            <a:off x="2846052" y="1680678"/>
            <a:ext cx="6136749" cy="1777400"/>
          </a:xfrm>
          <a:prstGeom prst="rect">
            <a:avLst/>
          </a:pr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mỗi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nét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đ</a:t>
            </a:r>
            <a:r>
              <a:rPr lang="vi-VN" sz="2400" dirty="0">
                <a:solidFill>
                  <a:schemeClr val="tx1"/>
                </a:solidFill>
                <a:latin typeface="Times New Roman" panose="02020603050405020304" pitchFamily="18" charset="0"/>
                <a:cs typeface="Times New Roman" panose="02020603050405020304" pitchFamily="18" charset="0"/>
              </a:rPr>
              <a:t>ơ</a:t>
            </a:r>
            <a:r>
              <a:rPr lang="en-US" sz="2400" dirty="0">
                <a:solidFill>
                  <a:schemeClr val="tx1"/>
                </a:solidFill>
                <a:latin typeface="Times New Roman" panose="02020603050405020304" pitchFamily="18" charset="0"/>
                <a:cs typeface="Times New Roman" panose="02020603050405020304" pitchFamily="18" charset="0"/>
              </a:rPr>
              <a:t>n </a:t>
            </a:r>
            <a:r>
              <a:rPr lang="en-US" sz="2400" dirty="0" err="1">
                <a:solidFill>
                  <a:schemeClr val="tx1"/>
                </a:solidFill>
                <a:latin typeface="Times New Roman" panose="02020603050405020304" pitchFamily="18" charset="0"/>
                <a:cs typeface="Times New Roman" panose="02020603050405020304" pitchFamily="18" charset="0"/>
              </a:rPr>
              <a:t>vị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hóa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a:t>
            </a: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43" name="Rectangle 142"/>
          <p:cNvSpPr/>
          <p:nvPr/>
        </p:nvSpPr>
        <p:spPr>
          <a:xfrm>
            <a:off x="2121118" y="745468"/>
            <a:ext cx="1156078" cy="890029"/>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Hóa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trị</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144" name="Picture 143"/>
          <p:cNvPicPr/>
          <p:nvPr/>
        </p:nvPicPr>
        <p:blipFill rotWithShape="1">
          <a:blip r:embed="rId3"/>
          <a:srcRect l="13529" t="11745" r="12585" b="13239"/>
          <a:stretch/>
        </p:blipFill>
        <p:spPr>
          <a:xfrm>
            <a:off x="3259496" y="2463802"/>
            <a:ext cx="1044573" cy="901013"/>
          </a:xfrm>
          <a:prstGeom prst="rect">
            <a:avLst/>
          </a:prstGeom>
        </p:spPr>
      </p:pic>
      <p:pic>
        <p:nvPicPr>
          <p:cNvPr id="145" name="Picture 144"/>
          <p:cNvPicPr/>
          <p:nvPr/>
        </p:nvPicPr>
        <p:blipFill rotWithShape="1">
          <a:blip r:embed="rId4"/>
          <a:srcRect l="8814" t="18689" r="24355" b="13629"/>
          <a:stretch/>
        </p:blipFill>
        <p:spPr bwMode="auto">
          <a:xfrm>
            <a:off x="6328058" y="2635056"/>
            <a:ext cx="1232543" cy="413658"/>
          </a:xfrm>
          <a:prstGeom prst="rect">
            <a:avLst/>
          </a:prstGeom>
          <a:ln>
            <a:noFill/>
          </a:ln>
          <a:extLst>
            <a:ext uri="{53640926-AAD7-44D8-BBD7-CCE9431645EC}">
              <a14:shadowObscured xmlns:a14="http://schemas.microsoft.com/office/drawing/2010/main"/>
            </a:ext>
          </a:extLst>
        </p:spPr>
      </p:pic>
      <p:pic>
        <p:nvPicPr>
          <p:cNvPr id="146" name="Picture 145"/>
          <p:cNvPicPr/>
          <p:nvPr/>
        </p:nvPicPr>
        <p:blipFill rotWithShape="1">
          <a:blip r:embed="rId5" cstate="print">
            <a:extLst>
              <a:ext uri="{28A0092B-C50C-407E-A947-70E740481C1C}">
                <a14:useLocalDpi xmlns:a14="http://schemas.microsoft.com/office/drawing/2010/main" val="0"/>
              </a:ext>
            </a:extLst>
          </a:blip>
          <a:srcRect t="18427" b="15369"/>
          <a:stretch/>
        </p:blipFill>
        <p:spPr>
          <a:xfrm>
            <a:off x="4744576" y="2637822"/>
            <a:ext cx="1324504" cy="446314"/>
          </a:xfrm>
          <a:prstGeom prst="rect">
            <a:avLst/>
          </a:prstGeom>
        </p:spPr>
      </p:pic>
      <p:sp>
        <p:nvSpPr>
          <p:cNvPr id="147" name="Google Shape;3050;p46"/>
          <p:cNvSpPr/>
          <p:nvPr/>
        </p:nvSpPr>
        <p:spPr>
          <a:xfrm>
            <a:off x="3358694" y="661945"/>
            <a:ext cx="5274841" cy="973552"/>
          </a:xfrm>
          <a:prstGeom prst="rect">
            <a:avLst/>
          </a:prstGeom>
          <a:noFill/>
          <a:ln w="19050" cap="flat" cmpd="sng">
            <a:solidFill>
              <a:schemeClr val="accent2"/>
            </a:solidFill>
            <a:prstDash val="dash"/>
            <a:round/>
            <a:headEnd type="none" w="sm" len="sm"/>
            <a:tailEnd type="none" w="sm" len="sm"/>
          </a:ln>
        </p:spPr>
        <p:txBody>
          <a:bodyPr spcFirstLastPara="1" wrap="square" lIns="91425" tIns="91425" rIns="91425" bIns="91425" anchor="ctr" anchorCtr="0">
            <a:noAutofit/>
          </a:bodyPr>
          <a:lstStyle/>
          <a:p>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hợp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hữu</a:t>
            </a:r>
            <a:r>
              <a:rPr lang="en-US" sz="2400" dirty="0">
                <a:solidFill>
                  <a:srgbClr val="002060"/>
                </a:solidFill>
                <a:latin typeface="Times New Roman" panose="02020603050405020304" pitchFamily="18" charset="0"/>
                <a:cs typeface="Times New Roman" panose="02020603050405020304" pitchFamily="18" charset="0"/>
              </a:rPr>
              <a:t> c</a:t>
            </a:r>
            <a:r>
              <a:rPr lang="vi-VN" sz="2400" dirty="0">
                <a:solidFill>
                  <a:srgbClr val="002060"/>
                </a:solidFill>
                <a:latin typeface="Times New Roman" panose="02020603050405020304" pitchFamily="18" charset="0"/>
                <a:cs typeface="Times New Roman" panose="02020603050405020304" pitchFamily="18" charset="0"/>
              </a:rPr>
              <a:t>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luôn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hóa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IV</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O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hóa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II,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hóa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a:solidFill>
                  <a:schemeClr val="accent1">
                    <a:lumMod val="75000"/>
                  </a:schemeClr>
                </a:solidFill>
                <a:latin typeface="Times New Roman" panose="02020603050405020304" pitchFamily="18" charset="0"/>
                <a:cs typeface="Times New Roman" panose="02020603050405020304" pitchFamily="18" charset="0"/>
              </a:rPr>
              <a:t>I.</a:t>
            </a:r>
          </a:p>
        </p:txBody>
      </p:sp>
      <p:sp>
        <p:nvSpPr>
          <p:cNvPr id="148" name="Rectangle 147"/>
          <p:cNvSpPr/>
          <p:nvPr/>
        </p:nvSpPr>
        <p:spPr>
          <a:xfrm>
            <a:off x="2131420" y="3901498"/>
            <a:ext cx="1084758" cy="748444"/>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err="1">
                <a:solidFill>
                  <a:srgbClr val="002060"/>
                </a:solidFill>
                <a:latin typeface="Times New Roman" panose="02020603050405020304" pitchFamily="18" charset="0"/>
                <a:cs typeface="Times New Roman" panose="02020603050405020304" pitchFamily="18" charset="0"/>
              </a:rPr>
              <a:t>Liên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kết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4" name="Rectangle: Single Corner Rounded 3">
            <a:extLst>
              <a:ext uri="{FF2B5EF4-FFF2-40B4-BE49-F238E27FC236}">
                <a16:creationId xmlns:a16="http://schemas.microsoft.com/office/drawing/2014/main" id="{1C1390F9-C070-9397-6A6D-FFF93FB8CDF8}"/>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3ADBB1-2FBD-6FEC-EFF3-08AA7C6A4885}"/>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inVertical)">
                                      <p:cBhvr>
                                        <p:cTn id="7" dur="5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10"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500"/>
                                        <p:tgtEl>
                                          <p:spTgt spid="146"/>
                                        </p:tgtEl>
                                      </p:cBhvr>
                                    </p:animEffect>
                                  </p:childTnLst>
                                </p:cTn>
                              </p:par>
                              <p:par>
                                <p:cTn id="14" presetID="10" presetClass="entr" presetSubtype="0" fill="hold"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8"/>
                                        </p:tgtEl>
                                        <p:attrNameLst>
                                          <p:attrName>style.visibility</p:attrName>
                                        </p:attrNameLst>
                                      </p:cBhvr>
                                      <p:to>
                                        <p:strVal val="visible"/>
                                      </p:to>
                                    </p:set>
                                    <p:animEffect transition="in" filter="wipe(down)">
                                      <p:cBhvr>
                                        <p:cTn id="21" dur="500"/>
                                        <p:tgtEl>
                                          <p:spTgt spid="14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grpSp>
        <p:nvGrpSpPr>
          <p:cNvPr id="1261" name="Google Shape;1261;p61"/>
          <p:cNvGrpSpPr/>
          <p:nvPr/>
        </p:nvGrpSpPr>
        <p:grpSpPr>
          <a:xfrm>
            <a:off x="5952437" y="1125924"/>
            <a:ext cx="1904647" cy="3330834"/>
            <a:chOff x="1657760" y="928812"/>
            <a:chExt cx="1904647" cy="3330834"/>
          </a:xfrm>
        </p:grpSpPr>
        <p:sp>
          <p:nvSpPr>
            <p:cNvPr id="1262" name="Google Shape;1262;p61"/>
            <p:cNvSpPr/>
            <p:nvPr/>
          </p:nvSpPr>
          <p:spPr>
            <a:xfrm rot="-214666">
              <a:off x="1757268" y="978894"/>
              <a:ext cx="1706001" cy="3230624"/>
            </a:xfrm>
            <a:custGeom>
              <a:avLst/>
              <a:gdLst/>
              <a:ahLst/>
              <a:cxnLst/>
              <a:rect l="l" t="t" r="r" b="b"/>
              <a:pathLst>
                <a:path w="17363" h="32880" extrusionOk="0">
                  <a:moveTo>
                    <a:pt x="1339" y="1"/>
                  </a:moveTo>
                  <a:cubicBezTo>
                    <a:pt x="600" y="1"/>
                    <a:pt x="0" y="740"/>
                    <a:pt x="0" y="1663"/>
                  </a:cubicBezTo>
                  <a:lnTo>
                    <a:pt x="0" y="31217"/>
                  </a:lnTo>
                  <a:cubicBezTo>
                    <a:pt x="0" y="32141"/>
                    <a:pt x="600" y="32880"/>
                    <a:pt x="1339" y="32880"/>
                  </a:cubicBezTo>
                  <a:lnTo>
                    <a:pt x="16070" y="32880"/>
                  </a:lnTo>
                  <a:cubicBezTo>
                    <a:pt x="16809" y="32880"/>
                    <a:pt x="17363" y="32141"/>
                    <a:pt x="17363" y="31217"/>
                  </a:cubicBezTo>
                  <a:lnTo>
                    <a:pt x="17363" y="1663"/>
                  </a:lnTo>
                  <a:cubicBezTo>
                    <a:pt x="17363" y="740"/>
                    <a:pt x="16809" y="1"/>
                    <a:pt x="16070" y="1"/>
                  </a:cubicBezTo>
                  <a:close/>
                </a:path>
              </a:pathLst>
            </a:custGeom>
            <a:solidFill>
              <a:schemeClr val="accent6"/>
            </a:solidFill>
            <a:ln w="76200" cap="flat" cmpd="sng">
              <a:solidFill>
                <a:schemeClr val="dk2"/>
              </a:solidFill>
              <a:prstDash val="solid"/>
              <a:round/>
              <a:headEnd type="none" w="sm" len="sm"/>
              <a:tailEnd type="none" w="sm" len="sm"/>
            </a:ln>
            <a:effectLst>
              <a:outerShdw dist="66675" dir="792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61"/>
            <p:cNvGrpSpPr/>
            <p:nvPr/>
          </p:nvGrpSpPr>
          <p:grpSpPr>
            <a:xfrm rot="-214706">
              <a:off x="1756916" y="978963"/>
              <a:ext cx="1705985" cy="3230594"/>
              <a:chOff x="-3055925" y="2263250"/>
              <a:chExt cx="434075" cy="822000"/>
            </a:xfrm>
          </p:grpSpPr>
          <p:sp>
            <p:nvSpPr>
              <p:cNvPr id="1264" name="Google Shape;1264;p61"/>
              <p:cNvSpPr/>
              <p:nvPr/>
            </p:nvSpPr>
            <p:spPr>
              <a:xfrm>
                <a:off x="-3055925" y="2263250"/>
                <a:ext cx="434075" cy="822000"/>
              </a:xfrm>
              <a:custGeom>
                <a:avLst/>
                <a:gdLst/>
                <a:ahLst/>
                <a:cxnLst/>
                <a:rect l="l" t="t" r="r" b="b"/>
                <a:pathLst>
                  <a:path w="17363" h="32880" extrusionOk="0">
                    <a:moveTo>
                      <a:pt x="1339" y="1"/>
                    </a:moveTo>
                    <a:cubicBezTo>
                      <a:pt x="600" y="1"/>
                      <a:pt x="0" y="740"/>
                      <a:pt x="0" y="1663"/>
                    </a:cubicBezTo>
                    <a:lnTo>
                      <a:pt x="0" y="31217"/>
                    </a:lnTo>
                    <a:cubicBezTo>
                      <a:pt x="0" y="32141"/>
                      <a:pt x="600" y="32880"/>
                      <a:pt x="1339" y="32880"/>
                    </a:cubicBezTo>
                    <a:lnTo>
                      <a:pt x="16070" y="32880"/>
                    </a:lnTo>
                    <a:cubicBezTo>
                      <a:pt x="16809" y="32880"/>
                      <a:pt x="17363" y="32141"/>
                      <a:pt x="17363" y="31217"/>
                    </a:cubicBezTo>
                    <a:lnTo>
                      <a:pt x="17363" y="1663"/>
                    </a:lnTo>
                    <a:cubicBezTo>
                      <a:pt x="17363" y="740"/>
                      <a:pt x="16809" y="1"/>
                      <a:pt x="16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1"/>
              <p:cNvSpPr/>
              <p:nvPr/>
            </p:nvSpPr>
            <p:spPr>
              <a:xfrm>
                <a:off x="-3037475" y="2296750"/>
                <a:ext cx="394850" cy="663825"/>
              </a:xfrm>
              <a:custGeom>
                <a:avLst/>
                <a:gdLst/>
                <a:ahLst/>
                <a:cxnLst/>
                <a:rect l="l" t="t" r="r" b="b"/>
                <a:pathLst>
                  <a:path w="15794" h="26553" extrusionOk="0">
                    <a:moveTo>
                      <a:pt x="1" y="0"/>
                    </a:moveTo>
                    <a:lnTo>
                      <a:pt x="1" y="26552"/>
                    </a:lnTo>
                    <a:lnTo>
                      <a:pt x="15794" y="26552"/>
                    </a:lnTo>
                    <a:lnTo>
                      <a:pt x="157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1"/>
              <p:cNvSpPr/>
              <p:nvPr/>
            </p:nvSpPr>
            <p:spPr>
              <a:xfrm>
                <a:off x="-2868925" y="3000950"/>
                <a:ext cx="61225" cy="61225"/>
              </a:xfrm>
              <a:custGeom>
                <a:avLst/>
                <a:gdLst/>
                <a:ahLst/>
                <a:cxnLst/>
                <a:rect l="l" t="t" r="r" b="b"/>
                <a:pathLst>
                  <a:path w="2449" h="2449" extrusionOk="0">
                    <a:moveTo>
                      <a:pt x="1201" y="1"/>
                    </a:moveTo>
                    <a:cubicBezTo>
                      <a:pt x="555" y="1"/>
                      <a:pt x="1" y="555"/>
                      <a:pt x="1" y="1247"/>
                    </a:cubicBezTo>
                    <a:cubicBezTo>
                      <a:pt x="1" y="1894"/>
                      <a:pt x="555" y="2448"/>
                      <a:pt x="1201" y="2448"/>
                    </a:cubicBezTo>
                    <a:cubicBezTo>
                      <a:pt x="1894" y="2448"/>
                      <a:pt x="2448" y="1894"/>
                      <a:pt x="2448" y="1247"/>
                    </a:cubicBezTo>
                    <a:cubicBezTo>
                      <a:pt x="2448" y="555"/>
                      <a:pt x="1894" y="1"/>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67" name="Google Shape;1267;p61"/>
          <p:cNvPicPr preferRelativeResize="0"/>
          <p:nvPr/>
        </p:nvPicPr>
        <p:blipFill rotWithShape="1">
          <a:blip r:embed="rId3">
            <a:alphaModFix/>
          </a:blip>
          <a:srcRect l="8433" t="11468" b="15110"/>
          <a:stretch/>
        </p:blipFill>
        <p:spPr>
          <a:xfrm rot="-214666">
            <a:off x="6112792" y="1305115"/>
            <a:ext cx="1562145" cy="2618116"/>
          </a:xfrm>
          <a:prstGeom prst="rect">
            <a:avLst/>
          </a:prstGeom>
          <a:noFill/>
          <a:ln>
            <a:noFill/>
          </a:ln>
        </p:spPr>
      </p:pic>
      <p:grpSp>
        <p:nvGrpSpPr>
          <p:cNvPr id="1268" name="Google Shape;1268;p61"/>
          <p:cNvGrpSpPr/>
          <p:nvPr/>
        </p:nvGrpSpPr>
        <p:grpSpPr>
          <a:xfrm>
            <a:off x="7858266" y="3801777"/>
            <a:ext cx="336069" cy="362097"/>
            <a:chOff x="1726166" y="1137907"/>
            <a:chExt cx="113514" cy="122301"/>
          </a:xfrm>
        </p:grpSpPr>
        <p:sp>
          <p:nvSpPr>
            <p:cNvPr id="1269" name="Google Shape;1269;p61"/>
            <p:cNvSpPr/>
            <p:nvPr/>
          </p:nvSpPr>
          <p:spPr>
            <a:xfrm>
              <a:off x="1726166" y="1139422"/>
              <a:ext cx="113155" cy="120786"/>
            </a:xfrm>
            <a:custGeom>
              <a:avLst/>
              <a:gdLst/>
              <a:ahLst/>
              <a:cxnLst/>
              <a:rect l="l" t="t" r="r" b="b"/>
              <a:pathLst>
                <a:path w="5190" h="5540" extrusionOk="0">
                  <a:moveTo>
                    <a:pt x="2158" y="0"/>
                  </a:moveTo>
                  <a:cubicBezTo>
                    <a:pt x="1849" y="0"/>
                    <a:pt x="1560" y="214"/>
                    <a:pt x="1456" y="542"/>
                  </a:cubicBezTo>
                  <a:cubicBezTo>
                    <a:pt x="1330" y="985"/>
                    <a:pt x="1456" y="1472"/>
                    <a:pt x="1697" y="1858"/>
                  </a:cubicBezTo>
                  <a:cubicBezTo>
                    <a:pt x="1596" y="1846"/>
                    <a:pt x="1475" y="1839"/>
                    <a:pt x="1254" y="1827"/>
                  </a:cubicBezTo>
                  <a:cubicBezTo>
                    <a:pt x="988" y="1839"/>
                    <a:pt x="501" y="1966"/>
                    <a:pt x="279" y="2384"/>
                  </a:cubicBezTo>
                  <a:cubicBezTo>
                    <a:pt x="1" y="2896"/>
                    <a:pt x="317" y="3504"/>
                    <a:pt x="912" y="3649"/>
                  </a:cubicBezTo>
                  <a:cubicBezTo>
                    <a:pt x="1012" y="3673"/>
                    <a:pt x="1115" y="3682"/>
                    <a:pt x="1219" y="3682"/>
                  </a:cubicBezTo>
                  <a:cubicBezTo>
                    <a:pt x="1279" y="3682"/>
                    <a:pt x="1339" y="3679"/>
                    <a:pt x="1399" y="3674"/>
                  </a:cubicBezTo>
                  <a:lnTo>
                    <a:pt x="1399" y="3674"/>
                  </a:lnTo>
                  <a:cubicBezTo>
                    <a:pt x="1399" y="3681"/>
                    <a:pt x="1393" y="3687"/>
                    <a:pt x="1393" y="3693"/>
                  </a:cubicBezTo>
                  <a:cubicBezTo>
                    <a:pt x="1210" y="4098"/>
                    <a:pt x="1102" y="4560"/>
                    <a:pt x="1229" y="4991"/>
                  </a:cubicBezTo>
                  <a:cubicBezTo>
                    <a:pt x="1332" y="5366"/>
                    <a:pt x="1550" y="5539"/>
                    <a:pt x="1781" y="5539"/>
                  </a:cubicBezTo>
                  <a:cubicBezTo>
                    <a:pt x="1974" y="5539"/>
                    <a:pt x="2177" y="5418"/>
                    <a:pt x="2330" y="5193"/>
                  </a:cubicBezTo>
                  <a:cubicBezTo>
                    <a:pt x="2526" y="4921"/>
                    <a:pt x="2659" y="4611"/>
                    <a:pt x="2785" y="4307"/>
                  </a:cubicBezTo>
                  <a:cubicBezTo>
                    <a:pt x="3139" y="4731"/>
                    <a:pt x="3576" y="5168"/>
                    <a:pt x="4152" y="5168"/>
                  </a:cubicBezTo>
                  <a:cubicBezTo>
                    <a:pt x="4740" y="5136"/>
                    <a:pt x="5038" y="4453"/>
                    <a:pt x="4880" y="3839"/>
                  </a:cubicBezTo>
                  <a:cubicBezTo>
                    <a:pt x="4785" y="3504"/>
                    <a:pt x="4519" y="3200"/>
                    <a:pt x="4209" y="2959"/>
                  </a:cubicBezTo>
                  <a:cubicBezTo>
                    <a:pt x="4323" y="2903"/>
                    <a:pt x="4430" y="2839"/>
                    <a:pt x="4487" y="2801"/>
                  </a:cubicBezTo>
                  <a:cubicBezTo>
                    <a:pt x="4519" y="2789"/>
                    <a:pt x="4607" y="2713"/>
                    <a:pt x="4633" y="2694"/>
                  </a:cubicBezTo>
                  <a:cubicBezTo>
                    <a:pt x="4766" y="2573"/>
                    <a:pt x="4899" y="2441"/>
                    <a:pt x="4968" y="2270"/>
                  </a:cubicBezTo>
                  <a:cubicBezTo>
                    <a:pt x="5190" y="1783"/>
                    <a:pt x="5057" y="1352"/>
                    <a:pt x="4671" y="1226"/>
                  </a:cubicBezTo>
                  <a:cubicBezTo>
                    <a:pt x="4573" y="1205"/>
                    <a:pt x="4496" y="1196"/>
                    <a:pt x="4429" y="1196"/>
                  </a:cubicBezTo>
                  <a:cubicBezTo>
                    <a:pt x="4292" y="1196"/>
                    <a:pt x="4195" y="1232"/>
                    <a:pt x="4038" y="1270"/>
                  </a:cubicBezTo>
                  <a:cubicBezTo>
                    <a:pt x="3791" y="1352"/>
                    <a:pt x="3633" y="1428"/>
                    <a:pt x="3374" y="1593"/>
                  </a:cubicBezTo>
                  <a:cubicBezTo>
                    <a:pt x="3336" y="1624"/>
                    <a:pt x="3196" y="1713"/>
                    <a:pt x="3133" y="1757"/>
                  </a:cubicBezTo>
                  <a:cubicBezTo>
                    <a:pt x="3114" y="1207"/>
                    <a:pt x="3095" y="517"/>
                    <a:pt x="2532" y="112"/>
                  </a:cubicBezTo>
                  <a:cubicBezTo>
                    <a:pt x="2412" y="35"/>
                    <a:pt x="2283" y="0"/>
                    <a:pt x="21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1"/>
            <p:cNvSpPr/>
            <p:nvPr/>
          </p:nvSpPr>
          <p:spPr>
            <a:xfrm>
              <a:off x="1735356" y="1147282"/>
              <a:ext cx="94797" cy="105066"/>
            </a:xfrm>
            <a:custGeom>
              <a:avLst/>
              <a:gdLst/>
              <a:ahLst/>
              <a:cxnLst/>
              <a:rect l="l" t="t" r="r" b="b"/>
              <a:pathLst>
                <a:path w="4348" h="4819" extrusionOk="0">
                  <a:moveTo>
                    <a:pt x="1725" y="1"/>
                  </a:moveTo>
                  <a:cubicBezTo>
                    <a:pt x="1718" y="1"/>
                    <a:pt x="1710" y="1"/>
                    <a:pt x="1703" y="2"/>
                  </a:cubicBezTo>
                  <a:cubicBezTo>
                    <a:pt x="1545" y="27"/>
                    <a:pt x="1311" y="331"/>
                    <a:pt x="1393" y="710"/>
                  </a:cubicBezTo>
                  <a:cubicBezTo>
                    <a:pt x="1469" y="1134"/>
                    <a:pt x="1551" y="1362"/>
                    <a:pt x="1817" y="1590"/>
                  </a:cubicBezTo>
                  <a:cubicBezTo>
                    <a:pt x="1868" y="1628"/>
                    <a:pt x="1868" y="1691"/>
                    <a:pt x="1849" y="1742"/>
                  </a:cubicBezTo>
                  <a:cubicBezTo>
                    <a:pt x="1838" y="1816"/>
                    <a:pt x="1778" y="1882"/>
                    <a:pt x="1699" y="1882"/>
                  </a:cubicBezTo>
                  <a:cubicBezTo>
                    <a:pt x="1684" y="1882"/>
                    <a:pt x="1668" y="1880"/>
                    <a:pt x="1652" y="1875"/>
                  </a:cubicBezTo>
                  <a:cubicBezTo>
                    <a:pt x="1646" y="1875"/>
                    <a:pt x="1646" y="1875"/>
                    <a:pt x="1646" y="1868"/>
                  </a:cubicBezTo>
                  <a:lnTo>
                    <a:pt x="1627" y="1868"/>
                  </a:lnTo>
                  <a:cubicBezTo>
                    <a:pt x="1526" y="1843"/>
                    <a:pt x="1425" y="1818"/>
                    <a:pt x="1323" y="1805"/>
                  </a:cubicBezTo>
                  <a:lnTo>
                    <a:pt x="1304" y="1805"/>
                  </a:lnTo>
                  <a:cubicBezTo>
                    <a:pt x="1292" y="1805"/>
                    <a:pt x="1279" y="1805"/>
                    <a:pt x="1266" y="1792"/>
                  </a:cubicBezTo>
                  <a:lnTo>
                    <a:pt x="1260" y="1792"/>
                  </a:lnTo>
                  <a:cubicBezTo>
                    <a:pt x="1221" y="1791"/>
                    <a:pt x="1183" y="1790"/>
                    <a:pt x="1145" y="1790"/>
                  </a:cubicBezTo>
                  <a:cubicBezTo>
                    <a:pt x="1042" y="1790"/>
                    <a:pt x="943" y="1796"/>
                    <a:pt x="836" y="1805"/>
                  </a:cubicBezTo>
                  <a:cubicBezTo>
                    <a:pt x="824" y="1805"/>
                    <a:pt x="773" y="1811"/>
                    <a:pt x="748" y="1811"/>
                  </a:cubicBezTo>
                  <a:cubicBezTo>
                    <a:pt x="488" y="1862"/>
                    <a:pt x="431" y="1893"/>
                    <a:pt x="336" y="1938"/>
                  </a:cubicBezTo>
                  <a:cubicBezTo>
                    <a:pt x="197" y="2039"/>
                    <a:pt x="191" y="2033"/>
                    <a:pt x="96" y="2210"/>
                  </a:cubicBezTo>
                  <a:cubicBezTo>
                    <a:pt x="52" y="2286"/>
                    <a:pt x="1" y="2539"/>
                    <a:pt x="134" y="2691"/>
                  </a:cubicBezTo>
                  <a:cubicBezTo>
                    <a:pt x="191" y="2754"/>
                    <a:pt x="286" y="2881"/>
                    <a:pt x="400" y="2925"/>
                  </a:cubicBezTo>
                  <a:cubicBezTo>
                    <a:pt x="412" y="2925"/>
                    <a:pt x="419" y="2938"/>
                    <a:pt x="431" y="2938"/>
                  </a:cubicBezTo>
                  <a:cubicBezTo>
                    <a:pt x="558" y="2969"/>
                    <a:pt x="526" y="2957"/>
                    <a:pt x="608" y="2969"/>
                  </a:cubicBezTo>
                  <a:cubicBezTo>
                    <a:pt x="620" y="2972"/>
                    <a:pt x="643" y="2973"/>
                    <a:pt x="669" y="2973"/>
                  </a:cubicBezTo>
                  <a:cubicBezTo>
                    <a:pt x="742" y="2973"/>
                    <a:pt x="849" y="2966"/>
                    <a:pt x="873" y="2966"/>
                  </a:cubicBezTo>
                  <a:cubicBezTo>
                    <a:pt x="882" y="2966"/>
                    <a:pt x="880" y="2966"/>
                    <a:pt x="862" y="2969"/>
                  </a:cubicBezTo>
                  <a:cubicBezTo>
                    <a:pt x="917" y="2969"/>
                    <a:pt x="1006" y="2935"/>
                    <a:pt x="1045" y="2935"/>
                  </a:cubicBezTo>
                  <a:cubicBezTo>
                    <a:pt x="1050" y="2935"/>
                    <a:pt x="1054" y="2936"/>
                    <a:pt x="1058" y="2938"/>
                  </a:cubicBezTo>
                  <a:cubicBezTo>
                    <a:pt x="1064" y="2925"/>
                    <a:pt x="1077" y="2925"/>
                    <a:pt x="1083" y="2925"/>
                  </a:cubicBezTo>
                  <a:cubicBezTo>
                    <a:pt x="1127" y="2906"/>
                    <a:pt x="1172" y="2881"/>
                    <a:pt x="1216" y="2862"/>
                  </a:cubicBezTo>
                  <a:lnTo>
                    <a:pt x="1222" y="2855"/>
                  </a:lnTo>
                  <a:cubicBezTo>
                    <a:pt x="1262" y="2832"/>
                    <a:pt x="1310" y="2819"/>
                    <a:pt x="1356" y="2819"/>
                  </a:cubicBezTo>
                  <a:cubicBezTo>
                    <a:pt x="1435" y="2819"/>
                    <a:pt x="1511" y="2856"/>
                    <a:pt x="1539" y="2944"/>
                  </a:cubicBezTo>
                  <a:cubicBezTo>
                    <a:pt x="1595" y="3051"/>
                    <a:pt x="1507" y="3172"/>
                    <a:pt x="1463" y="3267"/>
                  </a:cubicBezTo>
                  <a:cubicBezTo>
                    <a:pt x="1298" y="3551"/>
                    <a:pt x="1254" y="3634"/>
                    <a:pt x="1178" y="3899"/>
                  </a:cubicBezTo>
                  <a:cubicBezTo>
                    <a:pt x="1089" y="4222"/>
                    <a:pt x="1108" y="4488"/>
                    <a:pt x="1266" y="4741"/>
                  </a:cubicBezTo>
                  <a:cubicBezTo>
                    <a:pt x="1302" y="4792"/>
                    <a:pt x="1347" y="4819"/>
                    <a:pt x="1397" y="4819"/>
                  </a:cubicBezTo>
                  <a:cubicBezTo>
                    <a:pt x="1534" y="4819"/>
                    <a:pt x="1720" y="4623"/>
                    <a:pt x="1918" y="4184"/>
                  </a:cubicBezTo>
                  <a:cubicBezTo>
                    <a:pt x="1994" y="4026"/>
                    <a:pt x="2108" y="3621"/>
                    <a:pt x="2184" y="3450"/>
                  </a:cubicBezTo>
                  <a:cubicBezTo>
                    <a:pt x="2244" y="3369"/>
                    <a:pt x="2304" y="3336"/>
                    <a:pt x="2364" y="3336"/>
                  </a:cubicBezTo>
                  <a:cubicBezTo>
                    <a:pt x="2530" y="3336"/>
                    <a:pt x="2687" y="3588"/>
                    <a:pt x="2804" y="3709"/>
                  </a:cubicBezTo>
                  <a:cubicBezTo>
                    <a:pt x="3144" y="4101"/>
                    <a:pt x="3483" y="4317"/>
                    <a:pt x="3752" y="4317"/>
                  </a:cubicBezTo>
                  <a:cubicBezTo>
                    <a:pt x="3980" y="4317"/>
                    <a:pt x="4156" y="4163"/>
                    <a:pt x="4240" y="3830"/>
                  </a:cubicBezTo>
                  <a:cubicBezTo>
                    <a:pt x="4348" y="3463"/>
                    <a:pt x="4070" y="3083"/>
                    <a:pt x="3810" y="2912"/>
                  </a:cubicBezTo>
                  <a:cubicBezTo>
                    <a:pt x="3595" y="2760"/>
                    <a:pt x="3557" y="2779"/>
                    <a:pt x="3336" y="2684"/>
                  </a:cubicBezTo>
                  <a:cubicBezTo>
                    <a:pt x="3228" y="2621"/>
                    <a:pt x="3203" y="2463"/>
                    <a:pt x="3298" y="2368"/>
                  </a:cubicBezTo>
                  <a:cubicBezTo>
                    <a:pt x="3367" y="2305"/>
                    <a:pt x="3462" y="2279"/>
                    <a:pt x="3544" y="2229"/>
                  </a:cubicBezTo>
                  <a:cubicBezTo>
                    <a:pt x="3779" y="2096"/>
                    <a:pt x="3880" y="2026"/>
                    <a:pt x="4006" y="1906"/>
                  </a:cubicBezTo>
                  <a:cubicBezTo>
                    <a:pt x="4259" y="1672"/>
                    <a:pt x="4285" y="1577"/>
                    <a:pt x="4291" y="1280"/>
                  </a:cubicBezTo>
                  <a:lnTo>
                    <a:pt x="4291" y="1273"/>
                  </a:lnTo>
                  <a:cubicBezTo>
                    <a:pt x="4266" y="1273"/>
                    <a:pt x="4247" y="1248"/>
                    <a:pt x="4240" y="1235"/>
                  </a:cubicBezTo>
                  <a:cubicBezTo>
                    <a:pt x="4221" y="1216"/>
                    <a:pt x="4215" y="1204"/>
                    <a:pt x="4202" y="1197"/>
                  </a:cubicBezTo>
                  <a:cubicBezTo>
                    <a:pt x="4191" y="1186"/>
                    <a:pt x="4179" y="1180"/>
                    <a:pt x="4172" y="1174"/>
                  </a:cubicBezTo>
                  <a:lnTo>
                    <a:pt x="4172" y="1174"/>
                  </a:lnTo>
                  <a:cubicBezTo>
                    <a:pt x="4173" y="1174"/>
                    <a:pt x="4173" y="1174"/>
                    <a:pt x="4173" y="1174"/>
                  </a:cubicBezTo>
                  <a:cubicBezTo>
                    <a:pt x="4174" y="1174"/>
                    <a:pt x="4173" y="1173"/>
                    <a:pt x="4171" y="1172"/>
                  </a:cubicBezTo>
                  <a:lnTo>
                    <a:pt x="4171" y="1172"/>
                  </a:lnTo>
                  <a:cubicBezTo>
                    <a:pt x="4171" y="1173"/>
                    <a:pt x="4172" y="1173"/>
                    <a:pt x="4172" y="1174"/>
                  </a:cubicBezTo>
                  <a:lnTo>
                    <a:pt x="4172" y="1174"/>
                  </a:lnTo>
                  <a:cubicBezTo>
                    <a:pt x="4167" y="1173"/>
                    <a:pt x="4140" y="1162"/>
                    <a:pt x="4120" y="1147"/>
                  </a:cubicBezTo>
                  <a:cubicBezTo>
                    <a:pt x="4095" y="1132"/>
                    <a:pt x="4029" y="1124"/>
                    <a:pt x="3943" y="1124"/>
                  </a:cubicBezTo>
                  <a:cubicBezTo>
                    <a:pt x="3767" y="1124"/>
                    <a:pt x="3512" y="1159"/>
                    <a:pt x="3367" y="1248"/>
                  </a:cubicBezTo>
                  <a:cubicBezTo>
                    <a:pt x="3190" y="1343"/>
                    <a:pt x="3013" y="1463"/>
                    <a:pt x="2848" y="1590"/>
                  </a:cubicBezTo>
                  <a:cubicBezTo>
                    <a:pt x="2829" y="1609"/>
                    <a:pt x="2823" y="1615"/>
                    <a:pt x="2817" y="1615"/>
                  </a:cubicBezTo>
                  <a:cubicBezTo>
                    <a:pt x="2767" y="1665"/>
                    <a:pt x="2697" y="1698"/>
                    <a:pt x="2631" y="1698"/>
                  </a:cubicBezTo>
                  <a:cubicBezTo>
                    <a:pt x="2571" y="1698"/>
                    <a:pt x="2514" y="1672"/>
                    <a:pt x="2475" y="1609"/>
                  </a:cubicBezTo>
                  <a:cubicBezTo>
                    <a:pt x="2374" y="1330"/>
                    <a:pt x="2405" y="1134"/>
                    <a:pt x="2348" y="932"/>
                  </a:cubicBezTo>
                  <a:cubicBezTo>
                    <a:pt x="2219" y="358"/>
                    <a:pt x="2005" y="1"/>
                    <a:pt x="1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1"/>
            <p:cNvSpPr/>
            <p:nvPr/>
          </p:nvSpPr>
          <p:spPr>
            <a:xfrm>
              <a:off x="1726525" y="1137907"/>
              <a:ext cx="113155" cy="120829"/>
            </a:xfrm>
            <a:custGeom>
              <a:avLst/>
              <a:gdLst/>
              <a:ahLst/>
              <a:cxnLst/>
              <a:rect l="l" t="t" r="r" b="b"/>
              <a:pathLst>
                <a:path w="5190" h="5542" extrusionOk="0">
                  <a:moveTo>
                    <a:pt x="1264" y="3411"/>
                  </a:moveTo>
                  <a:cubicBezTo>
                    <a:pt x="1263" y="3411"/>
                    <a:pt x="1258" y="3411"/>
                    <a:pt x="1248" y="3412"/>
                  </a:cubicBezTo>
                  <a:cubicBezTo>
                    <a:pt x="1249" y="3412"/>
                    <a:pt x="1250" y="3412"/>
                    <a:pt x="1251" y="3412"/>
                  </a:cubicBezTo>
                  <a:lnTo>
                    <a:pt x="1251" y="3412"/>
                  </a:lnTo>
                  <a:cubicBezTo>
                    <a:pt x="1261" y="3411"/>
                    <a:pt x="1266" y="3411"/>
                    <a:pt x="1264" y="3411"/>
                  </a:cubicBezTo>
                  <a:close/>
                  <a:moveTo>
                    <a:pt x="2104" y="444"/>
                  </a:moveTo>
                  <a:cubicBezTo>
                    <a:pt x="2388" y="444"/>
                    <a:pt x="2604" y="796"/>
                    <a:pt x="2741" y="1381"/>
                  </a:cubicBezTo>
                  <a:cubicBezTo>
                    <a:pt x="2791" y="1577"/>
                    <a:pt x="2760" y="1773"/>
                    <a:pt x="2867" y="2051"/>
                  </a:cubicBezTo>
                  <a:cubicBezTo>
                    <a:pt x="2903" y="2114"/>
                    <a:pt x="2959" y="2140"/>
                    <a:pt x="3018" y="2140"/>
                  </a:cubicBezTo>
                  <a:cubicBezTo>
                    <a:pt x="3083" y="2140"/>
                    <a:pt x="3153" y="2108"/>
                    <a:pt x="3203" y="2058"/>
                  </a:cubicBezTo>
                  <a:cubicBezTo>
                    <a:pt x="3215" y="2058"/>
                    <a:pt x="3222" y="2051"/>
                    <a:pt x="3234" y="2039"/>
                  </a:cubicBezTo>
                  <a:cubicBezTo>
                    <a:pt x="3405" y="1912"/>
                    <a:pt x="3576" y="1792"/>
                    <a:pt x="3760" y="1697"/>
                  </a:cubicBezTo>
                  <a:cubicBezTo>
                    <a:pt x="3904" y="1608"/>
                    <a:pt x="4153" y="1567"/>
                    <a:pt x="4329" y="1567"/>
                  </a:cubicBezTo>
                  <a:cubicBezTo>
                    <a:pt x="4415" y="1567"/>
                    <a:pt x="4483" y="1577"/>
                    <a:pt x="4513" y="1596"/>
                  </a:cubicBezTo>
                  <a:cubicBezTo>
                    <a:pt x="4527" y="1605"/>
                    <a:pt x="4555" y="1622"/>
                    <a:pt x="4560" y="1622"/>
                  </a:cubicBezTo>
                  <a:cubicBezTo>
                    <a:pt x="4561" y="1622"/>
                    <a:pt x="4561" y="1621"/>
                    <a:pt x="4561" y="1621"/>
                  </a:cubicBezTo>
                  <a:lnTo>
                    <a:pt x="4561" y="1621"/>
                  </a:lnTo>
                  <a:cubicBezTo>
                    <a:pt x="4570" y="1630"/>
                    <a:pt x="4583" y="1635"/>
                    <a:pt x="4588" y="1640"/>
                  </a:cubicBezTo>
                  <a:cubicBezTo>
                    <a:pt x="4607" y="1659"/>
                    <a:pt x="4620" y="1665"/>
                    <a:pt x="4626" y="1678"/>
                  </a:cubicBezTo>
                  <a:cubicBezTo>
                    <a:pt x="4639" y="1697"/>
                    <a:pt x="4652" y="1722"/>
                    <a:pt x="4658" y="1735"/>
                  </a:cubicBezTo>
                  <a:lnTo>
                    <a:pt x="4658" y="1741"/>
                  </a:lnTo>
                  <a:cubicBezTo>
                    <a:pt x="4677" y="2020"/>
                    <a:pt x="4652" y="2115"/>
                    <a:pt x="4399" y="2355"/>
                  </a:cubicBezTo>
                  <a:cubicBezTo>
                    <a:pt x="4272" y="2469"/>
                    <a:pt x="4171" y="2545"/>
                    <a:pt x="3930" y="2678"/>
                  </a:cubicBezTo>
                  <a:cubicBezTo>
                    <a:pt x="3854" y="2722"/>
                    <a:pt x="3760" y="2754"/>
                    <a:pt x="3690" y="2811"/>
                  </a:cubicBezTo>
                  <a:cubicBezTo>
                    <a:pt x="3601" y="2899"/>
                    <a:pt x="3614" y="3064"/>
                    <a:pt x="3728" y="3127"/>
                  </a:cubicBezTo>
                  <a:cubicBezTo>
                    <a:pt x="3949" y="3222"/>
                    <a:pt x="3987" y="3197"/>
                    <a:pt x="4202" y="3355"/>
                  </a:cubicBezTo>
                  <a:cubicBezTo>
                    <a:pt x="4462" y="3532"/>
                    <a:pt x="4734" y="3912"/>
                    <a:pt x="4626" y="4272"/>
                  </a:cubicBezTo>
                  <a:cubicBezTo>
                    <a:pt x="4542" y="4606"/>
                    <a:pt x="4366" y="4760"/>
                    <a:pt x="4140" y="4760"/>
                  </a:cubicBezTo>
                  <a:cubicBezTo>
                    <a:pt x="3873" y="4760"/>
                    <a:pt x="3536" y="4546"/>
                    <a:pt x="3196" y="4158"/>
                  </a:cubicBezTo>
                  <a:cubicBezTo>
                    <a:pt x="3085" y="4028"/>
                    <a:pt x="2922" y="3776"/>
                    <a:pt x="2753" y="3776"/>
                  </a:cubicBezTo>
                  <a:cubicBezTo>
                    <a:pt x="2692" y="3776"/>
                    <a:pt x="2631" y="3809"/>
                    <a:pt x="2570" y="3893"/>
                  </a:cubicBezTo>
                  <a:cubicBezTo>
                    <a:pt x="2500" y="4064"/>
                    <a:pt x="2380" y="4462"/>
                    <a:pt x="2311" y="4633"/>
                  </a:cubicBezTo>
                  <a:cubicBezTo>
                    <a:pt x="2108" y="5070"/>
                    <a:pt x="1923" y="5263"/>
                    <a:pt x="1785" y="5263"/>
                  </a:cubicBezTo>
                  <a:cubicBezTo>
                    <a:pt x="1734" y="5263"/>
                    <a:pt x="1689" y="5235"/>
                    <a:pt x="1652" y="5184"/>
                  </a:cubicBezTo>
                  <a:cubicBezTo>
                    <a:pt x="1494" y="4930"/>
                    <a:pt x="1482" y="4671"/>
                    <a:pt x="1564" y="4348"/>
                  </a:cubicBezTo>
                  <a:cubicBezTo>
                    <a:pt x="1646" y="4076"/>
                    <a:pt x="1684" y="4000"/>
                    <a:pt x="1849" y="3716"/>
                  </a:cubicBezTo>
                  <a:cubicBezTo>
                    <a:pt x="1899" y="3608"/>
                    <a:pt x="1988" y="3500"/>
                    <a:pt x="1931" y="3387"/>
                  </a:cubicBezTo>
                  <a:cubicBezTo>
                    <a:pt x="1898" y="3304"/>
                    <a:pt x="1820" y="3267"/>
                    <a:pt x="1739" y="3267"/>
                  </a:cubicBezTo>
                  <a:cubicBezTo>
                    <a:pt x="1696" y="3267"/>
                    <a:pt x="1652" y="3278"/>
                    <a:pt x="1615" y="3298"/>
                  </a:cubicBezTo>
                  <a:lnTo>
                    <a:pt x="1608" y="3311"/>
                  </a:lnTo>
                  <a:cubicBezTo>
                    <a:pt x="1558" y="3336"/>
                    <a:pt x="1520" y="3355"/>
                    <a:pt x="1469" y="3374"/>
                  </a:cubicBezTo>
                  <a:cubicBezTo>
                    <a:pt x="1463" y="3374"/>
                    <a:pt x="1456" y="3380"/>
                    <a:pt x="1450" y="3380"/>
                  </a:cubicBezTo>
                  <a:cubicBezTo>
                    <a:pt x="1427" y="3380"/>
                    <a:pt x="1328" y="3413"/>
                    <a:pt x="1263" y="3413"/>
                  </a:cubicBezTo>
                  <a:cubicBezTo>
                    <a:pt x="1259" y="3413"/>
                    <a:pt x="1255" y="3412"/>
                    <a:pt x="1251" y="3412"/>
                  </a:cubicBezTo>
                  <a:lnTo>
                    <a:pt x="1251" y="3412"/>
                  </a:lnTo>
                  <a:cubicBezTo>
                    <a:pt x="1221" y="3414"/>
                    <a:pt x="1149" y="3419"/>
                    <a:pt x="1087" y="3419"/>
                  </a:cubicBezTo>
                  <a:cubicBezTo>
                    <a:pt x="1047" y="3419"/>
                    <a:pt x="1012" y="3417"/>
                    <a:pt x="994" y="3412"/>
                  </a:cubicBezTo>
                  <a:cubicBezTo>
                    <a:pt x="918" y="3405"/>
                    <a:pt x="950" y="3412"/>
                    <a:pt x="824" y="3380"/>
                  </a:cubicBezTo>
                  <a:cubicBezTo>
                    <a:pt x="817" y="3374"/>
                    <a:pt x="798" y="3374"/>
                    <a:pt x="792" y="3374"/>
                  </a:cubicBezTo>
                  <a:cubicBezTo>
                    <a:pt x="672" y="3323"/>
                    <a:pt x="577" y="3209"/>
                    <a:pt x="526" y="3133"/>
                  </a:cubicBezTo>
                  <a:cubicBezTo>
                    <a:pt x="387" y="2988"/>
                    <a:pt x="444" y="2735"/>
                    <a:pt x="482" y="2653"/>
                  </a:cubicBezTo>
                  <a:cubicBezTo>
                    <a:pt x="577" y="2482"/>
                    <a:pt x="589" y="2488"/>
                    <a:pt x="729" y="2387"/>
                  </a:cubicBezTo>
                  <a:cubicBezTo>
                    <a:pt x="824" y="2336"/>
                    <a:pt x="887" y="2311"/>
                    <a:pt x="1140" y="2260"/>
                  </a:cubicBezTo>
                  <a:cubicBezTo>
                    <a:pt x="1172" y="2260"/>
                    <a:pt x="1210" y="2248"/>
                    <a:pt x="1229" y="2248"/>
                  </a:cubicBezTo>
                  <a:cubicBezTo>
                    <a:pt x="1327" y="2243"/>
                    <a:pt x="1425" y="2239"/>
                    <a:pt x="1524" y="2239"/>
                  </a:cubicBezTo>
                  <a:cubicBezTo>
                    <a:pt x="1565" y="2239"/>
                    <a:pt x="1605" y="2239"/>
                    <a:pt x="1646" y="2241"/>
                  </a:cubicBezTo>
                  <a:lnTo>
                    <a:pt x="1652" y="2241"/>
                  </a:lnTo>
                  <a:cubicBezTo>
                    <a:pt x="1671" y="2241"/>
                    <a:pt x="1678" y="2248"/>
                    <a:pt x="1697" y="2248"/>
                  </a:cubicBezTo>
                  <a:lnTo>
                    <a:pt x="1709" y="2248"/>
                  </a:lnTo>
                  <a:cubicBezTo>
                    <a:pt x="1811" y="2267"/>
                    <a:pt x="1918" y="2279"/>
                    <a:pt x="2019" y="2311"/>
                  </a:cubicBezTo>
                  <a:lnTo>
                    <a:pt x="2032" y="2311"/>
                  </a:lnTo>
                  <a:lnTo>
                    <a:pt x="2045" y="2323"/>
                  </a:lnTo>
                  <a:cubicBezTo>
                    <a:pt x="2058" y="2327"/>
                    <a:pt x="2071" y="2328"/>
                    <a:pt x="2084" y="2328"/>
                  </a:cubicBezTo>
                  <a:cubicBezTo>
                    <a:pt x="2165" y="2328"/>
                    <a:pt x="2224" y="2261"/>
                    <a:pt x="2241" y="2184"/>
                  </a:cubicBezTo>
                  <a:cubicBezTo>
                    <a:pt x="2254" y="2134"/>
                    <a:pt x="2254" y="2077"/>
                    <a:pt x="2209" y="2039"/>
                  </a:cubicBezTo>
                  <a:cubicBezTo>
                    <a:pt x="1937" y="1805"/>
                    <a:pt x="1861" y="1577"/>
                    <a:pt x="1779" y="1159"/>
                  </a:cubicBezTo>
                  <a:cubicBezTo>
                    <a:pt x="1709" y="773"/>
                    <a:pt x="1931" y="470"/>
                    <a:pt x="2089" y="444"/>
                  </a:cubicBezTo>
                  <a:cubicBezTo>
                    <a:pt x="2094" y="444"/>
                    <a:pt x="2099" y="444"/>
                    <a:pt x="2104" y="444"/>
                  </a:cubicBezTo>
                  <a:close/>
                  <a:moveTo>
                    <a:pt x="2156" y="1"/>
                  </a:moveTo>
                  <a:cubicBezTo>
                    <a:pt x="1848" y="1"/>
                    <a:pt x="1560" y="216"/>
                    <a:pt x="1456" y="539"/>
                  </a:cubicBezTo>
                  <a:cubicBezTo>
                    <a:pt x="1330" y="982"/>
                    <a:pt x="1456" y="1476"/>
                    <a:pt x="1697" y="1862"/>
                  </a:cubicBezTo>
                  <a:cubicBezTo>
                    <a:pt x="1589" y="1849"/>
                    <a:pt x="1475" y="1836"/>
                    <a:pt x="1254" y="1830"/>
                  </a:cubicBezTo>
                  <a:cubicBezTo>
                    <a:pt x="988" y="1836"/>
                    <a:pt x="501" y="1963"/>
                    <a:pt x="279" y="2387"/>
                  </a:cubicBezTo>
                  <a:cubicBezTo>
                    <a:pt x="1" y="2899"/>
                    <a:pt x="317" y="3507"/>
                    <a:pt x="912" y="3652"/>
                  </a:cubicBezTo>
                  <a:cubicBezTo>
                    <a:pt x="1005" y="3675"/>
                    <a:pt x="1100" y="3684"/>
                    <a:pt x="1195" y="3684"/>
                  </a:cubicBezTo>
                  <a:cubicBezTo>
                    <a:pt x="1263" y="3684"/>
                    <a:pt x="1331" y="3679"/>
                    <a:pt x="1399" y="3671"/>
                  </a:cubicBezTo>
                  <a:lnTo>
                    <a:pt x="1399" y="3671"/>
                  </a:lnTo>
                  <a:cubicBezTo>
                    <a:pt x="1399" y="3684"/>
                    <a:pt x="1393" y="3690"/>
                    <a:pt x="1393" y="3697"/>
                  </a:cubicBezTo>
                  <a:cubicBezTo>
                    <a:pt x="1210" y="4102"/>
                    <a:pt x="1102" y="4557"/>
                    <a:pt x="1229" y="4994"/>
                  </a:cubicBezTo>
                  <a:cubicBezTo>
                    <a:pt x="1332" y="5368"/>
                    <a:pt x="1548" y="5541"/>
                    <a:pt x="1778" y="5541"/>
                  </a:cubicBezTo>
                  <a:cubicBezTo>
                    <a:pt x="1971" y="5541"/>
                    <a:pt x="2173" y="5418"/>
                    <a:pt x="2323" y="5190"/>
                  </a:cubicBezTo>
                  <a:cubicBezTo>
                    <a:pt x="2526" y="4924"/>
                    <a:pt x="2659" y="4614"/>
                    <a:pt x="2785" y="4304"/>
                  </a:cubicBezTo>
                  <a:cubicBezTo>
                    <a:pt x="3139" y="4734"/>
                    <a:pt x="3576" y="5171"/>
                    <a:pt x="4152" y="5171"/>
                  </a:cubicBezTo>
                  <a:cubicBezTo>
                    <a:pt x="4740" y="5139"/>
                    <a:pt x="5038" y="4456"/>
                    <a:pt x="4880" y="3842"/>
                  </a:cubicBezTo>
                  <a:cubicBezTo>
                    <a:pt x="4785" y="3507"/>
                    <a:pt x="4519" y="3197"/>
                    <a:pt x="4209" y="2963"/>
                  </a:cubicBezTo>
                  <a:cubicBezTo>
                    <a:pt x="4316" y="2906"/>
                    <a:pt x="4430" y="2842"/>
                    <a:pt x="4487" y="2804"/>
                  </a:cubicBezTo>
                  <a:cubicBezTo>
                    <a:pt x="4506" y="2779"/>
                    <a:pt x="4601" y="2716"/>
                    <a:pt x="4626" y="2690"/>
                  </a:cubicBezTo>
                  <a:cubicBezTo>
                    <a:pt x="4759" y="2577"/>
                    <a:pt x="4899" y="2437"/>
                    <a:pt x="4968" y="2273"/>
                  </a:cubicBezTo>
                  <a:cubicBezTo>
                    <a:pt x="5190" y="1786"/>
                    <a:pt x="5057" y="1355"/>
                    <a:pt x="4671" y="1229"/>
                  </a:cubicBezTo>
                  <a:cubicBezTo>
                    <a:pt x="4572" y="1208"/>
                    <a:pt x="4494" y="1199"/>
                    <a:pt x="4427" y="1199"/>
                  </a:cubicBezTo>
                  <a:cubicBezTo>
                    <a:pt x="4291" y="1199"/>
                    <a:pt x="4194" y="1233"/>
                    <a:pt x="4038" y="1267"/>
                  </a:cubicBezTo>
                  <a:cubicBezTo>
                    <a:pt x="3791" y="1355"/>
                    <a:pt x="3633" y="1425"/>
                    <a:pt x="3374" y="1596"/>
                  </a:cubicBezTo>
                  <a:cubicBezTo>
                    <a:pt x="3329" y="1627"/>
                    <a:pt x="3196" y="1710"/>
                    <a:pt x="3133" y="1760"/>
                  </a:cubicBezTo>
                  <a:cubicBezTo>
                    <a:pt x="3108" y="1204"/>
                    <a:pt x="3095" y="520"/>
                    <a:pt x="2532" y="115"/>
                  </a:cubicBezTo>
                  <a:cubicBezTo>
                    <a:pt x="2411" y="36"/>
                    <a:pt x="2282" y="1"/>
                    <a:pt x="2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2" name="Google Shape;1272;p61"/>
          <p:cNvGrpSpPr/>
          <p:nvPr/>
        </p:nvGrpSpPr>
        <p:grpSpPr>
          <a:xfrm>
            <a:off x="7600662" y="627039"/>
            <a:ext cx="825766" cy="1618927"/>
            <a:chOff x="2951749" y="302768"/>
            <a:chExt cx="533854" cy="1046698"/>
          </a:xfrm>
        </p:grpSpPr>
        <p:sp>
          <p:nvSpPr>
            <p:cNvPr id="1273" name="Google Shape;1273;p61"/>
            <p:cNvSpPr/>
            <p:nvPr/>
          </p:nvSpPr>
          <p:spPr>
            <a:xfrm>
              <a:off x="3054682" y="302768"/>
              <a:ext cx="430792" cy="375616"/>
            </a:xfrm>
            <a:custGeom>
              <a:avLst/>
              <a:gdLst/>
              <a:ahLst/>
              <a:cxnLst/>
              <a:rect l="l" t="t" r="r" b="b"/>
              <a:pathLst>
                <a:path w="10103" h="8809" extrusionOk="0">
                  <a:moveTo>
                    <a:pt x="2749" y="1"/>
                  </a:moveTo>
                  <a:cubicBezTo>
                    <a:pt x="2725" y="1"/>
                    <a:pt x="2701" y="1"/>
                    <a:pt x="2677" y="2"/>
                  </a:cubicBezTo>
                  <a:cubicBezTo>
                    <a:pt x="2348" y="21"/>
                    <a:pt x="2057" y="198"/>
                    <a:pt x="1835" y="432"/>
                  </a:cubicBezTo>
                  <a:cubicBezTo>
                    <a:pt x="1367" y="907"/>
                    <a:pt x="1177" y="1641"/>
                    <a:pt x="1494" y="2539"/>
                  </a:cubicBezTo>
                  <a:cubicBezTo>
                    <a:pt x="1684" y="3096"/>
                    <a:pt x="1772" y="3381"/>
                    <a:pt x="2095" y="3887"/>
                  </a:cubicBezTo>
                  <a:cubicBezTo>
                    <a:pt x="2272" y="4134"/>
                    <a:pt x="2430" y="4336"/>
                    <a:pt x="2582" y="4513"/>
                  </a:cubicBezTo>
                  <a:cubicBezTo>
                    <a:pt x="2506" y="4526"/>
                    <a:pt x="2424" y="4545"/>
                    <a:pt x="2228" y="4589"/>
                  </a:cubicBezTo>
                  <a:cubicBezTo>
                    <a:pt x="1582" y="4767"/>
                    <a:pt x="988" y="4969"/>
                    <a:pt x="488" y="5526"/>
                  </a:cubicBezTo>
                  <a:cubicBezTo>
                    <a:pt x="0" y="6064"/>
                    <a:pt x="190" y="6766"/>
                    <a:pt x="791" y="7120"/>
                  </a:cubicBezTo>
                  <a:cubicBezTo>
                    <a:pt x="1078" y="7296"/>
                    <a:pt x="1419" y="7368"/>
                    <a:pt x="1753" y="7368"/>
                  </a:cubicBezTo>
                  <a:cubicBezTo>
                    <a:pt x="1817" y="7368"/>
                    <a:pt x="1880" y="7366"/>
                    <a:pt x="1943" y="7361"/>
                  </a:cubicBezTo>
                  <a:cubicBezTo>
                    <a:pt x="2158" y="7348"/>
                    <a:pt x="2386" y="7285"/>
                    <a:pt x="2557" y="7234"/>
                  </a:cubicBezTo>
                  <a:lnTo>
                    <a:pt x="2557" y="7234"/>
                  </a:lnTo>
                  <a:cubicBezTo>
                    <a:pt x="2525" y="7468"/>
                    <a:pt x="2525" y="7721"/>
                    <a:pt x="2595" y="7975"/>
                  </a:cubicBezTo>
                  <a:cubicBezTo>
                    <a:pt x="2683" y="8392"/>
                    <a:pt x="3019" y="8766"/>
                    <a:pt x="3462" y="8797"/>
                  </a:cubicBezTo>
                  <a:cubicBezTo>
                    <a:pt x="3533" y="8805"/>
                    <a:pt x="3604" y="8809"/>
                    <a:pt x="3674" y="8809"/>
                  </a:cubicBezTo>
                  <a:cubicBezTo>
                    <a:pt x="4156" y="8809"/>
                    <a:pt x="4585" y="8624"/>
                    <a:pt x="4961" y="8342"/>
                  </a:cubicBezTo>
                  <a:cubicBezTo>
                    <a:pt x="4999" y="8487"/>
                    <a:pt x="5075" y="8633"/>
                    <a:pt x="5221" y="8690"/>
                  </a:cubicBezTo>
                  <a:cubicBezTo>
                    <a:pt x="5250" y="8698"/>
                    <a:pt x="5278" y="8702"/>
                    <a:pt x="5306" y="8702"/>
                  </a:cubicBezTo>
                  <a:cubicBezTo>
                    <a:pt x="5552" y="8702"/>
                    <a:pt x="5751" y="8401"/>
                    <a:pt x="5847" y="8202"/>
                  </a:cubicBezTo>
                  <a:cubicBezTo>
                    <a:pt x="6088" y="7627"/>
                    <a:pt x="6182" y="6987"/>
                    <a:pt x="6423" y="6399"/>
                  </a:cubicBezTo>
                  <a:cubicBezTo>
                    <a:pt x="6480" y="6235"/>
                    <a:pt x="6733" y="5760"/>
                    <a:pt x="6878" y="5621"/>
                  </a:cubicBezTo>
                  <a:cubicBezTo>
                    <a:pt x="6891" y="5621"/>
                    <a:pt x="6891" y="5608"/>
                    <a:pt x="6897" y="5602"/>
                  </a:cubicBezTo>
                  <a:cubicBezTo>
                    <a:pt x="6942" y="5640"/>
                    <a:pt x="7011" y="5665"/>
                    <a:pt x="7062" y="5690"/>
                  </a:cubicBezTo>
                  <a:cubicBezTo>
                    <a:pt x="7167" y="5731"/>
                    <a:pt x="7271" y="5750"/>
                    <a:pt x="7371" y="5750"/>
                  </a:cubicBezTo>
                  <a:cubicBezTo>
                    <a:pt x="7829" y="5750"/>
                    <a:pt x="8190" y="5352"/>
                    <a:pt x="8112" y="4842"/>
                  </a:cubicBezTo>
                  <a:cubicBezTo>
                    <a:pt x="8100" y="4672"/>
                    <a:pt x="7998" y="4526"/>
                    <a:pt x="7853" y="4437"/>
                  </a:cubicBezTo>
                  <a:cubicBezTo>
                    <a:pt x="8444" y="4087"/>
                    <a:pt x="9197" y="3867"/>
                    <a:pt x="9738" y="3867"/>
                  </a:cubicBezTo>
                  <a:cubicBezTo>
                    <a:pt x="9753" y="3867"/>
                    <a:pt x="9768" y="3868"/>
                    <a:pt x="9783" y="3868"/>
                  </a:cubicBezTo>
                  <a:cubicBezTo>
                    <a:pt x="9797" y="3870"/>
                    <a:pt x="9810" y="3871"/>
                    <a:pt x="9823" y="3871"/>
                  </a:cubicBezTo>
                  <a:cubicBezTo>
                    <a:pt x="10060" y="3871"/>
                    <a:pt x="10103" y="3500"/>
                    <a:pt x="9814" y="3476"/>
                  </a:cubicBezTo>
                  <a:cubicBezTo>
                    <a:pt x="9612" y="3507"/>
                    <a:pt x="9606" y="3545"/>
                    <a:pt x="9321" y="3628"/>
                  </a:cubicBezTo>
                  <a:cubicBezTo>
                    <a:pt x="8897" y="3741"/>
                    <a:pt x="8473" y="3862"/>
                    <a:pt x="8068" y="4039"/>
                  </a:cubicBezTo>
                  <a:cubicBezTo>
                    <a:pt x="7942" y="4089"/>
                    <a:pt x="7821" y="4153"/>
                    <a:pt x="7707" y="4235"/>
                  </a:cubicBezTo>
                  <a:cubicBezTo>
                    <a:pt x="7904" y="3957"/>
                    <a:pt x="8119" y="3729"/>
                    <a:pt x="8416" y="3457"/>
                  </a:cubicBezTo>
                  <a:cubicBezTo>
                    <a:pt x="8543" y="3343"/>
                    <a:pt x="8891" y="3166"/>
                    <a:pt x="9055" y="3109"/>
                  </a:cubicBezTo>
                  <a:cubicBezTo>
                    <a:pt x="9097" y="3098"/>
                    <a:pt x="9259" y="3030"/>
                    <a:pt x="9245" y="3030"/>
                  </a:cubicBezTo>
                  <a:lnTo>
                    <a:pt x="9245" y="3030"/>
                  </a:lnTo>
                  <a:cubicBezTo>
                    <a:pt x="9242" y="3030"/>
                    <a:pt x="9232" y="3033"/>
                    <a:pt x="9213" y="3039"/>
                  </a:cubicBezTo>
                  <a:cubicBezTo>
                    <a:pt x="9302" y="2995"/>
                    <a:pt x="9422" y="2988"/>
                    <a:pt x="9485" y="2906"/>
                  </a:cubicBezTo>
                  <a:cubicBezTo>
                    <a:pt x="9580" y="2805"/>
                    <a:pt x="9517" y="2615"/>
                    <a:pt x="9372" y="2583"/>
                  </a:cubicBezTo>
                  <a:cubicBezTo>
                    <a:pt x="9356" y="2580"/>
                    <a:pt x="9340" y="2578"/>
                    <a:pt x="9325" y="2578"/>
                  </a:cubicBezTo>
                  <a:cubicBezTo>
                    <a:pt x="9200" y="2578"/>
                    <a:pt x="9092" y="2684"/>
                    <a:pt x="8979" y="2729"/>
                  </a:cubicBezTo>
                  <a:cubicBezTo>
                    <a:pt x="8644" y="2938"/>
                    <a:pt x="8486" y="3039"/>
                    <a:pt x="8201" y="3286"/>
                  </a:cubicBezTo>
                  <a:cubicBezTo>
                    <a:pt x="8068" y="3412"/>
                    <a:pt x="7929" y="3552"/>
                    <a:pt x="7802" y="3691"/>
                  </a:cubicBezTo>
                  <a:cubicBezTo>
                    <a:pt x="7942" y="3336"/>
                    <a:pt x="8055" y="2944"/>
                    <a:pt x="8100" y="2558"/>
                  </a:cubicBezTo>
                  <a:cubicBezTo>
                    <a:pt x="8195" y="1805"/>
                    <a:pt x="8163" y="824"/>
                    <a:pt x="7467" y="375"/>
                  </a:cubicBezTo>
                  <a:cubicBezTo>
                    <a:pt x="7266" y="267"/>
                    <a:pt x="7053" y="219"/>
                    <a:pt x="6842" y="219"/>
                  </a:cubicBezTo>
                  <a:cubicBezTo>
                    <a:pt x="6396" y="219"/>
                    <a:pt x="5954" y="435"/>
                    <a:pt x="5632" y="761"/>
                  </a:cubicBezTo>
                  <a:cubicBezTo>
                    <a:pt x="5379" y="1021"/>
                    <a:pt x="5214" y="1350"/>
                    <a:pt x="5081" y="1679"/>
                  </a:cubicBezTo>
                  <a:cubicBezTo>
                    <a:pt x="5037" y="1774"/>
                    <a:pt x="4999" y="1868"/>
                    <a:pt x="4968" y="1970"/>
                  </a:cubicBezTo>
                  <a:cubicBezTo>
                    <a:pt x="4866" y="1369"/>
                    <a:pt x="4556" y="812"/>
                    <a:pt x="4018" y="388"/>
                  </a:cubicBezTo>
                  <a:cubicBezTo>
                    <a:pt x="3659" y="112"/>
                    <a:pt x="3191" y="1"/>
                    <a:pt x="2749"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1"/>
            <p:cNvSpPr/>
            <p:nvPr/>
          </p:nvSpPr>
          <p:spPr>
            <a:xfrm>
              <a:off x="3222134" y="586754"/>
              <a:ext cx="76112" cy="68736"/>
            </a:xfrm>
            <a:custGeom>
              <a:avLst/>
              <a:gdLst/>
              <a:ahLst/>
              <a:cxnLst/>
              <a:rect l="l" t="t" r="r" b="b"/>
              <a:pathLst>
                <a:path w="1785" h="1612" extrusionOk="0">
                  <a:moveTo>
                    <a:pt x="1585" y="0"/>
                  </a:moveTo>
                  <a:cubicBezTo>
                    <a:pt x="1423" y="0"/>
                    <a:pt x="1259" y="21"/>
                    <a:pt x="1088" y="62"/>
                  </a:cubicBezTo>
                  <a:cubicBezTo>
                    <a:pt x="576" y="207"/>
                    <a:pt x="0" y="682"/>
                    <a:pt x="95" y="1207"/>
                  </a:cubicBezTo>
                  <a:cubicBezTo>
                    <a:pt x="108" y="1372"/>
                    <a:pt x="228" y="1517"/>
                    <a:pt x="291" y="1561"/>
                  </a:cubicBezTo>
                  <a:cubicBezTo>
                    <a:pt x="297" y="1568"/>
                    <a:pt x="329" y="1587"/>
                    <a:pt x="354" y="1612"/>
                  </a:cubicBezTo>
                  <a:cubicBezTo>
                    <a:pt x="949" y="1315"/>
                    <a:pt x="1177" y="1030"/>
                    <a:pt x="1531" y="479"/>
                  </a:cubicBezTo>
                  <a:cubicBezTo>
                    <a:pt x="1639" y="327"/>
                    <a:pt x="1715" y="169"/>
                    <a:pt x="1784" y="11"/>
                  </a:cubicBezTo>
                  <a:cubicBezTo>
                    <a:pt x="1718" y="4"/>
                    <a:pt x="1651" y="0"/>
                    <a:pt x="1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1"/>
            <p:cNvSpPr/>
            <p:nvPr/>
          </p:nvSpPr>
          <p:spPr>
            <a:xfrm>
              <a:off x="3275520" y="620398"/>
              <a:ext cx="25158" cy="42683"/>
            </a:xfrm>
            <a:custGeom>
              <a:avLst/>
              <a:gdLst/>
              <a:ahLst/>
              <a:cxnLst/>
              <a:rect l="l" t="t" r="r" b="b"/>
              <a:pathLst>
                <a:path w="590" h="1001" extrusionOk="0">
                  <a:moveTo>
                    <a:pt x="589" y="0"/>
                  </a:moveTo>
                  <a:lnTo>
                    <a:pt x="589" y="0"/>
                  </a:lnTo>
                  <a:cubicBezTo>
                    <a:pt x="425" y="253"/>
                    <a:pt x="229" y="494"/>
                    <a:pt x="1" y="709"/>
                  </a:cubicBezTo>
                  <a:cubicBezTo>
                    <a:pt x="14" y="709"/>
                    <a:pt x="20" y="715"/>
                    <a:pt x="20" y="715"/>
                  </a:cubicBezTo>
                  <a:lnTo>
                    <a:pt x="20" y="741"/>
                  </a:lnTo>
                  <a:cubicBezTo>
                    <a:pt x="20" y="766"/>
                    <a:pt x="26" y="791"/>
                    <a:pt x="39" y="810"/>
                  </a:cubicBezTo>
                  <a:cubicBezTo>
                    <a:pt x="71" y="918"/>
                    <a:pt x="45" y="867"/>
                    <a:pt x="108" y="981"/>
                  </a:cubicBezTo>
                  <a:lnTo>
                    <a:pt x="108" y="987"/>
                  </a:lnTo>
                  <a:cubicBezTo>
                    <a:pt x="108" y="994"/>
                    <a:pt x="115" y="994"/>
                    <a:pt x="115" y="994"/>
                  </a:cubicBezTo>
                  <a:cubicBezTo>
                    <a:pt x="121" y="994"/>
                    <a:pt x="121" y="1000"/>
                    <a:pt x="134" y="1000"/>
                  </a:cubicBezTo>
                  <a:cubicBezTo>
                    <a:pt x="140" y="1000"/>
                    <a:pt x="146" y="1000"/>
                    <a:pt x="153" y="994"/>
                  </a:cubicBezTo>
                  <a:cubicBezTo>
                    <a:pt x="153" y="994"/>
                    <a:pt x="153" y="994"/>
                    <a:pt x="153" y="994"/>
                  </a:cubicBezTo>
                  <a:cubicBezTo>
                    <a:pt x="160" y="994"/>
                    <a:pt x="331" y="857"/>
                    <a:pt x="387" y="684"/>
                  </a:cubicBezTo>
                  <a:cubicBezTo>
                    <a:pt x="463" y="507"/>
                    <a:pt x="526" y="26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1"/>
            <p:cNvSpPr/>
            <p:nvPr/>
          </p:nvSpPr>
          <p:spPr>
            <a:xfrm>
              <a:off x="3134592" y="547823"/>
              <a:ext cx="54366" cy="34325"/>
            </a:xfrm>
            <a:custGeom>
              <a:avLst/>
              <a:gdLst/>
              <a:ahLst/>
              <a:cxnLst/>
              <a:rect l="l" t="t" r="r" b="b"/>
              <a:pathLst>
                <a:path w="1275" h="805" extrusionOk="0">
                  <a:moveTo>
                    <a:pt x="874" y="1"/>
                  </a:moveTo>
                  <a:cubicBezTo>
                    <a:pt x="571" y="1"/>
                    <a:pt x="1" y="116"/>
                    <a:pt x="35" y="469"/>
                  </a:cubicBezTo>
                  <a:cubicBezTo>
                    <a:pt x="92" y="639"/>
                    <a:pt x="281" y="753"/>
                    <a:pt x="528" y="791"/>
                  </a:cubicBezTo>
                  <a:cubicBezTo>
                    <a:pt x="541" y="791"/>
                    <a:pt x="560" y="798"/>
                    <a:pt x="636" y="798"/>
                  </a:cubicBezTo>
                  <a:cubicBezTo>
                    <a:pt x="656" y="803"/>
                    <a:pt x="678" y="805"/>
                    <a:pt x="701" y="805"/>
                  </a:cubicBezTo>
                  <a:cubicBezTo>
                    <a:pt x="739" y="805"/>
                    <a:pt x="779" y="800"/>
                    <a:pt x="816" y="800"/>
                  </a:cubicBezTo>
                  <a:cubicBezTo>
                    <a:pt x="832" y="800"/>
                    <a:pt x="848" y="801"/>
                    <a:pt x="863" y="804"/>
                  </a:cubicBezTo>
                  <a:cubicBezTo>
                    <a:pt x="977" y="544"/>
                    <a:pt x="1098" y="285"/>
                    <a:pt x="1275" y="70"/>
                  </a:cubicBezTo>
                  <a:cubicBezTo>
                    <a:pt x="1174" y="38"/>
                    <a:pt x="1079" y="7"/>
                    <a:pt x="977" y="7"/>
                  </a:cubicBezTo>
                  <a:cubicBezTo>
                    <a:pt x="949" y="3"/>
                    <a:pt x="914"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1"/>
            <p:cNvSpPr/>
            <p:nvPr/>
          </p:nvSpPr>
          <p:spPr>
            <a:xfrm>
              <a:off x="3066708" y="322169"/>
              <a:ext cx="188639" cy="277842"/>
            </a:xfrm>
            <a:custGeom>
              <a:avLst/>
              <a:gdLst/>
              <a:ahLst/>
              <a:cxnLst/>
              <a:rect l="l" t="t" r="r" b="b"/>
              <a:pathLst>
                <a:path w="4424" h="6516" extrusionOk="0">
                  <a:moveTo>
                    <a:pt x="2542" y="0"/>
                  </a:moveTo>
                  <a:cubicBezTo>
                    <a:pt x="2286" y="0"/>
                    <a:pt x="2049" y="71"/>
                    <a:pt x="1880" y="230"/>
                  </a:cubicBezTo>
                  <a:cubicBezTo>
                    <a:pt x="1589" y="496"/>
                    <a:pt x="1538" y="534"/>
                    <a:pt x="1411" y="774"/>
                  </a:cubicBezTo>
                  <a:cubicBezTo>
                    <a:pt x="1373" y="869"/>
                    <a:pt x="1285" y="1103"/>
                    <a:pt x="1310" y="1306"/>
                  </a:cubicBezTo>
                  <a:cubicBezTo>
                    <a:pt x="1317" y="1812"/>
                    <a:pt x="1468" y="2141"/>
                    <a:pt x="1740" y="2609"/>
                  </a:cubicBezTo>
                  <a:cubicBezTo>
                    <a:pt x="2044" y="3147"/>
                    <a:pt x="2285" y="3438"/>
                    <a:pt x="2785" y="4008"/>
                  </a:cubicBezTo>
                  <a:cubicBezTo>
                    <a:pt x="2911" y="4185"/>
                    <a:pt x="2759" y="4387"/>
                    <a:pt x="2569" y="4387"/>
                  </a:cubicBezTo>
                  <a:cubicBezTo>
                    <a:pt x="2519" y="4394"/>
                    <a:pt x="2468" y="4406"/>
                    <a:pt x="2418" y="4406"/>
                  </a:cubicBezTo>
                  <a:cubicBezTo>
                    <a:pt x="2076" y="4457"/>
                    <a:pt x="1810" y="4508"/>
                    <a:pt x="1411" y="4647"/>
                  </a:cubicBezTo>
                  <a:cubicBezTo>
                    <a:pt x="741" y="4881"/>
                    <a:pt x="0" y="5488"/>
                    <a:pt x="323" y="5969"/>
                  </a:cubicBezTo>
                  <a:cubicBezTo>
                    <a:pt x="519" y="6254"/>
                    <a:pt x="766" y="6444"/>
                    <a:pt x="1266" y="6507"/>
                  </a:cubicBezTo>
                  <a:cubicBezTo>
                    <a:pt x="1319" y="6513"/>
                    <a:pt x="1383" y="6516"/>
                    <a:pt x="1453" y="6516"/>
                  </a:cubicBezTo>
                  <a:cubicBezTo>
                    <a:pt x="1681" y="6516"/>
                    <a:pt x="1960" y="6489"/>
                    <a:pt x="2038" y="6469"/>
                  </a:cubicBezTo>
                  <a:cubicBezTo>
                    <a:pt x="2221" y="6444"/>
                    <a:pt x="2152" y="6444"/>
                    <a:pt x="2348" y="6431"/>
                  </a:cubicBezTo>
                  <a:cubicBezTo>
                    <a:pt x="2354" y="6400"/>
                    <a:pt x="2361" y="6374"/>
                    <a:pt x="2367" y="6343"/>
                  </a:cubicBezTo>
                  <a:cubicBezTo>
                    <a:pt x="2348" y="6343"/>
                    <a:pt x="2316" y="6343"/>
                    <a:pt x="2297" y="6336"/>
                  </a:cubicBezTo>
                  <a:cubicBezTo>
                    <a:pt x="2095" y="6305"/>
                    <a:pt x="1880" y="6267"/>
                    <a:pt x="1696" y="6147"/>
                  </a:cubicBezTo>
                  <a:cubicBezTo>
                    <a:pt x="1253" y="5862"/>
                    <a:pt x="1373" y="5394"/>
                    <a:pt x="1810" y="5185"/>
                  </a:cubicBezTo>
                  <a:cubicBezTo>
                    <a:pt x="2015" y="5080"/>
                    <a:pt x="2244" y="5032"/>
                    <a:pt x="2474" y="5032"/>
                  </a:cubicBezTo>
                  <a:cubicBezTo>
                    <a:pt x="2676" y="5032"/>
                    <a:pt x="2880" y="5069"/>
                    <a:pt x="3069" y="5140"/>
                  </a:cubicBezTo>
                  <a:cubicBezTo>
                    <a:pt x="3076" y="5140"/>
                    <a:pt x="3076" y="5147"/>
                    <a:pt x="3082" y="5147"/>
                  </a:cubicBezTo>
                  <a:cubicBezTo>
                    <a:pt x="3240" y="5020"/>
                    <a:pt x="3430" y="4938"/>
                    <a:pt x="3626" y="4881"/>
                  </a:cubicBezTo>
                  <a:cubicBezTo>
                    <a:pt x="3373" y="4571"/>
                    <a:pt x="3215" y="4191"/>
                    <a:pt x="3133" y="3805"/>
                  </a:cubicBezTo>
                  <a:cubicBezTo>
                    <a:pt x="3050" y="3438"/>
                    <a:pt x="3101" y="3179"/>
                    <a:pt x="3044" y="2926"/>
                  </a:cubicBezTo>
                  <a:cubicBezTo>
                    <a:pt x="3038" y="2894"/>
                    <a:pt x="2955" y="2793"/>
                    <a:pt x="2835" y="2654"/>
                  </a:cubicBezTo>
                  <a:cubicBezTo>
                    <a:pt x="2645" y="2445"/>
                    <a:pt x="2310" y="1844"/>
                    <a:pt x="2474" y="1388"/>
                  </a:cubicBezTo>
                  <a:cubicBezTo>
                    <a:pt x="2572" y="1089"/>
                    <a:pt x="2868" y="857"/>
                    <a:pt x="3183" y="857"/>
                  </a:cubicBezTo>
                  <a:cubicBezTo>
                    <a:pt x="3255" y="857"/>
                    <a:pt x="3327" y="869"/>
                    <a:pt x="3398" y="895"/>
                  </a:cubicBezTo>
                  <a:cubicBezTo>
                    <a:pt x="3803" y="1028"/>
                    <a:pt x="4196" y="1496"/>
                    <a:pt x="4423" y="2008"/>
                  </a:cubicBezTo>
                  <a:cubicBezTo>
                    <a:pt x="4423" y="1983"/>
                    <a:pt x="4423" y="1951"/>
                    <a:pt x="4417" y="1939"/>
                  </a:cubicBezTo>
                  <a:cubicBezTo>
                    <a:pt x="4366" y="1540"/>
                    <a:pt x="4278" y="1338"/>
                    <a:pt x="4107" y="1034"/>
                  </a:cubicBezTo>
                  <a:cubicBezTo>
                    <a:pt x="3898" y="679"/>
                    <a:pt x="3696" y="395"/>
                    <a:pt x="3246" y="161"/>
                  </a:cubicBezTo>
                  <a:cubicBezTo>
                    <a:pt x="3021" y="58"/>
                    <a:pt x="2774" y="0"/>
                    <a:pt x="25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1"/>
            <p:cNvSpPr/>
            <p:nvPr/>
          </p:nvSpPr>
          <p:spPr>
            <a:xfrm>
              <a:off x="3175186" y="370694"/>
              <a:ext cx="82295" cy="158280"/>
            </a:xfrm>
            <a:custGeom>
              <a:avLst/>
              <a:gdLst/>
              <a:ahLst/>
              <a:cxnLst/>
              <a:rect l="l" t="t" r="r" b="b"/>
              <a:pathLst>
                <a:path w="1930" h="3712" extrusionOk="0">
                  <a:moveTo>
                    <a:pt x="619" y="1"/>
                  </a:moveTo>
                  <a:cubicBezTo>
                    <a:pt x="526" y="1"/>
                    <a:pt x="435" y="31"/>
                    <a:pt x="348" y="98"/>
                  </a:cubicBezTo>
                  <a:cubicBezTo>
                    <a:pt x="0" y="326"/>
                    <a:pt x="127" y="864"/>
                    <a:pt x="373" y="1174"/>
                  </a:cubicBezTo>
                  <a:cubicBezTo>
                    <a:pt x="532" y="1383"/>
                    <a:pt x="835" y="1528"/>
                    <a:pt x="823" y="1826"/>
                  </a:cubicBezTo>
                  <a:cubicBezTo>
                    <a:pt x="816" y="2104"/>
                    <a:pt x="766" y="2262"/>
                    <a:pt x="797" y="2604"/>
                  </a:cubicBezTo>
                  <a:cubicBezTo>
                    <a:pt x="797" y="2617"/>
                    <a:pt x="810" y="2636"/>
                    <a:pt x="810" y="2648"/>
                  </a:cubicBezTo>
                  <a:cubicBezTo>
                    <a:pt x="842" y="2807"/>
                    <a:pt x="886" y="2958"/>
                    <a:pt x="943" y="3104"/>
                  </a:cubicBezTo>
                  <a:cubicBezTo>
                    <a:pt x="1012" y="3275"/>
                    <a:pt x="1158" y="3465"/>
                    <a:pt x="1190" y="3503"/>
                  </a:cubicBezTo>
                  <a:lnTo>
                    <a:pt x="1329" y="3673"/>
                  </a:lnTo>
                  <a:cubicBezTo>
                    <a:pt x="1410" y="3662"/>
                    <a:pt x="1490" y="3656"/>
                    <a:pt x="1566" y="3656"/>
                  </a:cubicBezTo>
                  <a:cubicBezTo>
                    <a:pt x="1703" y="3656"/>
                    <a:pt x="1828" y="3675"/>
                    <a:pt x="1930" y="3711"/>
                  </a:cubicBezTo>
                  <a:cubicBezTo>
                    <a:pt x="1930" y="3686"/>
                    <a:pt x="1924" y="3661"/>
                    <a:pt x="1924" y="3654"/>
                  </a:cubicBezTo>
                  <a:cubicBezTo>
                    <a:pt x="1835" y="3072"/>
                    <a:pt x="1759" y="2224"/>
                    <a:pt x="1860" y="1465"/>
                  </a:cubicBezTo>
                  <a:cubicBezTo>
                    <a:pt x="1860" y="1446"/>
                    <a:pt x="1854" y="1433"/>
                    <a:pt x="1854" y="1414"/>
                  </a:cubicBezTo>
                  <a:cubicBezTo>
                    <a:pt x="1791" y="1212"/>
                    <a:pt x="1709" y="1066"/>
                    <a:pt x="1582" y="832"/>
                  </a:cubicBezTo>
                  <a:cubicBezTo>
                    <a:pt x="1328" y="405"/>
                    <a:pt x="961" y="1"/>
                    <a:pt x="6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1"/>
            <p:cNvSpPr/>
            <p:nvPr/>
          </p:nvSpPr>
          <p:spPr>
            <a:xfrm>
              <a:off x="3177873" y="330825"/>
              <a:ext cx="208595" cy="330375"/>
            </a:xfrm>
            <a:custGeom>
              <a:avLst/>
              <a:gdLst/>
              <a:ahLst/>
              <a:cxnLst/>
              <a:rect l="l" t="t" r="r" b="b"/>
              <a:pathLst>
                <a:path w="4892" h="7748" extrusionOk="0">
                  <a:moveTo>
                    <a:pt x="3964" y="0"/>
                  </a:moveTo>
                  <a:cubicBezTo>
                    <a:pt x="3542" y="0"/>
                    <a:pt x="3081" y="319"/>
                    <a:pt x="2854" y="673"/>
                  </a:cubicBezTo>
                  <a:cubicBezTo>
                    <a:pt x="2474" y="1337"/>
                    <a:pt x="2221" y="2128"/>
                    <a:pt x="2190" y="2837"/>
                  </a:cubicBezTo>
                  <a:cubicBezTo>
                    <a:pt x="2152" y="3457"/>
                    <a:pt x="2253" y="4083"/>
                    <a:pt x="2266" y="4710"/>
                  </a:cubicBezTo>
                  <a:cubicBezTo>
                    <a:pt x="2281" y="4820"/>
                    <a:pt x="2249" y="5044"/>
                    <a:pt x="2074" y="5044"/>
                  </a:cubicBezTo>
                  <a:cubicBezTo>
                    <a:pt x="2039" y="5044"/>
                    <a:pt x="1997" y="5035"/>
                    <a:pt x="1949" y="5013"/>
                  </a:cubicBezTo>
                  <a:cubicBezTo>
                    <a:pt x="1924" y="5001"/>
                    <a:pt x="1892" y="4982"/>
                    <a:pt x="1861" y="4963"/>
                  </a:cubicBezTo>
                  <a:cubicBezTo>
                    <a:pt x="1692" y="4894"/>
                    <a:pt x="1539" y="4861"/>
                    <a:pt x="1392" y="4861"/>
                  </a:cubicBezTo>
                  <a:cubicBezTo>
                    <a:pt x="1159" y="4861"/>
                    <a:pt x="941" y="4945"/>
                    <a:pt x="696" y="5108"/>
                  </a:cubicBezTo>
                  <a:cubicBezTo>
                    <a:pt x="399" y="5311"/>
                    <a:pt x="95" y="6083"/>
                    <a:pt x="64" y="6494"/>
                  </a:cubicBezTo>
                  <a:cubicBezTo>
                    <a:pt x="0" y="7070"/>
                    <a:pt x="146" y="7513"/>
                    <a:pt x="412" y="7671"/>
                  </a:cubicBezTo>
                  <a:cubicBezTo>
                    <a:pt x="497" y="7726"/>
                    <a:pt x="600" y="7747"/>
                    <a:pt x="760" y="7747"/>
                  </a:cubicBezTo>
                  <a:cubicBezTo>
                    <a:pt x="838" y="7747"/>
                    <a:pt x="929" y="7742"/>
                    <a:pt x="1038" y="7734"/>
                  </a:cubicBezTo>
                  <a:cubicBezTo>
                    <a:pt x="1070" y="7728"/>
                    <a:pt x="1114" y="7722"/>
                    <a:pt x="1146" y="7715"/>
                  </a:cubicBezTo>
                  <a:cubicBezTo>
                    <a:pt x="658" y="7215"/>
                    <a:pt x="1000" y="6405"/>
                    <a:pt x="1551" y="6083"/>
                  </a:cubicBezTo>
                  <a:cubicBezTo>
                    <a:pt x="1862" y="5864"/>
                    <a:pt x="2242" y="5757"/>
                    <a:pt x="2622" y="5757"/>
                  </a:cubicBezTo>
                  <a:cubicBezTo>
                    <a:pt x="2736" y="5757"/>
                    <a:pt x="2849" y="5766"/>
                    <a:pt x="2962" y="5785"/>
                  </a:cubicBezTo>
                  <a:cubicBezTo>
                    <a:pt x="2974" y="5760"/>
                    <a:pt x="2981" y="5735"/>
                    <a:pt x="2999" y="5710"/>
                  </a:cubicBezTo>
                  <a:lnTo>
                    <a:pt x="2999" y="5710"/>
                  </a:lnTo>
                  <a:cubicBezTo>
                    <a:pt x="2997" y="5714"/>
                    <a:pt x="2995" y="5718"/>
                    <a:pt x="2993" y="5722"/>
                  </a:cubicBezTo>
                  <a:cubicBezTo>
                    <a:pt x="3000" y="5722"/>
                    <a:pt x="3000" y="5709"/>
                    <a:pt x="3000" y="5709"/>
                  </a:cubicBezTo>
                  <a:lnTo>
                    <a:pt x="3000" y="5709"/>
                  </a:lnTo>
                  <a:cubicBezTo>
                    <a:pt x="2999" y="5710"/>
                    <a:pt x="2999" y="5710"/>
                    <a:pt x="2999" y="5710"/>
                  </a:cubicBezTo>
                  <a:lnTo>
                    <a:pt x="2999" y="5710"/>
                  </a:lnTo>
                  <a:cubicBezTo>
                    <a:pt x="3026" y="5655"/>
                    <a:pt x="3032" y="5625"/>
                    <a:pt x="3038" y="5595"/>
                  </a:cubicBezTo>
                  <a:cubicBezTo>
                    <a:pt x="2879" y="5539"/>
                    <a:pt x="2822" y="5184"/>
                    <a:pt x="2791" y="5058"/>
                  </a:cubicBezTo>
                  <a:cubicBezTo>
                    <a:pt x="2709" y="4640"/>
                    <a:pt x="2721" y="4197"/>
                    <a:pt x="2848" y="3786"/>
                  </a:cubicBezTo>
                  <a:cubicBezTo>
                    <a:pt x="2911" y="3539"/>
                    <a:pt x="2993" y="3438"/>
                    <a:pt x="3031" y="3280"/>
                  </a:cubicBezTo>
                  <a:lnTo>
                    <a:pt x="3031" y="3229"/>
                  </a:lnTo>
                  <a:lnTo>
                    <a:pt x="3031" y="3204"/>
                  </a:lnTo>
                  <a:lnTo>
                    <a:pt x="3031" y="3191"/>
                  </a:lnTo>
                  <a:cubicBezTo>
                    <a:pt x="3025" y="3096"/>
                    <a:pt x="3025" y="3109"/>
                    <a:pt x="3012" y="3071"/>
                  </a:cubicBezTo>
                  <a:cubicBezTo>
                    <a:pt x="3006" y="2982"/>
                    <a:pt x="2943" y="2622"/>
                    <a:pt x="2974" y="2444"/>
                  </a:cubicBezTo>
                  <a:cubicBezTo>
                    <a:pt x="3031" y="2153"/>
                    <a:pt x="3164" y="1837"/>
                    <a:pt x="3424" y="1679"/>
                  </a:cubicBezTo>
                  <a:cubicBezTo>
                    <a:pt x="3534" y="1612"/>
                    <a:pt x="3652" y="1582"/>
                    <a:pt x="3771" y="1582"/>
                  </a:cubicBezTo>
                  <a:cubicBezTo>
                    <a:pt x="4055" y="1582"/>
                    <a:pt x="4339" y="1752"/>
                    <a:pt x="4499" y="1989"/>
                  </a:cubicBezTo>
                  <a:cubicBezTo>
                    <a:pt x="4594" y="2128"/>
                    <a:pt x="4657" y="2292"/>
                    <a:pt x="4689" y="2463"/>
                  </a:cubicBezTo>
                  <a:cubicBezTo>
                    <a:pt x="4847" y="1894"/>
                    <a:pt x="4892" y="1337"/>
                    <a:pt x="4771" y="755"/>
                  </a:cubicBezTo>
                  <a:cubicBezTo>
                    <a:pt x="4638" y="312"/>
                    <a:pt x="4531" y="135"/>
                    <a:pt x="4208" y="40"/>
                  </a:cubicBezTo>
                  <a:cubicBezTo>
                    <a:pt x="4130" y="13"/>
                    <a:pt x="4048" y="0"/>
                    <a:pt x="3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1"/>
            <p:cNvSpPr/>
            <p:nvPr/>
          </p:nvSpPr>
          <p:spPr>
            <a:xfrm>
              <a:off x="3350823" y="501132"/>
              <a:ext cx="37267" cy="30829"/>
            </a:xfrm>
            <a:custGeom>
              <a:avLst/>
              <a:gdLst/>
              <a:ahLst/>
              <a:cxnLst/>
              <a:rect l="l" t="t" r="r" b="b"/>
              <a:pathLst>
                <a:path w="874" h="723" extrusionOk="0">
                  <a:moveTo>
                    <a:pt x="608" y="1"/>
                  </a:moveTo>
                  <a:cubicBezTo>
                    <a:pt x="532" y="58"/>
                    <a:pt x="462" y="121"/>
                    <a:pt x="393" y="184"/>
                  </a:cubicBezTo>
                  <a:cubicBezTo>
                    <a:pt x="362" y="210"/>
                    <a:pt x="331" y="224"/>
                    <a:pt x="297" y="224"/>
                  </a:cubicBezTo>
                  <a:cubicBezTo>
                    <a:pt x="281" y="224"/>
                    <a:pt x="265" y="222"/>
                    <a:pt x="247" y="216"/>
                  </a:cubicBezTo>
                  <a:cubicBezTo>
                    <a:pt x="171" y="349"/>
                    <a:pt x="83" y="482"/>
                    <a:pt x="0" y="608"/>
                  </a:cubicBezTo>
                  <a:cubicBezTo>
                    <a:pt x="26" y="608"/>
                    <a:pt x="51" y="621"/>
                    <a:pt x="64" y="633"/>
                  </a:cubicBezTo>
                  <a:cubicBezTo>
                    <a:pt x="89" y="646"/>
                    <a:pt x="108" y="659"/>
                    <a:pt x="127" y="665"/>
                  </a:cubicBezTo>
                  <a:cubicBezTo>
                    <a:pt x="146" y="671"/>
                    <a:pt x="158" y="684"/>
                    <a:pt x="171" y="684"/>
                  </a:cubicBezTo>
                  <a:cubicBezTo>
                    <a:pt x="228" y="710"/>
                    <a:pt x="290" y="723"/>
                    <a:pt x="352" y="723"/>
                  </a:cubicBezTo>
                  <a:cubicBezTo>
                    <a:pt x="514" y="723"/>
                    <a:pt x="677" y="641"/>
                    <a:pt x="741" y="513"/>
                  </a:cubicBezTo>
                  <a:cubicBezTo>
                    <a:pt x="873" y="190"/>
                    <a:pt x="766" y="64"/>
                    <a:pt x="652" y="13"/>
                  </a:cubicBezTo>
                  <a:cubicBezTo>
                    <a:pt x="633" y="13"/>
                    <a:pt x="627" y="1"/>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1"/>
            <p:cNvSpPr/>
            <p:nvPr/>
          </p:nvSpPr>
          <p:spPr>
            <a:xfrm>
              <a:off x="3302000" y="407109"/>
              <a:ext cx="68011" cy="153419"/>
            </a:xfrm>
            <a:custGeom>
              <a:avLst/>
              <a:gdLst/>
              <a:ahLst/>
              <a:cxnLst/>
              <a:rect l="l" t="t" r="r" b="b"/>
              <a:pathLst>
                <a:path w="1595" h="3598" extrusionOk="0">
                  <a:moveTo>
                    <a:pt x="850" y="0"/>
                  </a:moveTo>
                  <a:cubicBezTo>
                    <a:pt x="478" y="0"/>
                    <a:pt x="188" y="459"/>
                    <a:pt x="272" y="984"/>
                  </a:cubicBezTo>
                  <a:lnTo>
                    <a:pt x="272" y="959"/>
                  </a:lnTo>
                  <a:cubicBezTo>
                    <a:pt x="278" y="1111"/>
                    <a:pt x="392" y="1351"/>
                    <a:pt x="348" y="1567"/>
                  </a:cubicBezTo>
                  <a:cubicBezTo>
                    <a:pt x="152" y="1984"/>
                    <a:pt x="0" y="2351"/>
                    <a:pt x="51" y="2838"/>
                  </a:cubicBezTo>
                  <a:cubicBezTo>
                    <a:pt x="51" y="2946"/>
                    <a:pt x="89" y="3180"/>
                    <a:pt x="158" y="3364"/>
                  </a:cubicBezTo>
                  <a:cubicBezTo>
                    <a:pt x="190" y="3452"/>
                    <a:pt x="184" y="3421"/>
                    <a:pt x="240" y="3534"/>
                  </a:cubicBezTo>
                  <a:cubicBezTo>
                    <a:pt x="253" y="3553"/>
                    <a:pt x="259" y="3579"/>
                    <a:pt x="272" y="3598"/>
                  </a:cubicBezTo>
                  <a:cubicBezTo>
                    <a:pt x="278" y="3598"/>
                    <a:pt x="285" y="3591"/>
                    <a:pt x="304" y="3591"/>
                  </a:cubicBezTo>
                  <a:cubicBezTo>
                    <a:pt x="342" y="3534"/>
                    <a:pt x="380" y="3484"/>
                    <a:pt x="443" y="3376"/>
                  </a:cubicBezTo>
                  <a:cubicBezTo>
                    <a:pt x="766" y="2889"/>
                    <a:pt x="1190" y="2130"/>
                    <a:pt x="1354" y="1756"/>
                  </a:cubicBezTo>
                  <a:cubicBezTo>
                    <a:pt x="1430" y="1592"/>
                    <a:pt x="1493" y="1434"/>
                    <a:pt x="1557" y="1282"/>
                  </a:cubicBezTo>
                  <a:cubicBezTo>
                    <a:pt x="1595" y="896"/>
                    <a:pt x="1544" y="541"/>
                    <a:pt x="1341" y="276"/>
                  </a:cubicBezTo>
                  <a:cubicBezTo>
                    <a:pt x="1178" y="82"/>
                    <a:pt x="1007" y="0"/>
                    <a:pt x="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1"/>
            <p:cNvSpPr/>
            <p:nvPr/>
          </p:nvSpPr>
          <p:spPr>
            <a:xfrm>
              <a:off x="3054556" y="302768"/>
              <a:ext cx="431048" cy="375616"/>
            </a:xfrm>
            <a:custGeom>
              <a:avLst/>
              <a:gdLst/>
              <a:ahLst/>
              <a:cxnLst/>
              <a:rect l="l" t="t" r="r" b="b"/>
              <a:pathLst>
                <a:path w="10109" h="8809" extrusionOk="0">
                  <a:moveTo>
                    <a:pt x="3454" y="1609"/>
                  </a:moveTo>
                  <a:cubicBezTo>
                    <a:pt x="3798" y="1609"/>
                    <a:pt x="4168" y="2010"/>
                    <a:pt x="4417" y="2438"/>
                  </a:cubicBezTo>
                  <a:cubicBezTo>
                    <a:pt x="4544" y="2666"/>
                    <a:pt x="4626" y="2818"/>
                    <a:pt x="4689" y="3026"/>
                  </a:cubicBezTo>
                  <a:cubicBezTo>
                    <a:pt x="4696" y="3039"/>
                    <a:pt x="4696" y="3058"/>
                    <a:pt x="4696" y="3071"/>
                  </a:cubicBezTo>
                  <a:cubicBezTo>
                    <a:pt x="4594" y="3830"/>
                    <a:pt x="4670" y="4678"/>
                    <a:pt x="4765" y="5279"/>
                  </a:cubicBezTo>
                  <a:cubicBezTo>
                    <a:pt x="4765" y="5278"/>
                    <a:pt x="4764" y="5278"/>
                    <a:pt x="4764" y="5278"/>
                  </a:cubicBezTo>
                  <a:lnTo>
                    <a:pt x="4764" y="5278"/>
                  </a:lnTo>
                  <a:cubicBezTo>
                    <a:pt x="4760" y="5278"/>
                    <a:pt x="4765" y="5300"/>
                    <a:pt x="4765" y="5317"/>
                  </a:cubicBezTo>
                  <a:cubicBezTo>
                    <a:pt x="4660" y="5283"/>
                    <a:pt x="4529" y="5264"/>
                    <a:pt x="4386" y="5264"/>
                  </a:cubicBezTo>
                  <a:cubicBezTo>
                    <a:pt x="4315" y="5264"/>
                    <a:pt x="4240" y="5268"/>
                    <a:pt x="4164" y="5279"/>
                  </a:cubicBezTo>
                  <a:cubicBezTo>
                    <a:pt x="4120" y="5222"/>
                    <a:pt x="4063" y="5171"/>
                    <a:pt x="4025" y="5115"/>
                  </a:cubicBezTo>
                  <a:cubicBezTo>
                    <a:pt x="3987" y="5077"/>
                    <a:pt x="3848" y="4887"/>
                    <a:pt x="3778" y="4710"/>
                  </a:cubicBezTo>
                  <a:cubicBezTo>
                    <a:pt x="3715" y="4564"/>
                    <a:pt x="3677" y="4406"/>
                    <a:pt x="3645" y="4260"/>
                  </a:cubicBezTo>
                  <a:cubicBezTo>
                    <a:pt x="3645" y="4241"/>
                    <a:pt x="3633" y="4229"/>
                    <a:pt x="3633" y="4210"/>
                  </a:cubicBezTo>
                  <a:cubicBezTo>
                    <a:pt x="3601" y="3862"/>
                    <a:pt x="3645" y="3703"/>
                    <a:pt x="3658" y="3438"/>
                  </a:cubicBezTo>
                  <a:cubicBezTo>
                    <a:pt x="3677" y="3134"/>
                    <a:pt x="3367" y="2995"/>
                    <a:pt x="3209" y="2780"/>
                  </a:cubicBezTo>
                  <a:cubicBezTo>
                    <a:pt x="2968" y="2470"/>
                    <a:pt x="2835" y="1932"/>
                    <a:pt x="3183" y="1704"/>
                  </a:cubicBezTo>
                  <a:cubicBezTo>
                    <a:pt x="3270" y="1638"/>
                    <a:pt x="3361" y="1609"/>
                    <a:pt x="3454" y="1609"/>
                  </a:cubicBezTo>
                  <a:close/>
                  <a:moveTo>
                    <a:pt x="7575" y="4665"/>
                  </a:moveTo>
                  <a:cubicBezTo>
                    <a:pt x="7581" y="4665"/>
                    <a:pt x="7600" y="4672"/>
                    <a:pt x="7613" y="4672"/>
                  </a:cubicBezTo>
                  <a:cubicBezTo>
                    <a:pt x="7714" y="4716"/>
                    <a:pt x="7821" y="4842"/>
                    <a:pt x="7701" y="5178"/>
                  </a:cubicBezTo>
                  <a:cubicBezTo>
                    <a:pt x="7647" y="5301"/>
                    <a:pt x="7484" y="5381"/>
                    <a:pt x="7319" y="5381"/>
                  </a:cubicBezTo>
                  <a:cubicBezTo>
                    <a:pt x="7255" y="5381"/>
                    <a:pt x="7190" y="5369"/>
                    <a:pt x="7132" y="5342"/>
                  </a:cubicBezTo>
                  <a:cubicBezTo>
                    <a:pt x="7125" y="5336"/>
                    <a:pt x="7106" y="5330"/>
                    <a:pt x="7094" y="5330"/>
                  </a:cubicBezTo>
                  <a:cubicBezTo>
                    <a:pt x="7069" y="5317"/>
                    <a:pt x="7056" y="5304"/>
                    <a:pt x="7031" y="5298"/>
                  </a:cubicBezTo>
                  <a:cubicBezTo>
                    <a:pt x="7005" y="5279"/>
                    <a:pt x="6993" y="5273"/>
                    <a:pt x="6967" y="5273"/>
                  </a:cubicBezTo>
                  <a:cubicBezTo>
                    <a:pt x="7043" y="5146"/>
                    <a:pt x="7132" y="5013"/>
                    <a:pt x="7214" y="4874"/>
                  </a:cubicBezTo>
                  <a:cubicBezTo>
                    <a:pt x="7229" y="4881"/>
                    <a:pt x="7246" y="4884"/>
                    <a:pt x="7263" y="4884"/>
                  </a:cubicBezTo>
                  <a:cubicBezTo>
                    <a:pt x="7295" y="4884"/>
                    <a:pt x="7328" y="4871"/>
                    <a:pt x="7353" y="4842"/>
                  </a:cubicBezTo>
                  <a:cubicBezTo>
                    <a:pt x="7423" y="4779"/>
                    <a:pt x="7499" y="4716"/>
                    <a:pt x="7575" y="4665"/>
                  </a:cubicBezTo>
                  <a:close/>
                  <a:moveTo>
                    <a:pt x="6653" y="2432"/>
                  </a:moveTo>
                  <a:cubicBezTo>
                    <a:pt x="6810" y="2432"/>
                    <a:pt x="6981" y="2514"/>
                    <a:pt x="7144" y="2710"/>
                  </a:cubicBezTo>
                  <a:cubicBezTo>
                    <a:pt x="7334" y="2969"/>
                    <a:pt x="7398" y="3336"/>
                    <a:pt x="7360" y="3716"/>
                  </a:cubicBezTo>
                  <a:cubicBezTo>
                    <a:pt x="7296" y="3862"/>
                    <a:pt x="7233" y="4020"/>
                    <a:pt x="7157" y="4178"/>
                  </a:cubicBezTo>
                  <a:cubicBezTo>
                    <a:pt x="6980" y="4558"/>
                    <a:pt x="6562" y="5330"/>
                    <a:pt x="6246" y="5811"/>
                  </a:cubicBezTo>
                  <a:cubicBezTo>
                    <a:pt x="6183" y="5905"/>
                    <a:pt x="6145" y="5969"/>
                    <a:pt x="6107" y="6026"/>
                  </a:cubicBezTo>
                  <a:cubicBezTo>
                    <a:pt x="6094" y="6026"/>
                    <a:pt x="6088" y="6032"/>
                    <a:pt x="6075" y="6032"/>
                  </a:cubicBezTo>
                  <a:cubicBezTo>
                    <a:pt x="6062" y="6007"/>
                    <a:pt x="6050" y="5981"/>
                    <a:pt x="6037" y="5969"/>
                  </a:cubicBezTo>
                  <a:cubicBezTo>
                    <a:pt x="5987" y="5849"/>
                    <a:pt x="5993" y="5880"/>
                    <a:pt x="5961" y="5792"/>
                  </a:cubicBezTo>
                  <a:cubicBezTo>
                    <a:pt x="5892" y="5614"/>
                    <a:pt x="5860" y="5374"/>
                    <a:pt x="5847" y="5273"/>
                  </a:cubicBezTo>
                  <a:cubicBezTo>
                    <a:pt x="5803" y="4785"/>
                    <a:pt x="5955" y="4418"/>
                    <a:pt x="6151" y="3995"/>
                  </a:cubicBezTo>
                  <a:cubicBezTo>
                    <a:pt x="6195" y="3786"/>
                    <a:pt x="6069" y="3539"/>
                    <a:pt x="6069" y="3387"/>
                  </a:cubicBezTo>
                  <a:lnTo>
                    <a:pt x="6069" y="3412"/>
                  </a:lnTo>
                  <a:cubicBezTo>
                    <a:pt x="5993" y="2892"/>
                    <a:pt x="6283" y="2432"/>
                    <a:pt x="6653" y="2432"/>
                  </a:cubicBezTo>
                  <a:close/>
                  <a:moveTo>
                    <a:pt x="2755" y="5748"/>
                  </a:moveTo>
                  <a:cubicBezTo>
                    <a:pt x="2793" y="5748"/>
                    <a:pt x="2827" y="5750"/>
                    <a:pt x="2854" y="5754"/>
                  </a:cubicBezTo>
                  <a:cubicBezTo>
                    <a:pt x="2956" y="5760"/>
                    <a:pt x="3044" y="5785"/>
                    <a:pt x="3152" y="5817"/>
                  </a:cubicBezTo>
                  <a:cubicBezTo>
                    <a:pt x="2975" y="6032"/>
                    <a:pt x="2854" y="6291"/>
                    <a:pt x="2740" y="6551"/>
                  </a:cubicBezTo>
                  <a:cubicBezTo>
                    <a:pt x="2725" y="6548"/>
                    <a:pt x="2709" y="6547"/>
                    <a:pt x="2692" y="6547"/>
                  </a:cubicBezTo>
                  <a:cubicBezTo>
                    <a:pt x="2654" y="6547"/>
                    <a:pt x="2613" y="6552"/>
                    <a:pt x="2576" y="6552"/>
                  </a:cubicBezTo>
                  <a:cubicBezTo>
                    <a:pt x="2553" y="6552"/>
                    <a:pt x="2531" y="6550"/>
                    <a:pt x="2513" y="6545"/>
                  </a:cubicBezTo>
                  <a:cubicBezTo>
                    <a:pt x="2437" y="6538"/>
                    <a:pt x="2424" y="6538"/>
                    <a:pt x="2405" y="6538"/>
                  </a:cubicBezTo>
                  <a:cubicBezTo>
                    <a:pt x="2158" y="6507"/>
                    <a:pt x="1962" y="6386"/>
                    <a:pt x="1912" y="6209"/>
                  </a:cubicBezTo>
                  <a:cubicBezTo>
                    <a:pt x="1878" y="5866"/>
                    <a:pt x="2453" y="5748"/>
                    <a:pt x="2755" y="5748"/>
                  </a:cubicBezTo>
                  <a:close/>
                  <a:moveTo>
                    <a:pt x="2832" y="439"/>
                  </a:moveTo>
                  <a:cubicBezTo>
                    <a:pt x="3062" y="439"/>
                    <a:pt x="3307" y="495"/>
                    <a:pt x="3531" y="597"/>
                  </a:cubicBezTo>
                  <a:cubicBezTo>
                    <a:pt x="3987" y="837"/>
                    <a:pt x="4183" y="1122"/>
                    <a:pt x="4392" y="1476"/>
                  </a:cubicBezTo>
                  <a:cubicBezTo>
                    <a:pt x="4563" y="1786"/>
                    <a:pt x="4651" y="1982"/>
                    <a:pt x="4702" y="2375"/>
                  </a:cubicBezTo>
                  <a:cubicBezTo>
                    <a:pt x="4702" y="2394"/>
                    <a:pt x="4702" y="2425"/>
                    <a:pt x="4708" y="2451"/>
                  </a:cubicBezTo>
                  <a:cubicBezTo>
                    <a:pt x="4481" y="1932"/>
                    <a:pt x="4088" y="1476"/>
                    <a:pt x="3683" y="1331"/>
                  </a:cubicBezTo>
                  <a:cubicBezTo>
                    <a:pt x="3613" y="1307"/>
                    <a:pt x="3542" y="1295"/>
                    <a:pt x="3472" y="1295"/>
                  </a:cubicBezTo>
                  <a:cubicBezTo>
                    <a:pt x="3154" y="1295"/>
                    <a:pt x="2853" y="1525"/>
                    <a:pt x="2759" y="1831"/>
                  </a:cubicBezTo>
                  <a:cubicBezTo>
                    <a:pt x="2589" y="2280"/>
                    <a:pt x="2930" y="2881"/>
                    <a:pt x="3120" y="3096"/>
                  </a:cubicBezTo>
                  <a:cubicBezTo>
                    <a:pt x="3234" y="3242"/>
                    <a:pt x="3316" y="3336"/>
                    <a:pt x="3329" y="3368"/>
                  </a:cubicBezTo>
                  <a:cubicBezTo>
                    <a:pt x="3386" y="3621"/>
                    <a:pt x="3335" y="3881"/>
                    <a:pt x="3418" y="4241"/>
                  </a:cubicBezTo>
                  <a:cubicBezTo>
                    <a:pt x="3500" y="4634"/>
                    <a:pt x="3658" y="5013"/>
                    <a:pt x="3911" y="5317"/>
                  </a:cubicBezTo>
                  <a:cubicBezTo>
                    <a:pt x="3715" y="5374"/>
                    <a:pt x="3525" y="5463"/>
                    <a:pt x="3367" y="5589"/>
                  </a:cubicBezTo>
                  <a:cubicBezTo>
                    <a:pt x="3361" y="5589"/>
                    <a:pt x="3361" y="5583"/>
                    <a:pt x="3348" y="5583"/>
                  </a:cubicBezTo>
                  <a:cubicBezTo>
                    <a:pt x="3161" y="5512"/>
                    <a:pt x="2960" y="5474"/>
                    <a:pt x="2758" y="5474"/>
                  </a:cubicBezTo>
                  <a:cubicBezTo>
                    <a:pt x="2529" y="5474"/>
                    <a:pt x="2300" y="5523"/>
                    <a:pt x="2095" y="5627"/>
                  </a:cubicBezTo>
                  <a:cubicBezTo>
                    <a:pt x="1658" y="5842"/>
                    <a:pt x="1538" y="6298"/>
                    <a:pt x="1981" y="6583"/>
                  </a:cubicBezTo>
                  <a:cubicBezTo>
                    <a:pt x="2165" y="6696"/>
                    <a:pt x="2380" y="6741"/>
                    <a:pt x="2595" y="6760"/>
                  </a:cubicBezTo>
                  <a:cubicBezTo>
                    <a:pt x="2614" y="6760"/>
                    <a:pt x="2639" y="6766"/>
                    <a:pt x="2665" y="6766"/>
                  </a:cubicBezTo>
                  <a:cubicBezTo>
                    <a:pt x="2658" y="6817"/>
                    <a:pt x="2646" y="6836"/>
                    <a:pt x="2639" y="6867"/>
                  </a:cubicBezTo>
                  <a:cubicBezTo>
                    <a:pt x="2443" y="6886"/>
                    <a:pt x="2506" y="6886"/>
                    <a:pt x="2323" y="6912"/>
                  </a:cubicBezTo>
                  <a:cubicBezTo>
                    <a:pt x="2243" y="6926"/>
                    <a:pt x="1952" y="6957"/>
                    <a:pt x="1720" y="6957"/>
                  </a:cubicBezTo>
                  <a:cubicBezTo>
                    <a:pt x="1658" y="6957"/>
                    <a:pt x="1599" y="6955"/>
                    <a:pt x="1551" y="6950"/>
                  </a:cubicBezTo>
                  <a:cubicBezTo>
                    <a:pt x="1051" y="6880"/>
                    <a:pt x="804" y="6696"/>
                    <a:pt x="608" y="6412"/>
                  </a:cubicBezTo>
                  <a:cubicBezTo>
                    <a:pt x="285" y="5918"/>
                    <a:pt x="1019" y="5311"/>
                    <a:pt x="1696" y="5089"/>
                  </a:cubicBezTo>
                  <a:cubicBezTo>
                    <a:pt x="2095" y="4950"/>
                    <a:pt x="2361" y="4899"/>
                    <a:pt x="2703" y="4842"/>
                  </a:cubicBezTo>
                  <a:cubicBezTo>
                    <a:pt x="2753" y="4842"/>
                    <a:pt x="2804" y="4836"/>
                    <a:pt x="2854" y="4830"/>
                  </a:cubicBezTo>
                  <a:cubicBezTo>
                    <a:pt x="3044" y="4830"/>
                    <a:pt x="3196" y="4621"/>
                    <a:pt x="3070" y="4450"/>
                  </a:cubicBezTo>
                  <a:cubicBezTo>
                    <a:pt x="2570" y="3874"/>
                    <a:pt x="2329" y="3577"/>
                    <a:pt x="2025" y="3052"/>
                  </a:cubicBezTo>
                  <a:cubicBezTo>
                    <a:pt x="1753" y="2583"/>
                    <a:pt x="1602" y="2248"/>
                    <a:pt x="1595" y="1742"/>
                  </a:cubicBezTo>
                  <a:cubicBezTo>
                    <a:pt x="1583" y="1546"/>
                    <a:pt x="1658" y="1318"/>
                    <a:pt x="1696" y="1217"/>
                  </a:cubicBezTo>
                  <a:cubicBezTo>
                    <a:pt x="1823" y="970"/>
                    <a:pt x="1874" y="938"/>
                    <a:pt x="2165" y="666"/>
                  </a:cubicBezTo>
                  <a:cubicBezTo>
                    <a:pt x="2335" y="509"/>
                    <a:pt x="2574" y="439"/>
                    <a:pt x="2832" y="439"/>
                  </a:cubicBezTo>
                  <a:close/>
                  <a:moveTo>
                    <a:pt x="5531" y="6661"/>
                  </a:moveTo>
                  <a:cubicBezTo>
                    <a:pt x="5592" y="6661"/>
                    <a:pt x="5653" y="6664"/>
                    <a:pt x="5714" y="6671"/>
                  </a:cubicBezTo>
                  <a:cubicBezTo>
                    <a:pt x="5638" y="6829"/>
                    <a:pt x="5563" y="6987"/>
                    <a:pt x="5461" y="7139"/>
                  </a:cubicBezTo>
                  <a:cubicBezTo>
                    <a:pt x="5107" y="7690"/>
                    <a:pt x="4879" y="7975"/>
                    <a:pt x="4284" y="8272"/>
                  </a:cubicBezTo>
                  <a:cubicBezTo>
                    <a:pt x="4259" y="8253"/>
                    <a:pt x="4227" y="8228"/>
                    <a:pt x="4221" y="8221"/>
                  </a:cubicBezTo>
                  <a:cubicBezTo>
                    <a:pt x="4158" y="8171"/>
                    <a:pt x="4038" y="8025"/>
                    <a:pt x="4025" y="7867"/>
                  </a:cubicBezTo>
                  <a:cubicBezTo>
                    <a:pt x="3930" y="7336"/>
                    <a:pt x="4506" y="6867"/>
                    <a:pt x="5018" y="6722"/>
                  </a:cubicBezTo>
                  <a:cubicBezTo>
                    <a:pt x="5194" y="6685"/>
                    <a:pt x="5364" y="6661"/>
                    <a:pt x="5531" y="6661"/>
                  </a:cubicBezTo>
                  <a:close/>
                  <a:moveTo>
                    <a:pt x="6833" y="650"/>
                  </a:moveTo>
                  <a:cubicBezTo>
                    <a:pt x="6918" y="650"/>
                    <a:pt x="7001" y="663"/>
                    <a:pt x="7081" y="692"/>
                  </a:cubicBezTo>
                  <a:cubicBezTo>
                    <a:pt x="7410" y="780"/>
                    <a:pt x="7511" y="964"/>
                    <a:pt x="7644" y="1407"/>
                  </a:cubicBezTo>
                  <a:cubicBezTo>
                    <a:pt x="7765" y="1982"/>
                    <a:pt x="7727" y="2546"/>
                    <a:pt x="7568" y="3115"/>
                  </a:cubicBezTo>
                  <a:cubicBezTo>
                    <a:pt x="7537" y="2944"/>
                    <a:pt x="7480" y="2780"/>
                    <a:pt x="7379" y="2640"/>
                  </a:cubicBezTo>
                  <a:cubicBezTo>
                    <a:pt x="7209" y="2404"/>
                    <a:pt x="6926" y="2233"/>
                    <a:pt x="6645" y="2233"/>
                  </a:cubicBezTo>
                  <a:cubicBezTo>
                    <a:pt x="6528" y="2233"/>
                    <a:pt x="6411" y="2263"/>
                    <a:pt x="6303" y="2330"/>
                  </a:cubicBezTo>
                  <a:cubicBezTo>
                    <a:pt x="6031" y="2489"/>
                    <a:pt x="5904" y="2805"/>
                    <a:pt x="5847" y="3096"/>
                  </a:cubicBezTo>
                  <a:cubicBezTo>
                    <a:pt x="5809" y="3280"/>
                    <a:pt x="5873" y="3640"/>
                    <a:pt x="5892" y="3722"/>
                  </a:cubicBezTo>
                  <a:cubicBezTo>
                    <a:pt x="5898" y="3760"/>
                    <a:pt x="5898" y="3754"/>
                    <a:pt x="5904" y="3843"/>
                  </a:cubicBezTo>
                  <a:lnTo>
                    <a:pt x="5904" y="3855"/>
                  </a:lnTo>
                  <a:lnTo>
                    <a:pt x="5904" y="3881"/>
                  </a:lnTo>
                  <a:lnTo>
                    <a:pt x="5904" y="3925"/>
                  </a:lnTo>
                  <a:cubicBezTo>
                    <a:pt x="5866" y="4083"/>
                    <a:pt x="5784" y="4191"/>
                    <a:pt x="5721" y="4431"/>
                  </a:cubicBezTo>
                  <a:cubicBezTo>
                    <a:pt x="5601" y="4842"/>
                    <a:pt x="5588" y="5285"/>
                    <a:pt x="5670" y="5709"/>
                  </a:cubicBezTo>
                  <a:cubicBezTo>
                    <a:pt x="5702" y="5836"/>
                    <a:pt x="5752" y="6190"/>
                    <a:pt x="5904" y="6247"/>
                  </a:cubicBezTo>
                  <a:cubicBezTo>
                    <a:pt x="5917" y="6279"/>
                    <a:pt x="5904" y="6310"/>
                    <a:pt x="5873" y="6361"/>
                  </a:cubicBezTo>
                  <a:cubicBezTo>
                    <a:pt x="5860" y="6386"/>
                    <a:pt x="5854" y="6412"/>
                    <a:pt x="5835" y="6431"/>
                  </a:cubicBezTo>
                  <a:cubicBezTo>
                    <a:pt x="5726" y="6414"/>
                    <a:pt x="5616" y="6405"/>
                    <a:pt x="5505" y="6405"/>
                  </a:cubicBezTo>
                  <a:cubicBezTo>
                    <a:pt x="5124" y="6405"/>
                    <a:pt x="4739" y="6509"/>
                    <a:pt x="4430" y="6734"/>
                  </a:cubicBezTo>
                  <a:cubicBezTo>
                    <a:pt x="3873" y="7057"/>
                    <a:pt x="3531" y="7867"/>
                    <a:pt x="4025" y="8367"/>
                  </a:cubicBezTo>
                  <a:cubicBezTo>
                    <a:pt x="3993" y="8373"/>
                    <a:pt x="3943" y="8380"/>
                    <a:pt x="3911" y="8386"/>
                  </a:cubicBezTo>
                  <a:cubicBezTo>
                    <a:pt x="3804" y="8394"/>
                    <a:pt x="3714" y="8399"/>
                    <a:pt x="3638" y="8399"/>
                  </a:cubicBezTo>
                  <a:cubicBezTo>
                    <a:pt x="3479" y="8399"/>
                    <a:pt x="3376" y="8378"/>
                    <a:pt x="3291" y="8323"/>
                  </a:cubicBezTo>
                  <a:cubicBezTo>
                    <a:pt x="3013" y="8164"/>
                    <a:pt x="2880" y="7734"/>
                    <a:pt x="2943" y="7146"/>
                  </a:cubicBezTo>
                  <a:cubicBezTo>
                    <a:pt x="2975" y="6734"/>
                    <a:pt x="3278" y="5962"/>
                    <a:pt x="3576" y="5760"/>
                  </a:cubicBezTo>
                  <a:cubicBezTo>
                    <a:pt x="3816" y="5597"/>
                    <a:pt x="4036" y="5512"/>
                    <a:pt x="4269" y="5512"/>
                  </a:cubicBezTo>
                  <a:cubicBezTo>
                    <a:pt x="4415" y="5512"/>
                    <a:pt x="4567" y="5546"/>
                    <a:pt x="4734" y="5614"/>
                  </a:cubicBezTo>
                  <a:cubicBezTo>
                    <a:pt x="4759" y="5627"/>
                    <a:pt x="4791" y="5646"/>
                    <a:pt x="4822" y="5665"/>
                  </a:cubicBezTo>
                  <a:cubicBezTo>
                    <a:pt x="4872" y="5690"/>
                    <a:pt x="4915" y="5701"/>
                    <a:pt x="4952" y="5701"/>
                  </a:cubicBezTo>
                  <a:cubicBezTo>
                    <a:pt x="5120" y="5701"/>
                    <a:pt x="5159" y="5476"/>
                    <a:pt x="5139" y="5361"/>
                  </a:cubicBezTo>
                  <a:cubicBezTo>
                    <a:pt x="5126" y="4735"/>
                    <a:pt x="5025" y="4108"/>
                    <a:pt x="5069" y="3482"/>
                  </a:cubicBezTo>
                  <a:cubicBezTo>
                    <a:pt x="5101" y="2780"/>
                    <a:pt x="5354" y="1989"/>
                    <a:pt x="5733" y="1324"/>
                  </a:cubicBezTo>
                  <a:cubicBezTo>
                    <a:pt x="5954" y="972"/>
                    <a:pt x="6412" y="650"/>
                    <a:pt x="6833" y="650"/>
                  </a:cubicBezTo>
                  <a:close/>
                  <a:moveTo>
                    <a:pt x="5790" y="7443"/>
                  </a:moveTo>
                  <a:lnTo>
                    <a:pt x="5790" y="7443"/>
                  </a:lnTo>
                  <a:cubicBezTo>
                    <a:pt x="5714" y="7715"/>
                    <a:pt x="5645" y="7962"/>
                    <a:pt x="5569" y="8133"/>
                  </a:cubicBezTo>
                  <a:cubicBezTo>
                    <a:pt x="5506" y="8310"/>
                    <a:pt x="5328" y="8443"/>
                    <a:pt x="5335" y="8443"/>
                  </a:cubicBezTo>
                  <a:cubicBezTo>
                    <a:pt x="5328" y="8443"/>
                    <a:pt x="5322" y="8443"/>
                    <a:pt x="5316" y="8449"/>
                  </a:cubicBezTo>
                  <a:cubicBezTo>
                    <a:pt x="5316" y="8449"/>
                    <a:pt x="5303" y="8443"/>
                    <a:pt x="5297" y="8443"/>
                  </a:cubicBezTo>
                  <a:lnTo>
                    <a:pt x="5290" y="8436"/>
                  </a:lnTo>
                  <a:lnTo>
                    <a:pt x="5290" y="8424"/>
                  </a:lnTo>
                  <a:cubicBezTo>
                    <a:pt x="5227" y="8323"/>
                    <a:pt x="5253" y="8373"/>
                    <a:pt x="5221" y="8259"/>
                  </a:cubicBezTo>
                  <a:cubicBezTo>
                    <a:pt x="5208" y="8234"/>
                    <a:pt x="5208" y="8215"/>
                    <a:pt x="5202" y="8190"/>
                  </a:cubicBezTo>
                  <a:lnTo>
                    <a:pt x="5202" y="8164"/>
                  </a:lnTo>
                  <a:lnTo>
                    <a:pt x="5202" y="8158"/>
                  </a:lnTo>
                  <a:cubicBezTo>
                    <a:pt x="5423" y="7949"/>
                    <a:pt x="5620" y="7709"/>
                    <a:pt x="5790" y="7443"/>
                  </a:cubicBezTo>
                  <a:close/>
                  <a:moveTo>
                    <a:pt x="2744" y="1"/>
                  </a:moveTo>
                  <a:cubicBezTo>
                    <a:pt x="2720" y="1"/>
                    <a:pt x="2695" y="1"/>
                    <a:pt x="2671" y="2"/>
                  </a:cubicBezTo>
                  <a:cubicBezTo>
                    <a:pt x="2348" y="21"/>
                    <a:pt x="2057" y="198"/>
                    <a:pt x="1836" y="432"/>
                  </a:cubicBezTo>
                  <a:cubicBezTo>
                    <a:pt x="1367" y="907"/>
                    <a:pt x="1178" y="1641"/>
                    <a:pt x="1494" y="2539"/>
                  </a:cubicBezTo>
                  <a:cubicBezTo>
                    <a:pt x="1684" y="3096"/>
                    <a:pt x="1772" y="3381"/>
                    <a:pt x="2095" y="3887"/>
                  </a:cubicBezTo>
                  <a:cubicBezTo>
                    <a:pt x="2266" y="4134"/>
                    <a:pt x="2424" y="4336"/>
                    <a:pt x="2576" y="4513"/>
                  </a:cubicBezTo>
                  <a:cubicBezTo>
                    <a:pt x="2506" y="4526"/>
                    <a:pt x="2418" y="4545"/>
                    <a:pt x="2228" y="4589"/>
                  </a:cubicBezTo>
                  <a:cubicBezTo>
                    <a:pt x="1583" y="4767"/>
                    <a:pt x="988" y="4969"/>
                    <a:pt x="488" y="5526"/>
                  </a:cubicBezTo>
                  <a:cubicBezTo>
                    <a:pt x="1" y="6064"/>
                    <a:pt x="190" y="6766"/>
                    <a:pt x="792" y="7120"/>
                  </a:cubicBezTo>
                  <a:cubicBezTo>
                    <a:pt x="1073" y="7296"/>
                    <a:pt x="1418" y="7368"/>
                    <a:pt x="1753" y="7368"/>
                  </a:cubicBezTo>
                  <a:cubicBezTo>
                    <a:pt x="1817" y="7368"/>
                    <a:pt x="1880" y="7366"/>
                    <a:pt x="1943" y="7361"/>
                  </a:cubicBezTo>
                  <a:cubicBezTo>
                    <a:pt x="2158" y="7348"/>
                    <a:pt x="2386" y="7285"/>
                    <a:pt x="2551" y="7234"/>
                  </a:cubicBezTo>
                  <a:lnTo>
                    <a:pt x="2551" y="7234"/>
                  </a:lnTo>
                  <a:cubicBezTo>
                    <a:pt x="2519" y="7468"/>
                    <a:pt x="2519" y="7721"/>
                    <a:pt x="2595" y="7975"/>
                  </a:cubicBezTo>
                  <a:cubicBezTo>
                    <a:pt x="2677" y="8392"/>
                    <a:pt x="3019" y="8766"/>
                    <a:pt x="3462" y="8797"/>
                  </a:cubicBezTo>
                  <a:cubicBezTo>
                    <a:pt x="3534" y="8805"/>
                    <a:pt x="3604" y="8809"/>
                    <a:pt x="3674" y="8809"/>
                  </a:cubicBezTo>
                  <a:cubicBezTo>
                    <a:pt x="4156" y="8809"/>
                    <a:pt x="4585" y="8624"/>
                    <a:pt x="4955" y="8342"/>
                  </a:cubicBezTo>
                  <a:cubicBezTo>
                    <a:pt x="4999" y="8487"/>
                    <a:pt x="5075" y="8633"/>
                    <a:pt x="5221" y="8690"/>
                  </a:cubicBezTo>
                  <a:cubicBezTo>
                    <a:pt x="5249" y="8698"/>
                    <a:pt x="5277" y="8702"/>
                    <a:pt x="5305" y="8702"/>
                  </a:cubicBezTo>
                  <a:cubicBezTo>
                    <a:pt x="5547" y="8702"/>
                    <a:pt x="5750" y="8401"/>
                    <a:pt x="5841" y="8202"/>
                  </a:cubicBezTo>
                  <a:cubicBezTo>
                    <a:pt x="6088" y="7627"/>
                    <a:pt x="6183" y="6987"/>
                    <a:pt x="6423" y="6399"/>
                  </a:cubicBezTo>
                  <a:cubicBezTo>
                    <a:pt x="6474" y="6235"/>
                    <a:pt x="6727" y="5760"/>
                    <a:pt x="6879" y="5621"/>
                  </a:cubicBezTo>
                  <a:cubicBezTo>
                    <a:pt x="6885" y="5621"/>
                    <a:pt x="6885" y="5608"/>
                    <a:pt x="6898" y="5602"/>
                  </a:cubicBezTo>
                  <a:cubicBezTo>
                    <a:pt x="6942" y="5640"/>
                    <a:pt x="7005" y="5665"/>
                    <a:pt x="7062" y="5690"/>
                  </a:cubicBezTo>
                  <a:cubicBezTo>
                    <a:pt x="7166" y="5731"/>
                    <a:pt x="7270" y="5750"/>
                    <a:pt x="7369" y="5750"/>
                  </a:cubicBezTo>
                  <a:cubicBezTo>
                    <a:pt x="7825" y="5750"/>
                    <a:pt x="8191" y="5352"/>
                    <a:pt x="8113" y="4842"/>
                  </a:cubicBezTo>
                  <a:cubicBezTo>
                    <a:pt x="8094" y="4672"/>
                    <a:pt x="7992" y="4526"/>
                    <a:pt x="7853" y="4437"/>
                  </a:cubicBezTo>
                  <a:cubicBezTo>
                    <a:pt x="8444" y="4087"/>
                    <a:pt x="9197" y="3867"/>
                    <a:pt x="9738" y="3867"/>
                  </a:cubicBezTo>
                  <a:cubicBezTo>
                    <a:pt x="9753" y="3867"/>
                    <a:pt x="9768" y="3868"/>
                    <a:pt x="9783" y="3868"/>
                  </a:cubicBezTo>
                  <a:cubicBezTo>
                    <a:pt x="9797" y="3870"/>
                    <a:pt x="9811" y="3871"/>
                    <a:pt x="9824" y="3871"/>
                  </a:cubicBezTo>
                  <a:cubicBezTo>
                    <a:pt x="10067" y="3871"/>
                    <a:pt x="10109" y="3500"/>
                    <a:pt x="9815" y="3476"/>
                  </a:cubicBezTo>
                  <a:cubicBezTo>
                    <a:pt x="9606" y="3507"/>
                    <a:pt x="9600" y="3545"/>
                    <a:pt x="9315" y="3628"/>
                  </a:cubicBezTo>
                  <a:cubicBezTo>
                    <a:pt x="8897" y="3741"/>
                    <a:pt x="8467" y="3862"/>
                    <a:pt x="8068" y="4039"/>
                  </a:cubicBezTo>
                  <a:cubicBezTo>
                    <a:pt x="7942" y="4089"/>
                    <a:pt x="7821" y="4153"/>
                    <a:pt x="7701" y="4235"/>
                  </a:cubicBezTo>
                  <a:cubicBezTo>
                    <a:pt x="7897" y="3957"/>
                    <a:pt x="8113" y="3729"/>
                    <a:pt x="8416" y="3457"/>
                  </a:cubicBezTo>
                  <a:cubicBezTo>
                    <a:pt x="8543" y="3343"/>
                    <a:pt x="8891" y="3166"/>
                    <a:pt x="9055" y="3109"/>
                  </a:cubicBezTo>
                  <a:cubicBezTo>
                    <a:pt x="9092" y="3098"/>
                    <a:pt x="9253" y="3030"/>
                    <a:pt x="9242" y="3030"/>
                  </a:cubicBezTo>
                  <a:lnTo>
                    <a:pt x="9242" y="3030"/>
                  </a:lnTo>
                  <a:cubicBezTo>
                    <a:pt x="9240" y="3030"/>
                    <a:pt x="9231" y="3033"/>
                    <a:pt x="9214" y="3039"/>
                  </a:cubicBezTo>
                  <a:cubicBezTo>
                    <a:pt x="9296" y="2995"/>
                    <a:pt x="9416" y="2988"/>
                    <a:pt x="9479" y="2906"/>
                  </a:cubicBezTo>
                  <a:cubicBezTo>
                    <a:pt x="9574" y="2805"/>
                    <a:pt x="9511" y="2615"/>
                    <a:pt x="9372" y="2583"/>
                  </a:cubicBezTo>
                  <a:cubicBezTo>
                    <a:pt x="9355" y="2580"/>
                    <a:pt x="9339" y="2578"/>
                    <a:pt x="9323" y="2578"/>
                  </a:cubicBezTo>
                  <a:cubicBezTo>
                    <a:pt x="9194" y="2578"/>
                    <a:pt x="9086" y="2684"/>
                    <a:pt x="8973" y="2729"/>
                  </a:cubicBezTo>
                  <a:cubicBezTo>
                    <a:pt x="8644" y="2938"/>
                    <a:pt x="8486" y="3039"/>
                    <a:pt x="8201" y="3286"/>
                  </a:cubicBezTo>
                  <a:cubicBezTo>
                    <a:pt x="8068" y="3412"/>
                    <a:pt x="7923" y="3552"/>
                    <a:pt x="7796" y="3691"/>
                  </a:cubicBezTo>
                  <a:cubicBezTo>
                    <a:pt x="7942" y="3336"/>
                    <a:pt x="8049" y="2944"/>
                    <a:pt x="8100" y="2558"/>
                  </a:cubicBezTo>
                  <a:cubicBezTo>
                    <a:pt x="8195" y="1805"/>
                    <a:pt x="8163" y="824"/>
                    <a:pt x="7467" y="375"/>
                  </a:cubicBezTo>
                  <a:cubicBezTo>
                    <a:pt x="7266" y="267"/>
                    <a:pt x="7054" y="219"/>
                    <a:pt x="6842" y="219"/>
                  </a:cubicBezTo>
                  <a:cubicBezTo>
                    <a:pt x="6396" y="219"/>
                    <a:pt x="5954" y="435"/>
                    <a:pt x="5632" y="761"/>
                  </a:cubicBezTo>
                  <a:cubicBezTo>
                    <a:pt x="5379" y="1021"/>
                    <a:pt x="5208" y="1350"/>
                    <a:pt x="5075" y="1679"/>
                  </a:cubicBezTo>
                  <a:cubicBezTo>
                    <a:pt x="5037" y="1774"/>
                    <a:pt x="4999" y="1868"/>
                    <a:pt x="4968" y="1970"/>
                  </a:cubicBezTo>
                  <a:cubicBezTo>
                    <a:pt x="4860" y="1369"/>
                    <a:pt x="4550" y="812"/>
                    <a:pt x="4019" y="388"/>
                  </a:cubicBezTo>
                  <a:cubicBezTo>
                    <a:pt x="3659" y="112"/>
                    <a:pt x="3191" y="1"/>
                    <a:pt x="2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1"/>
            <p:cNvSpPr/>
            <p:nvPr/>
          </p:nvSpPr>
          <p:spPr>
            <a:xfrm>
              <a:off x="3042702" y="646579"/>
              <a:ext cx="64429" cy="73256"/>
            </a:xfrm>
            <a:custGeom>
              <a:avLst/>
              <a:gdLst/>
              <a:ahLst/>
              <a:cxnLst/>
              <a:rect l="l" t="t" r="r" b="b"/>
              <a:pathLst>
                <a:path w="1511" h="1718" extrusionOk="0">
                  <a:moveTo>
                    <a:pt x="1393" y="1"/>
                  </a:moveTo>
                  <a:cubicBezTo>
                    <a:pt x="1368" y="1"/>
                    <a:pt x="1342" y="10"/>
                    <a:pt x="1323" y="32"/>
                  </a:cubicBezTo>
                  <a:cubicBezTo>
                    <a:pt x="918" y="336"/>
                    <a:pt x="563" y="696"/>
                    <a:pt x="279" y="1114"/>
                  </a:cubicBezTo>
                  <a:cubicBezTo>
                    <a:pt x="184" y="1253"/>
                    <a:pt x="101" y="1386"/>
                    <a:pt x="26" y="1519"/>
                  </a:cubicBezTo>
                  <a:cubicBezTo>
                    <a:pt x="7" y="1550"/>
                    <a:pt x="0" y="1582"/>
                    <a:pt x="7" y="1620"/>
                  </a:cubicBezTo>
                  <a:cubicBezTo>
                    <a:pt x="25" y="1681"/>
                    <a:pt x="81" y="1717"/>
                    <a:pt x="138" y="1717"/>
                  </a:cubicBezTo>
                  <a:cubicBezTo>
                    <a:pt x="158" y="1717"/>
                    <a:pt x="178" y="1712"/>
                    <a:pt x="196" y="1702"/>
                  </a:cubicBezTo>
                  <a:cubicBezTo>
                    <a:pt x="291" y="1620"/>
                    <a:pt x="323" y="1487"/>
                    <a:pt x="393" y="1392"/>
                  </a:cubicBezTo>
                  <a:cubicBezTo>
                    <a:pt x="633" y="1019"/>
                    <a:pt x="810" y="766"/>
                    <a:pt x="1152" y="449"/>
                  </a:cubicBezTo>
                  <a:cubicBezTo>
                    <a:pt x="1253" y="355"/>
                    <a:pt x="1367" y="279"/>
                    <a:pt x="1481" y="190"/>
                  </a:cubicBezTo>
                  <a:cubicBezTo>
                    <a:pt x="1500" y="165"/>
                    <a:pt x="1506" y="146"/>
                    <a:pt x="1506" y="114"/>
                  </a:cubicBezTo>
                  <a:cubicBezTo>
                    <a:pt x="1511" y="48"/>
                    <a:pt x="1451" y="1"/>
                    <a:pt x="1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1"/>
            <p:cNvSpPr/>
            <p:nvPr/>
          </p:nvSpPr>
          <p:spPr>
            <a:xfrm>
              <a:off x="3024324" y="747893"/>
              <a:ext cx="14370" cy="21448"/>
            </a:xfrm>
            <a:custGeom>
              <a:avLst/>
              <a:gdLst/>
              <a:ahLst/>
              <a:cxnLst/>
              <a:rect l="l" t="t" r="r" b="b"/>
              <a:pathLst>
                <a:path w="337" h="503" extrusionOk="0">
                  <a:moveTo>
                    <a:pt x="188" y="1"/>
                  </a:moveTo>
                  <a:cubicBezTo>
                    <a:pt x="130" y="1"/>
                    <a:pt x="73" y="33"/>
                    <a:pt x="58" y="98"/>
                  </a:cubicBezTo>
                  <a:cubicBezTo>
                    <a:pt x="33" y="225"/>
                    <a:pt x="1" y="351"/>
                    <a:pt x="14" y="383"/>
                  </a:cubicBezTo>
                  <a:cubicBezTo>
                    <a:pt x="18" y="458"/>
                    <a:pt x="85" y="503"/>
                    <a:pt x="151" y="503"/>
                  </a:cubicBezTo>
                  <a:cubicBezTo>
                    <a:pt x="185" y="503"/>
                    <a:pt x="218" y="491"/>
                    <a:pt x="241" y="465"/>
                  </a:cubicBezTo>
                  <a:cubicBezTo>
                    <a:pt x="279" y="427"/>
                    <a:pt x="279" y="370"/>
                    <a:pt x="298" y="313"/>
                  </a:cubicBezTo>
                  <a:cubicBezTo>
                    <a:pt x="305" y="250"/>
                    <a:pt x="336" y="181"/>
                    <a:pt x="330" y="117"/>
                  </a:cubicBezTo>
                  <a:cubicBezTo>
                    <a:pt x="320" y="40"/>
                    <a:pt x="254"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1"/>
            <p:cNvSpPr/>
            <p:nvPr/>
          </p:nvSpPr>
          <p:spPr>
            <a:xfrm>
              <a:off x="3020486" y="799829"/>
              <a:ext cx="21448" cy="57948"/>
            </a:xfrm>
            <a:custGeom>
              <a:avLst/>
              <a:gdLst/>
              <a:ahLst/>
              <a:cxnLst/>
              <a:rect l="l" t="t" r="r" b="b"/>
              <a:pathLst>
                <a:path w="503" h="1359" extrusionOk="0">
                  <a:moveTo>
                    <a:pt x="129" y="1"/>
                  </a:moveTo>
                  <a:cubicBezTo>
                    <a:pt x="65" y="1"/>
                    <a:pt x="0" y="53"/>
                    <a:pt x="9" y="127"/>
                  </a:cubicBezTo>
                  <a:cubicBezTo>
                    <a:pt x="9" y="332"/>
                    <a:pt x="138" y="1359"/>
                    <a:pt x="369" y="1359"/>
                  </a:cubicBezTo>
                  <a:cubicBezTo>
                    <a:pt x="408" y="1359"/>
                    <a:pt x="451" y="1329"/>
                    <a:pt x="496" y="1259"/>
                  </a:cubicBezTo>
                  <a:cubicBezTo>
                    <a:pt x="502" y="1152"/>
                    <a:pt x="420" y="1051"/>
                    <a:pt x="401" y="943"/>
                  </a:cubicBezTo>
                  <a:cubicBezTo>
                    <a:pt x="344" y="766"/>
                    <a:pt x="306" y="582"/>
                    <a:pt x="274" y="393"/>
                  </a:cubicBezTo>
                  <a:cubicBezTo>
                    <a:pt x="249" y="336"/>
                    <a:pt x="281" y="146"/>
                    <a:pt x="211" y="38"/>
                  </a:cubicBezTo>
                  <a:cubicBezTo>
                    <a:pt x="189" y="12"/>
                    <a:pt x="15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1"/>
            <p:cNvSpPr/>
            <p:nvPr/>
          </p:nvSpPr>
          <p:spPr>
            <a:xfrm>
              <a:off x="3038480" y="873555"/>
              <a:ext cx="35263" cy="41361"/>
            </a:xfrm>
            <a:custGeom>
              <a:avLst/>
              <a:gdLst/>
              <a:ahLst/>
              <a:cxnLst/>
              <a:rect l="l" t="t" r="r" b="b"/>
              <a:pathLst>
                <a:path w="827" h="970" extrusionOk="0">
                  <a:moveTo>
                    <a:pt x="166" y="1"/>
                  </a:moveTo>
                  <a:cubicBezTo>
                    <a:pt x="83" y="1"/>
                    <a:pt x="0" y="96"/>
                    <a:pt x="55" y="176"/>
                  </a:cubicBezTo>
                  <a:cubicBezTo>
                    <a:pt x="175" y="423"/>
                    <a:pt x="314" y="650"/>
                    <a:pt x="498" y="847"/>
                  </a:cubicBezTo>
                  <a:cubicBezTo>
                    <a:pt x="548" y="905"/>
                    <a:pt x="612" y="969"/>
                    <a:pt x="676" y="969"/>
                  </a:cubicBezTo>
                  <a:cubicBezTo>
                    <a:pt x="708" y="969"/>
                    <a:pt x="740" y="953"/>
                    <a:pt x="770" y="910"/>
                  </a:cubicBezTo>
                  <a:cubicBezTo>
                    <a:pt x="827" y="821"/>
                    <a:pt x="738" y="752"/>
                    <a:pt x="675" y="695"/>
                  </a:cubicBezTo>
                  <a:cubicBezTo>
                    <a:pt x="555" y="562"/>
                    <a:pt x="536" y="536"/>
                    <a:pt x="447" y="404"/>
                  </a:cubicBezTo>
                  <a:cubicBezTo>
                    <a:pt x="359" y="283"/>
                    <a:pt x="321" y="138"/>
                    <a:pt x="232" y="24"/>
                  </a:cubicBezTo>
                  <a:cubicBezTo>
                    <a:pt x="212" y="8"/>
                    <a:pt x="189"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1"/>
            <p:cNvSpPr/>
            <p:nvPr/>
          </p:nvSpPr>
          <p:spPr>
            <a:xfrm>
              <a:off x="3076217" y="919052"/>
              <a:ext cx="19401" cy="17312"/>
            </a:xfrm>
            <a:custGeom>
              <a:avLst/>
              <a:gdLst/>
              <a:ahLst/>
              <a:cxnLst/>
              <a:rect l="l" t="t" r="r" b="b"/>
              <a:pathLst>
                <a:path w="455" h="406" extrusionOk="0">
                  <a:moveTo>
                    <a:pt x="188" y="1"/>
                  </a:moveTo>
                  <a:cubicBezTo>
                    <a:pt x="66" y="1"/>
                    <a:pt x="1" y="167"/>
                    <a:pt x="94" y="254"/>
                  </a:cubicBezTo>
                  <a:cubicBezTo>
                    <a:pt x="163" y="311"/>
                    <a:pt x="208" y="400"/>
                    <a:pt x="303" y="406"/>
                  </a:cubicBezTo>
                  <a:cubicBezTo>
                    <a:pt x="385" y="406"/>
                    <a:pt x="454" y="336"/>
                    <a:pt x="448" y="260"/>
                  </a:cubicBezTo>
                  <a:cubicBezTo>
                    <a:pt x="454" y="178"/>
                    <a:pt x="385" y="128"/>
                    <a:pt x="328" y="83"/>
                  </a:cubicBezTo>
                  <a:cubicBezTo>
                    <a:pt x="290" y="39"/>
                    <a:pt x="252" y="1"/>
                    <a:pt x="195" y="1"/>
                  </a:cubicBezTo>
                  <a:cubicBezTo>
                    <a:pt x="193" y="1"/>
                    <a:pt x="190"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1"/>
            <p:cNvSpPr/>
            <p:nvPr/>
          </p:nvSpPr>
          <p:spPr>
            <a:xfrm>
              <a:off x="3107430" y="951459"/>
              <a:ext cx="109414" cy="116151"/>
            </a:xfrm>
            <a:custGeom>
              <a:avLst/>
              <a:gdLst/>
              <a:ahLst/>
              <a:cxnLst/>
              <a:rect l="l" t="t" r="r" b="b"/>
              <a:pathLst>
                <a:path w="2566" h="2724" extrusionOk="0">
                  <a:moveTo>
                    <a:pt x="159" y="0"/>
                  </a:moveTo>
                  <a:cubicBezTo>
                    <a:pt x="58" y="0"/>
                    <a:pt x="1" y="133"/>
                    <a:pt x="70" y="209"/>
                  </a:cubicBezTo>
                  <a:cubicBezTo>
                    <a:pt x="362" y="500"/>
                    <a:pt x="646" y="633"/>
                    <a:pt x="918" y="886"/>
                  </a:cubicBezTo>
                  <a:cubicBezTo>
                    <a:pt x="1545" y="1430"/>
                    <a:pt x="1867" y="1810"/>
                    <a:pt x="2228" y="2493"/>
                  </a:cubicBezTo>
                  <a:cubicBezTo>
                    <a:pt x="2279" y="2563"/>
                    <a:pt x="2285" y="2690"/>
                    <a:pt x="2380" y="2721"/>
                  </a:cubicBezTo>
                  <a:cubicBezTo>
                    <a:pt x="2388" y="2723"/>
                    <a:pt x="2395" y="2723"/>
                    <a:pt x="2402" y="2723"/>
                  </a:cubicBezTo>
                  <a:cubicBezTo>
                    <a:pt x="2494" y="2723"/>
                    <a:pt x="2566" y="2620"/>
                    <a:pt x="2513" y="2538"/>
                  </a:cubicBezTo>
                  <a:cubicBezTo>
                    <a:pt x="2355" y="2095"/>
                    <a:pt x="1912" y="1456"/>
                    <a:pt x="1494" y="1070"/>
                  </a:cubicBezTo>
                  <a:cubicBezTo>
                    <a:pt x="1146" y="703"/>
                    <a:pt x="659" y="374"/>
                    <a:pt x="343" y="127"/>
                  </a:cubicBezTo>
                  <a:cubicBezTo>
                    <a:pt x="286" y="76"/>
                    <a:pt x="23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1"/>
            <p:cNvSpPr/>
            <p:nvPr/>
          </p:nvSpPr>
          <p:spPr>
            <a:xfrm>
              <a:off x="3206996" y="1091832"/>
              <a:ext cx="13432" cy="17440"/>
            </a:xfrm>
            <a:custGeom>
              <a:avLst/>
              <a:gdLst/>
              <a:ahLst/>
              <a:cxnLst/>
              <a:rect l="l" t="t" r="r" b="b"/>
              <a:pathLst>
                <a:path w="315" h="409" extrusionOk="0">
                  <a:moveTo>
                    <a:pt x="177" y="1"/>
                  </a:moveTo>
                  <a:cubicBezTo>
                    <a:pt x="111" y="1"/>
                    <a:pt x="45" y="48"/>
                    <a:pt x="45" y="125"/>
                  </a:cubicBezTo>
                  <a:cubicBezTo>
                    <a:pt x="45" y="220"/>
                    <a:pt x="1" y="347"/>
                    <a:pt x="108" y="397"/>
                  </a:cubicBezTo>
                  <a:cubicBezTo>
                    <a:pt x="129" y="405"/>
                    <a:pt x="147" y="409"/>
                    <a:pt x="164" y="409"/>
                  </a:cubicBezTo>
                  <a:cubicBezTo>
                    <a:pt x="297" y="409"/>
                    <a:pt x="314" y="182"/>
                    <a:pt x="292" y="81"/>
                  </a:cubicBezTo>
                  <a:cubicBezTo>
                    <a:pt x="271" y="25"/>
                    <a:pt x="224"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1"/>
            <p:cNvSpPr/>
            <p:nvPr/>
          </p:nvSpPr>
          <p:spPr>
            <a:xfrm>
              <a:off x="3155358" y="1140826"/>
              <a:ext cx="54664" cy="86303"/>
            </a:xfrm>
            <a:custGeom>
              <a:avLst/>
              <a:gdLst/>
              <a:ahLst/>
              <a:cxnLst/>
              <a:rect l="l" t="t" r="r" b="b"/>
              <a:pathLst>
                <a:path w="1282" h="2024" extrusionOk="0">
                  <a:moveTo>
                    <a:pt x="1128" y="1"/>
                  </a:moveTo>
                  <a:cubicBezTo>
                    <a:pt x="1069" y="1"/>
                    <a:pt x="1008" y="35"/>
                    <a:pt x="990" y="96"/>
                  </a:cubicBezTo>
                  <a:cubicBezTo>
                    <a:pt x="845" y="647"/>
                    <a:pt x="490" y="1166"/>
                    <a:pt x="111" y="1691"/>
                  </a:cubicBezTo>
                  <a:cubicBezTo>
                    <a:pt x="41" y="1798"/>
                    <a:pt x="22" y="1754"/>
                    <a:pt x="9" y="1881"/>
                  </a:cubicBezTo>
                  <a:cubicBezTo>
                    <a:pt x="1" y="1966"/>
                    <a:pt x="77" y="2023"/>
                    <a:pt x="152" y="2023"/>
                  </a:cubicBezTo>
                  <a:cubicBezTo>
                    <a:pt x="188" y="2023"/>
                    <a:pt x="223" y="2010"/>
                    <a:pt x="250" y="1982"/>
                  </a:cubicBezTo>
                  <a:cubicBezTo>
                    <a:pt x="554" y="1634"/>
                    <a:pt x="813" y="1248"/>
                    <a:pt x="1009" y="824"/>
                  </a:cubicBezTo>
                  <a:cubicBezTo>
                    <a:pt x="1091" y="647"/>
                    <a:pt x="1161" y="470"/>
                    <a:pt x="1218" y="280"/>
                  </a:cubicBezTo>
                  <a:cubicBezTo>
                    <a:pt x="1243" y="204"/>
                    <a:pt x="1281" y="134"/>
                    <a:pt x="1243" y="65"/>
                  </a:cubicBezTo>
                  <a:cubicBezTo>
                    <a:pt x="1219" y="21"/>
                    <a:pt x="1174" y="1"/>
                    <a:pt x="1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1"/>
            <p:cNvSpPr/>
            <p:nvPr/>
          </p:nvSpPr>
          <p:spPr>
            <a:xfrm>
              <a:off x="3123378" y="1237023"/>
              <a:ext cx="21874" cy="16416"/>
            </a:xfrm>
            <a:custGeom>
              <a:avLst/>
              <a:gdLst/>
              <a:ahLst/>
              <a:cxnLst/>
              <a:rect l="l" t="t" r="r" b="b"/>
              <a:pathLst>
                <a:path w="513" h="385" extrusionOk="0">
                  <a:moveTo>
                    <a:pt x="369" y="0"/>
                  </a:moveTo>
                  <a:cubicBezTo>
                    <a:pt x="334" y="0"/>
                    <a:pt x="299" y="13"/>
                    <a:pt x="272" y="42"/>
                  </a:cubicBezTo>
                  <a:cubicBezTo>
                    <a:pt x="165" y="124"/>
                    <a:pt x="0" y="251"/>
                    <a:pt x="165" y="365"/>
                  </a:cubicBezTo>
                  <a:cubicBezTo>
                    <a:pt x="185" y="379"/>
                    <a:pt x="207" y="384"/>
                    <a:pt x="228" y="384"/>
                  </a:cubicBezTo>
                  <a:cubicBezTo>
                    <a:pt x="284" y="384"/>
                    <a:pt x="338" y="343"/>
                    <a:pt x="380" y="302"/>
                  </a:cubicBezTo>
                  <a:cubicBezTo>
                    <a:pt x="430" y="257"/>
                    <a:pt x="513" y="219"/>
                    <a:pt x="513" y="131"/>
                  </a:cubicBezTo>
                  <a:cubicBezTo>
                    <a:pt x="513" y="54"/>
                    <a:pt x="441" y="0"/>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1"/>
            <p:cNvSpPr/>
            <p:nvPr/>
          </p:nvSpPr>
          <p:spPr>
            <a:xfrm>
              <a:off x="3082784" y="1260603"/>
              <a:ext cx="33217" cy="23708"/>
            </a:xfrm>
            <a:custGeom>
              <a:avLst/>
              <a:gdLst/>
              <a:ahLst/>
              <a:cxnLst/>
              <a:rect l="l" t="t" r="r" b="b"/>
              <a:pathLst>
                <a:path w="779" h="556" extrusionOk="0">
                  <a:moveTo>
                    <a:pt x="566" y="0"/>
                  </a:moveTo>
                  <a:cubicBezTo>
                    <a:pt x="541" y="0"/>
                    <a:pt x="515" y="6"/>
                    <a:pt x="490" y="21"/>
                  </a:cubicBezTo>
                  <a:cubicBezTo>
                    <a:pt x="370" y="116"/>
                    <a:pt x="237" y="204"/>
                    <a:pt x="104" y="286"/>
                  </a:cubicBezTo>
                  <a:cubicBezTo>
                    <a:pt x="73" y="305"/>
                    <a:pt x="47" y="337"/>
                    <a:pt x="35" y="375"/>
                  </a:cubicBezTo>
                  <a:cubicBezTo>
                    <a:pt x="0" y="469"/>
                    <a:pt x="81" y="555"/>
                    <a:pt x="167" y="555"/>
                  </a:cubicBezTo>
                  <a:cubicBezTo>
                    <a:pt x="191" y="555"/>
                    <a:pt x="215" y="548"/>
                    <a:pt x="237" y="533"/>
                  </a:cubicBezTo>
                  <a:cubicBezTo>
                    <a:pt x="389" y="445"/>
                    <a:pt x="547" y="362"/>
                    <a:pt x="674" y="242"/>
                  </a:cubicBezTo>
                  <a:cubicBezTo>
                    <a:pt x="778" y="143"/>
                    <a:pt x="684"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1"/>
            <p:cNvSpPr/>
            <p:nvPr/>
          </p:nvSpPr>
          <p:spPr>
            <a:xfrm>
              <a:off x="2951749" y="1298127"/>
              <a:ext cx="112527" cy="51339"/>
            </a:xfrm>
            <a:custGeom>
              <a:avLst/>
              <a:gdLst/>
              <a:ahLst/>
              <a:cxnLst/>
              <a:rect l="l" t="t" r="r" b="b"/>
              <a:pathLst>
                <a:path w="2639" h="1204" extrusionOk="0">
                  <a:moveTo>
                    <a:pt x="159" y="925"/>
                  </a:moveTo>
                  <a:cubicBezTo>
                    <a:pt x="154" y="925"/>
                    <a:pt x="130" y="939"/>
                    <a:pt x="135" y="939"/>
                  </a:cubicBezTo>
                  <a:lnTo>
                    <a:pt x="135" y="939"/>
                  </a:lnTo>
                  <a:lnTo>
                    <a:pt x="159" y="925"/>
                  </a:lnTo>
                  <a:close/>
                  <a:moveTo>
                    <a:pt x="2459" y="0"/>
                  </a:moveTo>
                  <a:cubicBezTo>
                    <a:pt x="2437" y="0"/>
                    <a:pt x="2415" y="6"/>
                    <a:pt x="2393" y="20"/>
                  </a:cubicBezTo>
                  <a:cubicBezTo>
                    <a:pt x="1602" y="438"/>
                    <a:pt x="1102" y="628"/>
                    <a:pt x="216" y="906"/>
                  </a:cubicBezTo>
                  <a:cubicBezTo>
                    <a:pt x="238" y="898"/>
                    <a:pt x="246" y="895"/>
                    <a:pt x="244" y="895"/>
                  </a:cubicBezTo>
                  <a:lnTo>
                    <a:pt x="244" y="895"/>
                  </a:lnTo>
                  <a:cubicBezTo>
                    <a:pt x="240" y="895"/>
                    <a:pt x="154" y="923"/>
                    <a:pt x="140" y="938"/>
                  </a:cubicBezTo>
                  <a:cubicBezTo>
                    <a:pt x="137" y="939"/>
                    <a:pt x="136" y="939"/>
                    <a:pt x="135" y="939"/>
                  </a:cubicBezTo>
                  <a:cubicBezTo>
                    <a:pt x="135" y="939"/>
                    <a:pt x="135" y="939"/>
                    <a:pt x="135" y="939"/>
                  </a:cubicBezTo>
                  <a:lnTo>
                    <a:pt x="135" y="939"/>
                  </a:lnTo>
                  <a:lnTo>
                    <a:pt x="115" y="950"/>
                  </a:lnTo>
                  <a:cubicBezTo>
                    <a:pt x="0" y="1030"/>
                    <a:pt x="77" y="1203"/>
                    <a:pt x="200" y="1203"/>
                  </a:cubicBezTo>
                  <a:cubicBezTo>
                    <a:pt x="214" y="1203"/>
                    <a:pt x="227" y="1201"/>
                    <a:pt x="241" y="1197"/>
                  </a:cubicBezTo>
                  <a:cubicBezTo>
                    <a:pt x="244" y="1198"/>
                    <a:pt x="248" y="1198"/>
                    <a:pt x="252" y="1198"/>
                  </a:cubicBezTo>
                  <a:cubicBezTo>
                    <a:pt x="384" y="1198"/>
                    <a:pt x="1036" y="1009"/>
                    <a:pt x="1349" y="855"/>
                  </a:cubicBezTo>
                  <a:cubicBezTo>
                    <a:pt x="1766" y="666"/>
                    <a:pt x="2178" y="444"/>
                    <a:pt x="2576" y="210"/>
                  </a:cubicBezTo>
                  <a:cubicBezTo>
                    <a:pt x="2638" y="122"/>
                    <a:pt x="2557" y="0"/>
                    <a:pt x="2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889843" y="1192610"/>
            <a:ext cx="4875421" cy="3046988"/>
          </a:xfrm>
          <a:prstGeom prst="rect">
            <a:avLst/>
          </a:prstGeom>
        </p:spPr>
        <p:txBody>
          <a:bodyPr wrap="square">
            <a:spAutoFit/>
          </a:bodyPr>
          <a:lstStyle/>
          <a:p>
            <a:pPr algn="just"/>
            <a:r>
              <a:rPr lang="en-US" sz="2400">
                <a:latin typeface="Times New Roman" panose="02020603050405020304" pitchFamily="18" charset="0"/>
                <a:ea typeface="Courier New" panose="02070309020205020404" pitchFamily="49" charset="0"/>
                <a:cs typeface="Times New Roman" panose="02020603050405020304" pitchFamily="18" charset="0"/>
              </a:rPr>
              <a:t>- </a:t>
            </a:r>
            <a:r>
              <a:rPr lang="vi-VN" sz="2400">
                <a:latin typeface="Times New Roman" panose="02020603050405020304" pitchFamily="18" charset="0"/>
                <a:ea typeface="Courier New" panose="02070309020205020404" pitchFamily="49" charset="0"/>
                <a:cs typeface="Times New Roman" panose="02020603050405020304" pitchFamily="18" charset="0"/>
              </a:rPr>
              <a:t>Liên kết giữa hai nguyên tử bằng </a:t>
            </a:r>
            <a:r>
              <a:rPr lang="vi-VN" sz="2400" b="1">
                <a:latin typeface="Times New Roman" panose="02020603050405020304" pitchFamily="18" charset="0"/>
                <a:ea typeface="Courier New" panose="02070309020205020404" pitchFamily="49" charset="0"/>
                <a:cs typeface="Times New Roman" panose="02020603050405020304" pitchFamily="18" charset="0"/>
              </a:rPr>
              <a:t>một cặp electron </a:t>
            </a:r>
            <a:r>
              <a:rPr lang="vi-VN" sz="2400">
                <a:latin typeface="Times New Roman" panose="02020603050405020304" pitchFamily="18" charset="0"/>
                <a:ea typeface="Courier New" panose="02070309020205020404" pitchFamily="49" charset="0"/>
                <a:cs typeface="Times New Roman" panose="02020603050405020304" pitchFamily="18" charset="0"/>
              </a:rPr>
              <a:t>dùng chung là </a:t>
            </a:r>
            <a:r>
              <a:rPr lang="vi-VN" sz="2400" b="1">
                <a:latin typeface="Times New Roman" panose="02020603050405020304" pitchFamily="18" charset="0"/>
                <a:ea typeface="Courier New" panose="02070309020205020404" pitchFamily="49" charset="0"/>
                <a:cs typeface="Times New Roman" panose="02020603050405020304" pitchFamily="18" charset="0"/>
              </a:rPr>
              <a:t>liên kết đơn</a:t>
            </a:r>
            <a:r>
              <a:rPr lang="vi-VN" sz="2400">
                <a:latin typeface="Times New Roman" panose="02020603050405020304" pitchFamily="18" charset="0"/>
                <a:ea typeface="Courier New" panose="02070309020205020404" pitchFamily="49" charset="0"/>
                <a:cs typeface="Times New Roman" panose="02020603050405020304" pitchFamily="18" charset="0"/>
              </a:rPr>
              <a:t>, bằng </a:t>
            </a:r>
            <a:r>
              <a:rPr lang="vi-VN" sz="2400" b="1">
                <a:latin typeface="Times New Roman" panose="02020603050405020304" pitchFamily="18" charset="0"/>
                <a:ea typeface="Courier New" panose="02070309020205020404" pitchFamily="49" charset="0"/>
                <a:cs typeface="Times New Roman" panose="02020603050405020304" pitchFamily="18" charset="0"/>
              </a:rPr>
              <a:t>hai cặp electron </a:t>
            </a:r>
            <a:r>
              <a:rPr lang="vi-VN" sz="2400">
                <a:latin typeface="Times New Roman" panose="02020603050405020304" pitchFamily="18" charset="0"/>
                <a:ea typeface="Courier New" panose="02070309020205020404" pitchFamily="49" charset="0"/>
                <a:cs typeface="Times New Roman" panose="02020603050405020304" pitchFamily="18" charset="0"/>
              </a:rPr>
              <a:t>dùng chung là </a:t>
            </a:r>
            <a:r>
              <a:rPr lang="vi-VN" sz="2400" b="1">
                <a:latin typeface="Times New Roman" panose="02020603050405020304" pitchFamily="18" charset="0"/>
                <a:ea typeface="Courier New" panose="02070309020205020404" pitchFamily="49" charset="0"/>
                <a:cs typeface="Times New Roman" panose="02020603050405020304" pitchFamily="18" charset="0"/>
              </a:rPr>
              <a:t>liên kết đôi</a:t>
            </a:r>
            <a:r>
              <a:rPr lang="vi-VN" sz="2400">
                <a:latin typeface="Times New Roman" panose="02020603050405020304" pitchFamily="18" charset="0"/>
                <a:ea typeface="Courier New" panose="02070309020205020404" pitchFamily="49" charset="0"/>
                <a:cs typeface="Times New Roman" panose="02020603050405020304" pitchFamily="18" charset="0"/>
              </a:rPr>
              <a:t>.</a:t>
            </a:r>
          </a:p>
          <a:p>
            <a:pPr algn="just"/>
            <a:r>
              <a:rPr lang="en-US" sz="2400">
                <a:latin typeface="Times New Roman" panose="02020603050405020304" pitchFamily="18" charset="0"/>
                <a:ea typeface="Courier New" panose="02070309020205020404" pitchFamily="49" charset="0"/>
                <a:cs typeface="Times New Roman" panose="02020603050405020304" pitchFamily="18" charset="0"/>
              </a:rPr>
              <a:t>- </a:t>
            </a:r>
            <a:r>
              <a:rPr lang="vi-VN" sz="2400">
                <a:latin typeface="Times New Roman" panose="02020603050405020304" pitchFamily="18" charset="0"/>
                <a:ea typeface="Courier New" panose="02070309020205020404" pitchFamily="49" charset="0"/>
                <a:cs typeface="Times New Roman" panose="02020603050405020304" pitchFamily="18" charset="0"/>
              </a:rPr>
              <a:t>Liên kết </a:t>
            </a:r>
            <a:r>
              <a:rPr lang="vi-VN" sz="2400" b="1">
                <a:latin typeface="Times New Roman" panose="02020603050405020304" pitchFamily="18" charset="0"/>
                <a:ea typeface="Courier New" panose="02070309020205020404" pitchFamily="49" charset="0"/>
                <a:cs typeface="Times New Roman" panose="02020603050405020304" pitchFamily="18" charset="0"/>
              </a:rPr>
              <a:t>đơn </a:t>
            </a:r>
            <a:r>
              <a:rPr lang="vi-VN" sz="2400">
                <a:latin typeface="Times New Roman" panose="02020603050405020304" pitchFamily="18" charset="0"/>
                <a:ea typeface="Courier New" panose="02070309020205020404" pitchFamily="49" charset="0"/>
                <a:cs typeface="Times New Roman" panose="02020603050405020304" pitchFamily="18" charset="0"/>
              </a:rPr>
              <a:t>được biểu thị bằng </a:t>
            </a:r>
            <a:r>
              <a:rPr lang="vi-VN" sz="2400" b="1">
                <a:latin typeface="Times New Roman" panose="02020603050405020304" pitchFamily="18" charset="0"/>
                <a:ea typeface="Courier New" panose="02070309020205020404" pitchFamily="49" charset="0"/>
                <a:cs typeface="Times New Roman" panose="02020603050405020304" pitchFamily="18" charset="0"/>
              </a:rPr>
              <a:t>một</a:t>
            </a:r>
            <a:r>
              <a:rPr lang="vi-VN" sz="2400">
                <a:latin typeface="Times New Roman" panose="02020603050405020304" pitchFamily="18" charset="0"/>
                <a:ea typeface="Courier New" panose="02070309020205020404" pitchFamily="49" charset="0"/>
                <a:cs typeface="Times New Roman" panose="02020603050405020304" pitchFamily="18" charset="0"/>
              </a:rPr>
              <a:t> nét gạch, còn liên kết </a:t>
            </a:r>
            <a:r>
              <a:rPr lang="vi-VN" sz="2400" b="1">
                <a:latin typeface="Times New Roman" panose="02020603050405020304" pitchFamily="18" charset="0"/>
                <a:ea typeface="Courier New" panose="02070309020205020404" pitchFamily="49" charset="0"/>
                <a:cs typeface="Times New Roman" panose="02020603050405020304" pitchFamily="18" charset="0"/>
              </a:rPr>
              <a:t>đôi</a:t>
            </a:r>
            <a:r>
              <a:rPr lang="vi-VN" sz="2400">
                <a:latin typeface="Times New Roman" panose="02020603050405020304" pitchFamily="18" charset="0"/>
                <a:ea typeface="Courier New" panose="02070309020205020404" pitchFamily="49" charset="0"/>
                <a:cs typeface="Times New Roman" panose="02020603050405020304" pitchFamily="18" charset="0"/>
              </a:rPr>
              <a:t> được biểu thị bằng </a:t>
            </a:r>
            <a:r>
              <a:rPr lang="vi-VN" sz="2400" b="1">
                <a:latin typeface="Times New Roman" panose="02020603050405020304" pitchFamily="18" charset="0"/>
                <a:ea typeface="Courier New" panose="02070309020205020404" pitchFamily="49" charset="0"/>
                <a:cs typeface="Times New Roman" panose="02020603050405020304" pitchFamily="18" charset="0"/>
              </a:rPr>
              <a:t>hai</a:t>
            </a:r>
            <a:r>
              <a:rPr lang="vi-VN" sz="2400">
                <a:latin typeface="Times New Roman" panose="02020603050405020304" pitchFamily="18" charset="0"/>
                <a:ea typeface="Courier New" panose="02070309020205020404" pitchFamily="49" charset="0"/>
                <a:cs typeface="Times New Roman" panose="02020603050405020304" pitchFamily="18" charset="0"/>
              </a:rPr>
              <a:t> nét gạch nối giữa</a:t>
            </a:r>
            <a:r>
              <a:rPr lang="vi-VN" sz="2400" b="1">
                <a:latin typeface="Times New Roman" panose="02020603050405020304" pitchFamily="18" charset="0"/>
                <a:ea typeface="Courier New" panose="02070309020205020404" pitchFamily="49" charset="0"/>
                <a:cs typeface="Times New Roman" panose="02020603050405020304" pitchFamily="18" charset="0"/>
              </a:rPr>
              <a:t> </a:t>
            </a:r>
            <a:r>
              <a:rPr lang="vi-VN" sz="2400">
                <a:latin typeface="Times New Roman" panose="02020603050405020304" pitchFamily="18" charset="0"/>
                <a:ea typeface="Courier New" panose="02070309020205020404" pitchFamily="49" charset="0"/>
                <a:cs typeface="Times New Roman" panose="02020603050405020304" pitchFamily="18" charset="0"/>
              </a:rPr>
              <a:t>hai nguyên tử.</a:t>
            </a:r>
            <a:endParaRPr lang="en-US" sz="2400" dirty="0">
              <a:latin typeface="Times New Roman" panose="02020603050405020304" pitchFamily="18" charset="0"/>
              <a:cs typeface="Times New Roman" panose="02020603050405020304" pitchFamily="18" charset="0"/>
            </a:endParaRPr>
          </a:p>
        </p:txBody>
      </p:sp>
      <p:sp>
        <p:nvSpPr>
          <p:cNvPr id="2" name="Rectangle: Single Corner Rounded 1">
            <a:extLst>
              <a:ext uri="{FF2B5EF4-FFF2-40B4-BE49-F238E27FC236}">
                <a16:creationId xmlns:a16="http://schemas.microsoft.com/office/drawing/2014/main" id="{DC2D002A-E5A7-A73A-54D1-96A7ED6989A6}"/>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4763A9-F453-C07B-1318-710316C0DD3D}"/>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54"/>
          <p:cNvSpPr/>
          <p:nvPr/>
        </p:nvSpPr>
        <p:spPr>
          <a:xfrm>
            <a:off x="859696" y="690727"/>
            <a:ext cx="7415050" cy="3787100"/>
          </a:xfrm>
          <a:custGeom>
            <a:avLst/>
            <a:gdLst/>
            <a:ahLst/>
            <a:cxnLst/>
            <a:rect l="l" t="t" r="r" b="b"/>
            <a:pathLst>
              <a:path w="296602" h="151484" extrusionOk="0">
                <a:moveTo>
                  <a:pt x="4121" y="44393"/>
                </a:moveTo>
                <a:cubicBezTo>
                  <a:pt x="2597" y="64949"/>
                  <a:pt x="-9023" y="113770"/>
                  <a:pt x="15170" y="131532"/>
                </a:cubicBezTo>
                <a:cubicBezTo>
                  <a:pt x="39364" y="149294"/>
                  <a:pt x="108134" y="149484"/>
                  <a:pt x="149282" y="150963"/>
                </a:cubicBezTo>
                <a:cubicBezTo>
                  <a:pt x="190430" y="152442"/>
                  <a:pt x="238182" y="151309"/>
                  <a:pt x="262058" y="140405"/>
                </a:cubicBezTo>
                <a:cubicBezTo>
                  <a:pt x="285934" y="129501"/>
                  <a:pt x="288728" y="107004"/>
                  <a:pt x="292538" y="85541"/>
                </a:cubicBezTo>
                <a:cubicBezTo>
                  <a:pt x="296348" y="64078"/>
                  <a:pt x="302063" y="25661"/>
                  <a:pt x="284918" y="11627"/>
                </a:cubicBezTo>
                <a:cubicBezTo>
                  <a:pt x="267773" y="-2406"/>
                  <a:pt x="218694" y="3133"/>
                  <a:pt x="189668" y="1340"/>
                </a:cubicBezTo>
                <a:cubicBezTo>
                  <a:pt x="160643" y="-453"/>
                  <a:pt x="138324" y="-276"/>
                  <a:pt x="110765" y="867"/>
                </a:cubicBezTo>
                <a:cubicBezTo>
                  <a:pt x="83206" y="2010"/>
                  <a:pt x="42088" y="944"/>
                  <a:pt x="24314" y="8198"/>
                </a:cubicBezTo>
                <a:cubicBezTo>
                  <a:pt x="6540" y="15452"/>
                  <a:pt x="5645" y="23837"/>
                  <a:pt x="4121" y="44393"/>
                </a:cubicBezTo>
                <a:close/>
              </a:path>
            </a:pathLst>
          </a:custGeom>
          <a:solidFill>
            <a:schemeClr val="dk2"/>
          </a:solidFill>
          <a:ln>
            <a:noFill/>
          </a:ln>
          <a:effectLst>
            <a:outerShdw dist="66675" dir="8040000" algn="bl" rotWithShape="0">
              <a:schemeClr val="dk1">
                <a:alpha val="22000"/>
              </a:schemeClr>
            </a:outerShdw>
          </a:effectLst>
        </p:spPr>
      </p:sp>
      <p:sp>
        <p:nvSpPr>
          <p:cNvPr id="1013" name="Google Shape;1013;p54"/>
          <p:cNvSpPr txBox="1">
            <a:spLocks noGrp="1"/>
          </p:cNvSpPr>
          <p:nvPr>
            <p:ph type="subTitle" idx="1"/>
          </p:nvPr>
        </p:nvSpPr>
        <p:spPr>
          <a:xfrm>
            <a:off x="1482498" y="1039807"/>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FF0000"/>
                </a:solidFill>
                <a:latin typeface="Times New Roman" panose="02020603050405020304" pitchFamily="18" charset="0"/>
                <a:cs typeface="Times New Roman" panose="02020603050405020304" pitchFamily="18" charset="0"/>
              </a:rPr>
              <a:t>CÂU HỎI VÀ BÀI </a:t>
            </a:r>
            <a:r>
              <a:rPr lang="en" b="1" dirty="0">
                <a:solidFill>
                  <a:srgbClr val="FF0000"/>
                </a:solidFill>
                <a:latin typeface="Times New Roman" panose="02020603050405020304" pitchFamily="18" charset="0"/>
                <a:cs typeface="Times New Roman" panose="02020603050405020304" pitchFamily="18" charset="0"/>
              </a:rPr>
              <a:t>TẬP</a:t>
            </a:r>
            <a:endParaRPr b="1" dirty="0">
              <a:solidFill>
                <a:srgbClr val="FF0000"/>
              </a:solidFill>
              <a:latin typeface="Times New Roman" panose="02020603050405020304" pitchFamily="18" charset="0"/>
              <a:cs typeface="Times New Roman" panose="02020603050405020304" pitchFamily="18" charset="0"/>
            </a:endParaRPr>
          </a:p>
        </p:txBody>
      </p:sp>
      <p:grpSp>
        <p:nvGrpSpPr>
          <p:cNvPr id="1014" name="Google Shape;1014;p54"/>
          <p:cNvGrpSpPr/>
          <p:nvPr/>
        </p:nvGrpSpPr>
        <p:grpSpPr>
          <a:xfrm>
            <a:off x="7229011" y="294270"/>
            <a:ext cx="1201774" cy="907832"/>
            <a:chOff x="742611" y="3978245"/>
            <a:chExt cx="1201774" cy="907832"/>
          </a:xfrm>
        </p:grpSpPr>
        <p:sp>
          <p:nvSpPr>
            <p:cNvPr id="1015" name="Google Shape;1015;p54"/>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4"/>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54"/>
          <p:cNvGrpSpPr/>
          <p:nvPr/>
        </p:nvGrpSpPr>
        <p:grpSpPr>
          <a:xfrm rot="613172">
            <a:off x="479118" y="2648412"/>
            <a:ext cx="858347" cy="1514030"/>
            <a:chOff x="6006224" y="390509"/>
            <a:chExt cx="510349" cy="900200"/>
          </a:xfrm>
        </p:grpSpPr>
        <p:sp>
          <p:nvSpPr>
            <p:cNvPr id="1022" name="Google Shape;1022;p54"/>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4"/>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4"/>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4"/>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4"/>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4"/>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4"/>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4"/>
            <p:cNvSpPr/>
            <p:nvPr/>
          </p:nvSpPr>
          <p:spPr>
            <a:xfrm>
              <a:off x="6415761" y="1137864"/>
              <a:ext cx="100812" cy="78559"/>
            </a:xfrm>
            <a:custGeom>
              <a:avLst/>
              <a:gdLst/>
              <a:ahLst/>
              <a:cxnLst/>
              <a:rect l="l" t="t" r="r" b="b"/>
              <a:pathLst>
                <a:path w="1721" h="1341" extrusionOk="0">
                  <a:moveTo>
                    <a:pt x="1622" y="1"/>
                  </a:moveTo>
                  <a:cubicBezTo>
                    <a:pt x="1610" y="1"/>
                    <a:pt x="1597" y="4"/>
                    <a:pt x="1583" y="12"/>
                  </a:cubicBezTo>
                  <a:cubicBezTo>
                    <a:pt x="1400" y="76"/>
                    <a:pt x="1052" y="259"/>
                    <a:pt x="862" y="436"/>
                  </a:cubicBezTo>
                  <a:cubicBezTo>
                    <a:pt x="577" y="683"/>
                    <a:pt x="312" y="962"/>
                    <a:pt x="40" y="1240"/>
                  </a:cubicBezTo>
                  <a:cubicBezTo>
                    <a:pt x="0" y="1279"/>
                    <a:pt x="40" y="1341"/>
                    <a:pt x="87" y="1341"/>
                  </a:cubicBezTo>
                  <a:cubicBezTo>
                    <a:pt x="101" y="1341"/>
                    <a:pt x="115" y="1335"/>
                    <a:pt x="128" y="1322"/>
                  </a:cubicBezTo>
                  <a:cubicBezTo>
                    <a:pt x="641" y="816"/>
                    <a:pt x="1020" y="468"/>
                    <a:pt x="1647" y="133"/>
                  </a:cubicBezTo>
                  <a:cubicBezTo>
                    <a:pt x="1721" y="95"/>
                    <a:pt x="1684" y="1"/>
                    <a:pt x="1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980591" y="1460377"/>
            <a:ext cx="7224515" cy="830997"/>
          </a:xfrm>
          <a:prstGeom prst="rect">
            <a:avLst/>
          </a:prstGeom>
        </p:spPr>
        <p:txBody>
          <a:bodyPr wrap="square">
            <a:spAutoFit/>
          </a:bodyPr>
          <a:lstStyle/>
          <a:p>
            <a:pPr algn="ctr"/>
            <a:r>
              <a:rPr lang="en-US" sz="2400">
                <a:latin typeface="Times New Roman" panose="02020603050405020304" pitchFamily="18" charset="0"/>
                <a:cs typeface="Times New Roman" panose="02020603050405020304" pitchFamily="18" charset="0"/>
              </a:rPr>
              <a:t>Trong phân tử methane và methylic alcohol, liên kết giữa các nguyên tử là liên kết cộng hoá trị hay liên kết ion?</a:t>
            </a:r>
          </a:p>
        </p:txBody>
      </p:sp>
      <p:sp>
        <p:nvSpPr>
          <p:cNvPr id="5" name="Rectangle: Single Corner Rounded 4">
            <a:extLst>
              <a:ext uri="{FF2B5EF4-FFF2-40B4-BE49-F238E27FC236}">
                <a16:creationId xmlns:a16="http://schemas.microsoft.com/office/drawing/2014/main" id="{4CE4E9A7-62B7-39E4-DE0B-EBCA47C59BE0}"/>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841;p51">
            <a:extLst>
              <a:ext uri="{FF2B5EF4-FFF2-40B4-BE49-F238E27FC236}">
                <a16:creationId xmlns:a16="http://schemas.microsoft.com/office/drawing/2014/main" id="{AB658DE3-44D0-F481-928A-32474294C268}"/>
              </a:ext>
            </a:extLst>
          </p:cNvPr>
          <p:cNvSpPr txBox="1">
            <a:spLocks noGrp="1"/>
          </p:cNvSpPr>
          <p:nvPr>
            <p:ph type="title"/>
          </p:nvPr>
        </p:nvSpPr>
        <p:spPr>
          <a:xfrm>
            <a:off x="784245" y="2370409"/>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rgbClr val="FF0000"/>
                </a:solidFill>
                <a:latin typeface="Times New Roman" panose="02020603050405020304" pitchFamily="18" charset="0"/>
                <a:cs typeface="Times New Roman" panose="02020603050405020304" pitchFamily="18" charset="0"/>
              </a:rPr>
              <a:t>L</a:t>
            </a:r>
            <a:r>
              <a:rPr lang="en" sz="2800" b="1" dirty="0">
                <a:solidFill>
                  <a:srgbClr val="FF0000"/>
                </a:solidFill>
                <a:latin typeface="Times New Roman" panose="02020603050405020304" pitchFamily="18" charset="0"/>
                <a:cs typeface="Times New Roman" panose="02020603050405020304" pitchFamily="18" charset="0"/>
              </a:rPr>
              <a:t>ời giải</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4475CC1-B78F-93CC-BCA7-8EE2A2C34FC3}"/>
              </a:ext>
            </a:extLst>
          </p:cNvPr>
          <p:cNvSpPr txBox="1"/>
          <p:nvPr/>
        </p:nvSpPr>
        <p:spPr>
          <a:xfrm>
            <a:off x="1399072" y="2847250"/>
            <a:ext cx="6526686" cy="1200329"/>
          </a:xfrm>
          <a:prstGeom prst="rect">
            <a:avLst/>
          </a:prstGeom>
          <a:noFill/>
        </p:spPr>
        <p:txBody>
          <a:bodyPr wrap="square">
            <a:spAutoFit/>
          </a:bodyPr>
          <a:lstStyle/>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Trong phân tử methane và methylic alcohol, liên kết giữa các nguyên tử là liên kết cộng hoá trị.</a:t>
            </a:r>
            <a:endParaRPr lang="vi-VN" sz="2400" b="0" i="0">
              <a:solidFill>
                <a:srgbClr val="000000"/>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856FB00-C643-CBFB-CF10-51F7B1E2A8D2}"/>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4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3">
                                            <p:txEl>
                                              <p:pRg st="0" end="0"/>
                                            </p:txEl>
                                          </p:spTgt>
                                        </p:tgtEl>
                                        <p:attrNameLst>
                                          <p:attrName>style.visibility</p:attrName>
                                        </p:attrNameLst>
                                      </p:cBhvr>
                                      <p:to>
                                        <p:strVal val="visible"/>
                                      </p:to>
                                    </p:set>
                                    <p:animEffect transition="in" filter="fade">
                                      <p:cBhvr>
                                        <p:cTn id="7" dur="1000"/>
                                        <p:tgtEl>
                                          <p:spTgt spid="1013">
                                            <p:txEl>
                                              <p:pRg st="0" end="0"/>
                                            </p:txEl>
                                          </p:spTgt>
                                        </p:tgtEl>
                                      </p:cBhvr>
                                    </p:animEffect>
                                    <p:anim calcmode="lin" valueType="num">
                                      <p:cBhvr>
                                        <p:cTn id="8" dur="1000" fill="hold"/>
                                        <p:tgtEl>
                                          <p:spTgt spid="10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1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 grpId="0" build="p"/>
      <p:bldP spid="3" grpId="0"/>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37" name="Google Shape;3050;p46"/>
          <p:cNvSpPr/>
          <p:nvPr/>
        </p:nvSpPr>
        <p:spPr>
          <a:xfrm>
            <a:off x="729173" y="1355235"/>
            <a:ext cx="7685654" cy="827041"/>
          </a:xfrm>
          <a:prstGeom prst="rect">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r>
              <a:rPr lang="vi-VN" sz="2400">
                <a:solidFill>
                  <a:schemeClr val="bg2">
                    <a:lumMod val="10000"/>
                  </a:schemeClr>
                </a:solidFill>
                <a:latin typeface="Times New Roman" panose="02020603050405020304" pitchFamily="18" charset="0"/>
                <a:cs typeface="Times New Roman" panose="02020603050405020304" pitchFamily="18" charset="0"/>
              </a:rPr>
              <a:t>Xác định số liên kết của nguyên tử carbon, hydrogen và oxygen trong phân tử methylic alcohol.</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 name="Rectangle: Single Corner Rounded 1">
            <a:extLst>
              <a:ext uri="{FF2B5EF4-FFF2-40B4-BE49-F238E27FC236}">
                <a16:creationId xmlns:a16="http://schemas.microsoft.com/office/drawing/2014/main" id="{5295AC7C-A46D-1706-0112-71CECF24499D}"/>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711244-091E-1184-2E9D-81CD9D38A4C2}"/>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HÓA TRỊ VÀ LIÊN KẾT</a:t>
            </a:r>
            <a:r>
              <a:rPr lang="vi-VN" sz="2000" b="1">
                <a:solidFill>
                  <a:srgbClr val="FFFFFF"/>
                </a:solidFill>
                <a:latin typeface="Times New Roman" panose="02020603050405020304" pitchFamily="18" charset="0"/>
                <a:cs typeface="Times New Roman" panose="02020603050405020304" pitchFamily="18" charset="0"/>
              </a:rPr>
              <a:t> </a:t>
            </a:r>
            <a:r>
              <a:rPr lang="en-US" sz="2000" b="1">
                <a:solidFill>
                  <a:srgbClr val="FFFFFF"/>
                </a:solidFill>
                <a:latin typeface="Times New Roman" panose="02020603050405020304" pitchFamily="18" charset="0"/>
                <a:cs typeface="Times New Roman" panose="02020603050405020304" pitchFamily="18" charset="0"/>
              </a:rPr>
              <a:t>CÁC NGUYÊN TỬ</a:t>
            </a:r>
            <a:endParaRPr lang="vi-VN" sz="2000" b="1">
              <a:solidFill>
                <a:srgbClr val="FFFFFF"/>
              </a:solidFill>
              <a:latin typeface="Times New Roman" panose="02020603050405020304" pitchFamily="18" charset="0"/>
              <a:cs typeface="Times New Roman" panose="02020603050405020304" pitchFamily="18" charset="0"/>
            </a:endParaRPr>
          </a:p>
        </p:txBody>
      </p:sp>
      <p:sp>
        <p:nvSpPr>
          <p:cNvPr id="7" name="Google Shape;1013;p54">
            <a:extLst>
              <a:ext uri="{FF2B5EF4-FFF2-40B4-BE49-F238E27FC236}">
                <a16:creationId xmlns:a16="http://schemas.microsoft.com/office/drawing/2014/main" id="{CB796078-8F6B-3C06-1FD2-B6ED02AF8089}"/>
              </a:ext>
            </a:extLst>
          </p:cNvPr>
          <p:cNvSpPr txBox="1">
            <a:spLocks noGrp="1"/>
          </p:cNvSpPr>
          <p:nvPr>
            <p:ph type="subTitle" idx="1"/>
          </p:nvPr>
        </p:nvSpPr>
        <p:spPr>
          <a:xfrm>
            <a:off x="1399072" y="718946"/>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a:solidFill>
                  <a:srgbClr val="FF0000"/>
                </a:solidFill>
                <a:latin typeface="Times New Roman" panose="02020603050405020304" pitchFamily="18" charset="0"/>
                <a:cs typeface="Times New Roman" panose="02020603050405020304" pitchFamily="18" charset="0"/>
              </a:rPr>
              <a:t>LUYỆN TẬP</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8" name="Google Shape;841;p51">
            <a:extLst>
              <a:ext uri="{FF2B5EF4-FFF2-40B4-BE49-F238E27FC236}">
                <a16:creationId xmlns:a16="http://schemas.microsoft.com/office/drawing/2014/main" id="{289C8425-9ED7-DE34-CB80-F57AC956BD8E}"/>
              </a:ext>
            </a:extLst>
          </p:cNvPr>
          <p:cNvSpPr txBox="1">
            <a:spLocks noGrp="1"/>
          </p:cNvSpPr>
          <p:nvPr>
            <p:ph type="title"/>
          </p:nvPr>
        </p:nvSpPr>
        <p:spPr>
          <a:xfrm>
            <a:off x="784245" y="2370409"/>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solidFill>
                  <a:srgbClr val="FF0000"/>
                </a:solidFill>
                <a:latin typeface="Times New Roman" panose="02020603050405020304" pitchFamily="18" charset="0"/>
                <a:cs typeface="Times New Roman" panose="02020603050405020304" pitchFamily="18" charset="0"/>
              </a:rPr>
              <a:t>L</a:t>
            </a:r>
            <a:r>
              <a:rPr lang="en" sz="2800" b="1" dirty="0">
                <a:solidFill>
                  <a:srgbClr val="FF0000"/>
                </a:solidFill>
                <a:latin typeface="Times New Roman" panose="02020603050405020304" pitchFamily="18" charset="0"/>
                <a:cs typeface="Times New Roman" panose="02020603050405020304" pitchFamily="18" charset="0"/>
              </a:rPr>
              <a:t>ời giải</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26FD0FA-385C-B65D-7088-E48372833446}"/>
              </a:ext>
            </a:extLst>
          </p:cNvPr>
          <p:cNvSpPr txBox="1"/>
          <p:nvPr/>
        </p:nvSpPr>
        <p:spPr>
          <a:xfrm>
            <a:off x="1399072" y="2847250"/>
            <a:ext cx="6526686" cy="1569660"/>
          </a:xfrm>
          <a:prstGeom prst="rect">
            <a:avLst/>
          </a:prstGeom>
          <a:noFill/>
        </p:spPr>
        <p:txBody>
          <a:bodyPr wrap="square">
            <a:spAutoFit/>
          </a:bodyPr>
          <a:lstStyle/>
          <a:p>
            <a:pPr algn="just"/>
            <a:r>
              <a:rPr lang="vi-VN" sz="2400">
                <a:latin typeface="Times New Roman" panose="02020603050405020304" pitchFamily="18" charset="0"/>
                <a:cs typeface="Times New Roman" panose="02020603050405020304" pitchFamily="18" charset="0"/>
              </a:rPr>
              <a:t>Trong phân tử methylic alcohol bao gồm:</a:t>
            </a:r>
          </a:p>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3 liên kết đơn giữa C và H;</a:t>
            </a:r>
          </a:p>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1 liên kết đơn giữa C và O;</a:t>
            </a:r>
          </a:p>
          <a:p>
            <a:pPr marL="457200" indent="-457200" algn="just">
              <a:buFont typeface="Wingdings" panose="05000000000000000000" pitchFamily="2" charset="2"/>
              <a:buChar char="F"/>
            </a:pPr>
            <a:r>
              <a:rPr lang="vi-VN" sz="2400">
                <a:latin typeface="Times New Roman" panose="02020603050405020304" pitchFamily="18" charset="0"/>
                <a:cs typeface="Times New Roman" panose="02020603050405020304" pitchFamily="18" charset="0"/>
              </a:rPr>
              <a:t>1 liên kết đơn giữa O và H.</a:t>
            </a:r>
            <a:endParaRPr lang="vi-VN" sz="2400" b="0" i="0">
              <a:solidFill>
                <a:srgbClr val="000000"/>
              </a:solidFill>
              <a:effectLst/>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ED2DB88A-13B8-A715-AABE-678B26E0B14C}"/>
              </a:ext>
            </a:extLst>
          </p:cNvPr>
          <p:cNvPicPr>
            <a:picLocks noChangeAspect="1"/>
          </p:cNvPicPr>
          <p:nvPr/>
        </p:nvPicPr>
        <p:blipFill>
          <a:blip r:embed="rId3"/>
          <a:stretch>
            <a:fillRect/>
          </a:stretch>
        </p:blipFill>
        <p:spPr>
          <a:xfrm>
            <a:off x="6559566" y="2537007"/>
            <a:ext cx="1981019" cy="1659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build="p"/>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pSp>
        <p:nvGrpSpPr>
          <p:cNvPr id="799" name="Google Shape;799;p49"/>
          <p:cNvGrpSpPr/>
          <p:nvPr/>
        </p:nvGrpSpPr>
        <p:grpSpPr>
          <a:xfrm>
            <a:off x="8236487" y="4095801"/>
            <a:ext cx="842908" cy="823402"/>
            <a:chOff x="630825" y="3173778"/>
            <a:chExt cx="322830" cy="311812"/>
          </a:xfrm>
        </p:grpSpPr>
        <p:sp>
          <p:nvSpPr>
            <p:cNvPr id="800" name="Google Shape;800;p49"/>
            <p:cNvSpPr/>
            <p:nvPr/>
          </p:nvSpPr>
          <p:spPr>
            <a:xfrm>
              <a:off x="630867" y="3173778"/>
              <a:ext cx="322721" cy="311427"/>
            </a:xfrm>
            <a:custGeom>
              <a:avLst/>
              <a:gdLst/>
              <a:ahLst/>
              <a:cxnLst/>
              <a:rect l="l" t="t" r="r" b="b"/>
              <a:pathLst>
                <a:path w="14802" h="14284" extrusionOk="0">
                  <a:moveTo>
                    <a:pt x="11433" y="0"/>
                  </a:moveTo>
                  <a:cubicBezTo>
                    <a:pt x="11150" y="0"/>
                    <a:pt x="10867" y="17"/>
                    <a:pt x="10587" y="38"/>
                  </a:cubicBezTo>
                  <a:cubicBezTo>
                    <a:pt x="8942" y="133"/>
                    <a:pt x="7373" y="671"/>
                    <a:pt x="5854" y="1272"/>
                  </a:cubicBezTo>
                  <a:cubicBezTo>
                    <a:pt x="5044" y="1613"/>
                    <a:pt x="4215" y="1942"/>
                    <a:pt x="3500" y="2461"/>
                  </a:cubicBezTo>
                  <a:cubicBezTo>
                    <a:pt x="3215" y="2670"/>
                    <a:pt x="2924" y="2917"/>
                    <a:pt x="2633" y="3170"/>
                  </a:cubicBezTo>
                  <a:cubicBezTo>
                    <a:pt x="2481" y="3297"/>
                    <a:pt x="2342" y="3429"/>
                    <a:pt x="2197" y="3575"/>
                  </a:cubicBezTo>
                  <a:cubicBezTo>
                    <a:pt x="1754" y="3999"/>
                    <a:pt x="1368" y="4455"/>
                    <a:pt x="1115" y="4872"/>
                  </a:cubicBezTo>
                  <a:lnTo>
                    <a:pt x="1115" y="4885"/>
                  </a:lnTo>
                  <a:cubicBezTo>
                    <a:pt x="760" y="5435"/>
                    <a:pt x="507" y="6049"/>
                    <a:pt x="362" y="6808"/>
                  </a:cubicBezTo>
                  <a:cubicBezTo>
                    <a:pt x="1" y="8257"/>
                    <a:pt x="115" y="9808"/>
                    <a:pt x="899" y="11136"/>
                  </a:cubicBezTo>
                  <a:cubicBezTo>
                    <a:pt x="2070" y="13104"/>
                    <a:pt x="4411" y="14028"/>
                    <a:pt x="6613" y="14231"/>
                  </a:cubicBezTo>
                  <a:cubicBezTo>
                    <a:pt x="6978" y="14264"/>
                    <a:pt x="7347" y="14283"/>
                    <a:pt x="7717" y="14283"/>
                  </a:cubicBezTo>
                  <a:cubicBezTo>
                    <a:pt x="8745" y="14283"/>
                    <a:pt x="9777" y="14134"/>
                    <a:pt x="10726" y="13724"/>
                  </a:cubicBezTo>
                  <a:cubicBezTo>
                    <a:pt x="11308" y="13446"/>
                    <a:pt x="11884" y="13092"/>
                    <a:pt x="12257" y="12554"/>
                  </a:cubicBezTo>
                  <a:cubicBezTo>
                    <a:pt x="12567" y="12086"/>
                    <a:pt x="12846" y="11529"/>
                    <a:pt x="12783" y="10959"/>
                  </a:cubicBezTo>
                  <a:cubicBezTo>
                    <a:pt x="12688" y="10181"/>
                    <a:pt x="12131" y="9536"/>
                    <a:pt x="12004" y="8922"/>
                  </a:cubicBezTo>
                  <a:cubicBezTo>
                    <a:pt x="11941" y="8643"/>
                    <a:pt x="12011" y="8042"/>
                    <a:pt x="12194" y="7599"/>
                  </a:cubicBezTo>
                  <a:cubicBezTo>
                    <a:pt x="12200" y="7555"/>
                    <a:pt x="12536" y="7017"/>
                    <a:pt x="12694" y="6827"/>
                  </a:cubicBezTo>
                  <a:cubicBezTo>
                    <a:pt x="13415" y="5891"/>
                    <a:pt x="14801" y="4493"/>
                    <a:pt x="14776" y="3006"/>
                  </a:cubicBezTo>
                  <a:cubicBezTo>
                    <a:pt x="14788" y="2347"/>
                    <a:pt x="14561" y="1689"/>
                    <a:pt x="14124" y="1202"/>
                  </a:cubicBezTo>
                  <a:cubicBezTo>
                    <a:pt x="13846" y="867"/>
                    <a:pt x="13529" y="550"/>
                    <a:pt x="13143" y="354"/>
                  </a:cubicBezTo>
                  <a:cubicBezTo>
                    <a:pt x="12612" y="76"/>
                    <a:pt x="12025" y="0"/>
                    <a:pt x="1143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9"/>
            <p:cNvSpPr/>
            <p:nvPr/>
          </p:nvSpPr>
          <p:spPr>
            <a:xfrm>
              <a:off x="827405" y="3223330"/>
              <a:ext cx="42101" cy="34099"/>
            </a:xfrm>
            <a:custGeom>
              <a:avLst/>
              <a:gdLst/>
              <a:ahLst/>
              <a:cxnLst/>
              <a:rect l="l" t="t" r="r" b="b"/>
              <a:pathLst>
                <a:path w="1931" h="1564" extrusionOk="0">
                  <a:moveTo>
                    <a:pt x="1345" y="1"/>
                  </a:moveTo>
                  <a:cubicBezTo>
                    <a:pt x="1105" y="1"/>
                    <a:pt x="837" y="88"/>
                    <a:pt x="735" y="149"/>
                  </a:cubicBezTo>
                  <a:cubicBezTo>
                    <a:pt x="729" y="149"/>
                    <a:pt x="729" y="156"/>
                    <a:pt x="722" y="156"/>
                  </a:cubicBezTo>
                  <a:cubicBezTo>
                    <a:pt x="260" y="510"/>
                    <a:pt x="1" y="1175"/>
                    <a:pt x="418" y="1491"/>
                  </a:cubicBezTo>
                  <a:cubicBezTo>
                    <a:pt x="507" y="1540"/>
                    <a:pt x="628" y="1563"/>
                    <a:pt x="761" y="1563"/>
                  </a:cubicBezTo>
                  <a:cubicBezTo>
                    <a:pt x="1094" y="1563"/>
                    <a:pt x="1510" y="1417"/>
                    <a:pt x="1722" y="1156"/>
                  </a:cubicBezTo>
                  <a:cubicBezTo>
                    <a:pt x="1931" y="757"/>
                    <a:pt x="1893" y="251"/>
                    <a:pt x="1684" y="99"/>
                  </a:cubicBezTo>
                  <a:cubicBezTo>
                    <a:pt x="1601" y="27"/>
                    <a:pt x="1477" y="1"/>
                    <a:pt x="1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9"/>
            <p:cNvSpPr/>
            <p:nvPr/>
          </p:nvSpPr>
          <p:spPr>
            <a:xfrm>
              <a:off x="752772" y="3240577"/>
              <a:ext cx="43343" cy="38896"/>
            </a:xfrm>
            <a:custGeom>
              <a:avLst/>
              <a:gdLst/>
              <a:ahLst/>
              <a:cxnLst/>
              <a:rect l="l" t="t" r="r" b="b"/>
              <a:pathLst>
                <a:path w="1988" h="1784" extrusionOk="0">
                  <a:moveTo>
                    <a:pt x="1207" y="1"/>
                  </a:moveTo>
                  <a:cubicBezTo>
                    <a:pt x="981" y="1"/>
                    <a:pt x="734" y="81"/>
                    <a:pt x="520" y="213"/>
                  </a:cubicBezTo>
                  <a:cubicBezTo>
                    <a:pt x="482" y="251"/>
                    <a:pt x="444" y="289"/>
                    <a:pt x="380" y="346"/>
                  </a:cubicBezTo>
                  <a:cubicBezTo>
                    <a:pt x="241" y="497"/>
                    <a:pt x="171" y="573"/>
                    <a:pt x="64" y="858"/>
                  </a:cubicBezTo>
                  <a:cubicBezTo>
                    <a:pt x="1" y="1092"/>
                    <a:pt x="1" y="1225"/>
                    <a:pt x="77" y="1459"/>
                  </a:cubicBezTo>
                  <a:cubicBezTo>
                    <a:pt x="83" y="1485"/>
                    <a:pt x="108" y="1516"/>
                    <a:pt x="115" y="1535"/>
                  </a:cubicBezTo>
                  <a:cubicBezTo>
                    <a:pt x="127" y="1541"/>
                    <a:pt x="134" y="1554"/>
                    <a:pt x="140" y="1567"/>
                  </a:cubicBezTo>
                  <a:cubicBezTo>
                    <a:pt x="171" y="1598"/>
                    <a:pt x="203" y="1630"/>
                    <a:pt x="235" y="1649"/>
                  </a:cubicBezTo>
                  <a:cubicBezTo>
                    <a:pt x="380" y="1745"/>
                    <a:pt x="529" y="1784"/>
                    <a:pt x="697" y="1784"/>
                  </a:cubicBezTo>
                  <a:cubicBezTo>
                    <a:pt x="851" y="1784"/>
                    <a:pt x="1022" y="1751"/>
                    <a:pt x="1222" y="1700"/>
                  </a:cubicBezTo>
                  <a:cubicBezTo>
                    <a:pt x="1374" y="1643"/>
                    <a:pt x="1583" y="1522"/>
                    <a:pt x="1715" y="1396"/>
                  </a:cubicBezTo>
                  <a:cubicBezTo>
                    <a:pt x="1741" y="1383"/>
                    <a:pt x="1785" y="1326"/>
                    <a:pt x="1810" y="1301"/>
                  </a:cubicBezTo>
                  <a:cubicBezTo>
                    <a:pt x="1987" y="1035"/>
                    <a:pt x="1981" y="877"/>
                    <a:pt x="1880" y="516"/>
                  </a:cubicBezTo>
                  <a:cubicBezTo>
                    <a:pt x="1782" y="149"/>
                    <a:pt x="1513"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9"/>
            <p:cNvSpPr/>
            <p:nvPr/>
          </p:nvSpPr>
          <p:spPr>
            <a:xfrm>
              <a:off x="725321" y="3354739"/>
              <a:ext cx="41141" cy="40553"/>
            </a:xfrm>
            <a:custGeom>
              <a:avLst/>
              <a:gdLst/>
              <a:ahLst/>
              <a:cxnLst/>
              <a:rect l="l" t="t" r="r" b="b"/>
              <a:pathLst>
                <a:path w="1887" h="1860" extrusionOk="0">
                  <a:moveTo>
                    <a:pt x="1177" y="1"/>
                  </a:moveTo>
                  <a:cubicBezTo>
                    <a:pt x="1019" y="1"/>
                    <a:pt x="924" y="32"/>
                    <a:pt x="671" y="83"/>
                  </a:cubicBezTo>
                  <a:cubicBezTo>
                    <a:pt x="374" y="248"/>
                    <a:pt x="95" y="526"/>
                    <a:pt x="26" y="931"/>
                  </a:cubicBezTo>
                  <a:cubicBezTo>
                    <a:pt x="0" y="1178"/>
                    <a:pt x="83" y="1716"/>
                    <a:pt x="399" y="1804"/>
                  </a:cubicBezTo>
                  <a:lnTo>
                    <a:pt x="367" y="1785"/>
                  </a:lnTo>
                  <a:lnTo>
                    <a:pt x="367" y="1785"/>
                  </a:lnTo>
                  <a:cubicBezTo>
                    <a:pt x="540" y="1839"/>
                    <a:pt x="574" y="1859"/>
                    <a:pt x="668" y="1859"/>
                  </a:cubicBezTo>
                  <a:cubicBezTo>
                    <a:pt x="695" y="1859"/>
                    <a:pt x="726" y="1858"/>
                    <a:pt x="766" y="1855"/>
                  </a:cubicBezTo>
                  <a:cubicBezTo>
                    <a:pt x="1026" y="1791"/>
                    <a:pt x="1045" y="1779"/>
                    <a:pt x="1272" y="1659"/>
                  </a:cubicBezTo>
                  <a:cubicBezTo>
                    <a:pt x="1684" y="1443"/>
                    <a:pt x="1873" y="1114"/>
                    <a:pt x="1886" y="741"/>
                  </a:cubicBezTo>
                  <a:cubicBezTo>
                    <a:pt x="1886" y="507"/>
                    <a:pt x="1842" y="431"/>
                    <a:pt x="1741" y="298"/>
                  </a:cubicBezTo>
                  <a:cubicBezTo>
                    <a:pt x="1582" y="140"/>
                    <a:pt x="1589" y="140"/>
                    <a:pt x="1393" y="39"/>
                  </a:cubicBezTo>
                  <a:cubicBezTo>
                    <a:pt x="1291" y="5"/>
                    <a:pt x="1274" y="2"/>
                    <a:pt x="1244" y="2"/>
                  </a:cubicBezTo>
                  <a:cubicBezTo>
                    <a:pt x="1238" y="2"/>
                    <a:pt x="1232" y="2"/>
                    <a:pt x="1224" y="2"/>
                  </a:cubicBezTo>
                  <a:cubicBezTo>
                    <a:pt x="1212" y="2"/>
                    <a:pt x="1198" y="2"/>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9"/>
            <p:cNvSpPr/>
            <p:nvPr/>
          </p:nvSpPr>
          <p:spPr>
            <a:xfrm>
              <a:off x="805209" y="3364682"/>
              <a:ext cx="40444" cy="35800"/>
            </a:xfrm>
            <a:custGeom>
              <a:avLst/>
              <a:gdLst/>
              <a:ahLst/>
              <a:cxnLst/>
              <a:rect l="l" t="t" r="r" b="b"/>
              <a:pathLst>
                <a:path w="1855" h="1642" extrusionOk="0">
                  <a:moveTo>
                    <a:pt x="1152" y="0"/>
                  </a:moveTo>
                  <a:cubicBezTo>
                    <a:pt x="873" y="32"/>
                    <a:pt x="608" y="89"/>
                    <a:pt x="335" y="361"/>
                  </a:cubicBezTo>
                  <a:cubicBezTo>
                    <a:pt x="0" y="696"/>
                    <a:pt x="19" y="1304"/>
                    <a:pt x="316" y="1487"/>
                  </a:cubicBezTo>
                  <a:cubicBezTo>
                    <a:pt x="490" y="1600"/>
                    <a:pt x="597" y="1641"/>
                    <a:pt x="727" y="1641"/>
                  </a:cubicBezTo>
                  <a:cubicBezTo>
                    <a:pt x="801" y="1641"/>
                    <a:pt x="882" y="1628"/>
                    <a:pt x="987" y="1608"/>
                  </a:cubicBezTo>
                  <a:cubicBezTo>
                    <a:pt x="1443" y="1487"/>
                    <a:pt x="1709" y="1215"/>
                    <a:pt x="1835" y="766"/>
                  </a:cubicBezTo>
                  <a:cubicBezTo>
                    <a:pt x="1848" y="684"/>
                    <a:pt x="1854" y="589"/>
                    <a:pt x="1791" y="386"/>
                  </a:cubicBezTo>
                  <a:cubicBezTo>
                    <a:pt x="1784" y="355"/>
                    <a:pt x="1772" y="323"/>
                    <a:pt x="1747" y="291"/>
                  </a:cubicBezTo>
                  <a:cubicBezTo>
                    <a:pt x="1740" y="285"/>
                    <a:pt x="1740" y="279"/>
                    <a:pt x="1728" y="272"/>
                  </a:cubicBezTo>
                  <a:cubicBezTo>
                    <a:pt x="1595" y="121"/>
                    <a:pt x="1531" y="121"/>
                    <a:pt x="1405" y="57"/>
                  </a:cubicBezTo>
                  <a:cubicBezTo>
                    <a:pt x="1247" y="0"/>
                    <a:pt x="1202" y="0"/>
                    <a:pt x="1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9"/>
            <p:cNvSpPr/>
            <p:nvPr/>
          </p:nvSpPr>
          <p:spPr>
            <a:xfrm>
              <a:off x="643100" y="3182972"/>
              <a:ext cx="302270" cy="293854"/>
            </a:xfrm>
            <a:custGeom>
              <a:avLst/>
              <a:gdLst/>
              <a:ahLst/>
              <a:cxnLst/>
              <a:rect l="l" t="t" r="r" b="b"/>
              <a:pathLst>
                <a:path w="13864" h="13478" extrusionOk="0">
                  <a:moveTo>
                    <a:pt x="9775" y="1465"/>
                  </a:moveTo>
                  <a:cubicBezTo>
                    <a:pt x="10129" y="1465"/>
                    <a:pt x="10465" y="1604"/>
                    <a:pt x="10618" y="1950"/>
                  </a:cubicBezTo>
                  <a:cubicBezTo>
                    <a:pt x="10732" y="2197"/>
                    <a:pt x="10744" y="2481"/>
                    <a:pt x="10694" y="2741"/>
                  </a:cubicBezTo>
                  <a:cubicBezTo>
                    <a:pt x="10637" y="2931"/>
                    <a:pt x="10599" y="3152"/>
                    <a:pt x="10447" y="3310"/>
                  </a:cubicBezTo>
                  <a:cubicBezTo>
                    <a:pt x="10167" y="3613"/>
                    <a:pt x="9674" y="3824"/>
                    <a:pt x="9226" y="3824"/>
                  </a:cubicBezTo>
                  <a:cubicBezTo>
                    <a:pt x="8813" y="3824"/>
                    <a:pt x="8438" y="3645"/>
                    <a:pt x="8302" y="3196"/>
                  </a:cubicBezTo>
                  <a:cubicBezTo>
                    <a:pt x="8245" y="3000"/>
                    <a:pt x="8264" y="2817"/>
                    <a:pt x="8327" y="2627"/>
                  </a:cubicBezTo>
                  <a:cubicBezTo>
                    <a:pt x="8372" y="2311"/>
                    <a:pt x="8701" y="1842"/>
                    <a:pt x="8998" y="1684"/>
                  </a:cubicBezTo>
                  <a:cubicBezTo>
                    <a:pt x="9216" y="1549"/>
                    <a:pt x="9501" y="1465"/>
                    <a:pt x="9775" y="1465"/>
                  </a:cubicBezTo>
                  <a:close/>
                  <a:moveTo>
                    <a:pt x="6225" y="2238"/>
                  </a:moveTo>
                  <a:cubicBezTo>
                    <a:pt x="6601" y="2238"/>
                    <a:pt x="6981" y="2390"/>
                    <a:pt x="7188" y="2785"/>
                  </a:cubicBezTo>
                  <a:cubicBezTo>
                    <a:pt x="7403" y="3184"/>
                    <a:pt x="7473" y="3715"/>
                    <a:pt x="7195" y="4114"/>
                  </a:cubicBezTo>
                  <a:cubicBezTo>
                    <a:pt x="6896" y="4528"/>
                    <a:pt x="6297" y="4823"/>
                    <a:pt x="5745" y="4823"/>
                  </a:cubicBezTo>
                  <a:cubicBezTo>
                    <a:pt x="5386" y="4823"/>
                    <a:pt x="5046" y="4698"/>
                    <a:pt x="4822" y="4399"/>
                  </a:cubicBezTo>
                  <a:cubicBezTo>
                    <a:pt x="4607" y="4070"/>
                    <a:pt x="4632" y="3639"/>
                    <a:pt x="4784" y="3291"/>
                  </a:cubicBezTo>
                  <a:cubicBezTo>
                    <a:pt x="4797" y="3266"/>
                    <a:pt x="4809" y="3241"/>
                    <a:pt x="4822" y="3209"/>
                  </a:cubicBezTo>
                  <a:lnTo>
                    <a:pt x="4822" y="3203"/>
                  </a:lnTo>
                  <a:cubicBezTo>
                    <a:pt x="4860" y="3051"/>
                    <a:pt x="5100" y="2703"/>
                    <a:pt x="5328" y="2551"/>
                  </a:cubicBezTo>
                  <a:cubicBezTo>
                    <a:pt x="5534" y="2366"/>
                    <a:pt x="5878" y="2238"/>
                    <a:pt x="6225" y="2238"/>
                  </a:cubicBezTo>
                  <a:close/>
                  <a:moveTo>
                    <a:pt x="2981" y="5006"/>
                  </a:moveTo>
                  <a:cubicBezTo>
                    <a:pt x="2987" y="5006"/>
                    <a:pt x="2993" y="5006"/>
                    <a:pt x="3012" y="5012"/>
                  </a:cubicBezTo>
                  <a:cubicBezTo>
                    <a:pt x="3031" y="5012"/>
                    <a:pt x="3050" y="5011"/>
                    <a:pt x="3069" y="5011"/>
                  </a:cubicBezTo>
                  <a:cubicBezTo>
                    <a:pt x="3423" y="5011"/>
                    <a:pt x="3874" y="5122"/>
                    <a:pt x="4119" y="5386"/>
                  </a:cubicBezTo>
                  <a:cubicBezTo>
                    <a:pt x="4461" y="5715"/>
                    <a:pt x="4442" y="6310"/>
                    <a:pt x="4132" y="6658"/>
                  </a:cubicBezTo>
                  <a:cubicBezTo>
                    <a:pt x="3867" y="6979"/>
                    <a:pt x="3408" y="7190"/>
                    <a:pt x="2974" y="7190"/>
                  </a:cubicBezTo>
                  <a:cubicBezTo>
                    <a:pt x="2632" y="7190"/>
                    <a:pt x="2305" y="7059"/>
                    <a:pt x="2101" y="6746"/>
                  </a:cubicBezTo>
                  <a:cubicBezTo>
                    <a:pt x="1917" y="6430"/>
                    <a:pt x="1873" y="6012"/>
                    <a:pt x="2038" y="5677"/>
                  </a:cubicBezTo>
                  <a:cubicBezTo>
                    <a:pt x="2107" y="5544"/>
                    <a:pt x="2215" y="5417"/>
                    <a:pt x="2322" y="5303"/>
                  </a:cubicBezTo>
                  <a:cubicBezTo>
                    <a:pt x="2367" y="5234"/>
                    <a:pt x="2462" y="5177"/>
                    <a:pt x="2550" y="5139"/>
                  </a:cubicBezTo>
                  <a:cubicBezTo>
                    <a:pt x="2595" y="5114"/>
                    <a:pt x="2645" y="5095"/>
                    <a:pt x="2670" y="5082"/>
                  </a:cubicBezTo>
                  <a:cubicBezTo>
                    <a:pt x="2708" y="5063"/>
                    <a:pt x="2759" y="5044"/>
                    <a:pt x="2816" y="5038"/>
                  </a:cubicBezTo>
                  <a:cubicBezTo>
                    <a:pt x="2867" y="5019"/>
                    <a:pt x="2924" y="5012"/>
                    <a:pt x="2981" y="5006"/>
                  </a:cubicBezTo>
                  <a:close/>
                  <a:moveTo>
                    <a:pt x="4918" y="7474"/>
                  </a:moveTo>
                  <a:cubicBezTo>
                    <a:pt x="5244" y="7474"/>
                    <a:pt x="5561" y="7627"/>
                    <a:pt x="5777" y="7885"/>
                  </a:cubicBezTo>
                  <a:cubicBezTo>
                    <a:pt x="6328" y="8429"/>
                    <a:pt x="6024" y="9385"/>
                    <a:pt x="5429" y="9777"/>
                  </a:cubicBezTo>
                  <a:cubicBezTo>
                    <a:pt x="5145" y="9953"/>
                    <a:pt x="4824" y="10145"/>
                    <a:pt x="4482" y="10145"/>
                  </a:cubicBezTo>
                  <a:cubicBezTo>
                    <a:pt x="4444" y="10145"/>
                    <a:pt x="4405" y="10143"/>
                    <a:pt x="4366" y="10138"/>
                  </a:cubicBezTo>
                  <a:cubicBezTo>
                    <a:pt x="4100" y="10106"/>
                    <a:pt x="3835" y="10011"/>
                    <a:pt x="3670" y="9796"/>
                  </a:cubicBezTo>
                  <a:cubicBezTo>
                    <a:pt x="3423" y="9480"/>
                    <a:pt x="3335" y="9049"/>
                    <a:pt x="3417" y="8657"/>
                  </a:cubicBezTo>
                  <a:cubicBezTo>
                    <a:pt x="3550" y="8050"/>
                    <a:pt x="4100" y="7575"/>
                    <a:pt x="4721" y="7493"/>
                  </a:cubicBezTo>
                  <a:cubicBezTo>
                    <a:pt x="4786" y="7480"/>
                    <a:pt x="4852" y="7474"/>
                    <a:pt x="4918" y="7474"/>
                  </a:cubicBezTo>
                  <a:close/>
                  <a:moveTo>
                    <a:pt x="8630" y="8038"/>
                  </a:moveTo>
                  <a:cubicBezTo>
                    <a:pt x="8758" y="8038"/>
                    <a:pt x="8888" y="8047"/>
                    <a:pt x="9017" y="8075"/>
                  </a:cubicBezTo>
                  <a:cubicBezTo>
                    <a:pt x="9030" y="8081"/>
                    <a:pt x="9049" y="8081"/>
                    <a:pt x="9055" y="8088"/>
                  </a:cubicBezTo>
                  <a:cubicBezTo>
                    <a:pt x="9087" y="8100"/>
                    <a:pt x="9118" y="8107"/>
                    <a:pt x="9144" y="8113"/>
                  </a:cubicBezTo>
                  <a:cubicBezTo>
                    <a:pt x="9479" y="8227"/>
                    <a:pt x="9662" y="8581"/>
                    <a:pt x="9688" y="8923"/>
                  </a:cubicBezTo>
                  <a:cubicBezTo>
                    <a:pt x="9713" y="9575"/>
                    <a:pt x="9175" y="10195"/>
                    <a:pt x="8549" y="10328"/>
                  </a:cubicBezTo>
                  <a:cubicBezTo>
                    <a:pt x="8436" y="10361"/>
                    <a:pt x="8322" y="10377"/>
                    <a:pt x="8211" y="10377"/>
                  </a:cubicBezTo>
                  <a:cubicBezTo>
                    <a:pt x="7612" y="10377"/>
                    <a:pt x="7084" y="9914"/>
                    <a:pt x="7138" y="9252"/>
                  </a:cubicBezTo>
                  <a:cubicBezTo>
                    <a:pt x="7169" y="8860"/>
                    <a:pt x="7378" y="8486"/>
                    <a:pt x="7720" y="8265"/>
                  </a:cubicBezTo>
                  <a:cubicBezTo>
                    <a:pt x="8011" y="8075"/>
                    <a:pt x="8137" y="8056"/>
                    <a:pt x="8321" y="8050"/>
                  </a:cubicBezTo>
                  <a:cubicBezTo>
                    <a:pt x="8423" y="8044"/>
                    <a:pt x="8526" y="8038"/>
                    <a:pt x="8630" y="8038"/>
                  </a:cubicBezTo>
                  <a:close/>
                  <a:moveTo>
                    <a:pt x="10903" y="0"/>
                  </a:moveTo>
                  <a:cubicBezTo>
                    <a:pt x="10642" y="0"/>
                    <a:pt x="10368" y="18"/>
                    <a:pt x="10067" y="39"/>
                  </a:cubicBezTo>
                  <a:cubicBezTo>
                    <a:pt x="9030" y="109"/>
                    <a:pt x="8131" y="298"/>
                    <a:pt x="7068" y="653"/>
                  </a:cubicBezTo>
                  <a:cubicBezTo>
                    <a:pt x="5695" y="1121"/>
                    <a:pt x="4537" y="1532"/>
                    <a:pt x="3291" y="2298"/>
                  </a:cubicBezTo>
                  <a:cubicBezTo>
                    <a:pt x="2974" y="2519"/>
                    <a:pt x="2645" y="2785"/>
                    <a:pt x="2329" y="3070"/>
                  </a:cubicBezTo>
                  <a:cubicBezTo>
                    <a:pt x="2164" y="3234"/>
                    <a:pt x="2000" y="3393"/>
                    <a:pt x="1816" y="3582"/>
                  </a:cubicBezTo>
                  <a:cubicBezTo>
                    <a:pt x="1709" y="3690"/>
                    <a:pt x="1595" y="3804"/>
                    <a:pt x="1500" y="3905"/>
                  </a:cubicBezTo>
                  <a:cubicBezTo>
                    <a:pt x="1475" y="3937"/>
                    <a:pt x="1443" y="3968"/>
                    <a:pt x="1424" y="4006"/>
                  </a:cubicBezTo>
                  <a:cubicBezTo>
                    <a:pt x="570" y="5063"/>
                    <a:pt x="32" y="6442"/>
                    <a:pt x="0" y="7834"/>
                  </a:cubicBezTo>
                  <a:cubicBezTo>
                    <a:pt x="32" y="7885"/>
                    <a:pt x="19" y="7948"/>
                    <a:pt x="19" y="8005"/>
                  </a:cubicBezTo>
                  <a:cubicBezTo>
                    <a:pt x="32" y="8164"/>
                    <a:pt x="45" y="8182"/>
                    <a:pt x="76" y="8385"/>
                  </a:cubicBezTo>
                  <a:cubicBezTo>
                    <a:pt x="177" y="8879"/>
                    <a:pt x="291" y="9125"/>
                    <a:pt x="544" y="9543"/>
                  </a:cubicBezTo>
                  <a:cubicBezTo>
                    <a:pt x="1601" y="11460"/>
                    <a:pt x="3677" y="12700"/>
                    <a:pt x="5860" y="12802"/>
                  </a:cubicBezTo>
                  <a:cubicBezTo>
                    <a:pt x="6059" y="12813"/>
                    <a:pt x="6262" y="12819"/>
                    <a:pt x="6468" y="12819"/>
                  </a:cubicBezTo>
                  <a:cubicBezTo>
                    <a:pt x="7419" y="12819"/>
                    <a:pt x="8410" y="12689"/>
                    <a:pt x="9175" y="12346"/>
                  </a:cubicBezTo>
                  <a:cubicBezTo>
                    <a:pt x="10314" y="11846"/>
                    <a:pt x="11156" y="11017"/>
                    <a:pt x="11124" y="9910"/>
                  </a:cubicBezTo>
                  <a:cubicBezTo>
                    <a:pt x="11092" y="9657"/>
                    <a:pt x="11010" y="9416"/>
                    <a:pt x="10915" y="9189"/>
                  </a:cubicBezTo>
                  <a:cubicBezTo>
                    <a:pt x="10861" y="9045"/>
                    <a:pt x="10599" y="8512"/>
                    <a:pt x="10852" y="8512"/>
                  </a:cubicBezTo>
                  <a:cubicBezTo>
                    <a:pt x="10867" y="8512"/>
                    <a:pt x="10884" y="8514"/>
                    <a:pt x="10903" y="8518"/>
                  </a:cubicBezTo>
                  <a:cubicBezTo>
                    <a:pt x="10915" y="8518"/>
                    <a:pt x="10922" y="8518"/>
                    <a:pt x="10928" y="8524"/>
                  </a:cubicBezTo>
                  <a:cubicBezTo>
                    <a:pt x="10960" y="8543"/>
                    <a:pt x="10985" y="8575"/>
                    <a:pt x="10985" y="8606"/>
                  </a:cubicBezTo>
                  <a:cubicBezTo>
                    <a:pt x="11010" y="8733"/>
                    <a:pt x="11048" y="8866"/>
                    <a:pt x="11086" y="8992"/>
                  </a:cubicBezTo>
                  <a:cubicBezTo>
                    <a:pt x="11187" y="9302"/>
                    <a:pt x="11314" y="9530"/>
                    <a:pt x="11365" y="9859"/>
                  </a:cubicBezTo>
                  <a:cubicBezTo>
                    <a:pt x="11491" y="11030"/>
                    <a:pt x="10738" y="12068"/>
                    <a:pt x="9561" y="12605"/>
                  </a:cubicBezTo>
                  <a:cubicBezTo>
                    <a:pt x="8660" y="13027"/>
                    <a:pt x="7833" y="13171"/>
                    <a:pt x="6969" y="13171"/>
                  </a:cubicBezTo>
                  <a:cubicBezTo>
                    <a:pt x="6588" y="13171"/>
                    <a:pt x="6200" y="13143"/>
                    <a:pt x="5796" y="13099"/>
                  </a:cubicBezTo>
                  <a:cubicBezTo>
                    <a:pt x="5227" y="13023"/>
                    <a:pt x="4784" y="12985"/>
                    <a:pt x="4183" y="12821"/>
                  </a:cubicBezTo>
                  <a:cubicBezTo>
                    <a:pt x="3582" y="12656"/>
                    <a:pt x="3145" y="12447"/>
                    <a:pt x="2740" y="12276"/>
                  </a:cubicBezTo>
                  <a:cubicBezTo>
                    <a:pt x="1835" y="11789"/>
                    <a:pt x="1063" y="11062"/>
                    <a:pt x="494" y="10207"/>
                  </a:cubicBezTo>
                  <a:lnTo>
                    <a:pt x="494" y="10207"/>
                  </a:lnTo>
                  <a:cubicBezTo>
                    <a:pt x="772" y="10764"/>
                    <a:pt x="1158" y="11277"/>
                    <a:pt x="1683" y="11726"/>
                  </a:cubicBezTo>
                  <a:cubicBezTo>
                    <a:pt x="2883" y="12817"/>
                    <a:pt x="5048" y="13478"/>
                    <a:pt x="7095" y="13478"/>
                  </a:cubicBezTo>
                  <a:cubicBezTo>
                    <a:pt x="8515" y="13478"/>
                    <a:pt x="9877" y="13160"/>
                    <a:pt x="10820" y="12447"/>
                  </a:cubicBezTo>
                  <a:cubicBezTo>
                    <a:pt x="11282" y="12163"/>
                    <a:pt x="11801" y="11283"/>
                    <a:pt x="11814" y="10758"/>
                  </a:cubicBezTo>
                  <a:cubicBezTo>
                    <a:pt x="11814" y="10144"/>
                    <a:pt x="11409" y="9594"/>
                    <a:pt x="11118" y="8891"/>
                  </a:cubicBezTo>
                  <a:cubicBezTo>
                    <a:pt x="10991" y="8543"/>
                    <a:pt x="10991" y="8164"/>
                    <a:pt x="11048" y="7797"/>
                  </a:cubicBezTo>
                  <a:cubicBezTo>
                    <a:pt x="11118" y="7360"/>
                    <a:pt x="11270" y="6942"/>
                    <a:pt x="11523" y="6588"/>
                  </a:cubicBezTo>
                  <a:cubicBezTo>
                    <a:pt x="12447" y="5259"/>
                    <a:pt x="13813" y="4089"/>
                    <a:pt x="13813" y="2602"/>
                  </a:cubicBezTo>
                  <a:cubicBezTo>
                    <a:pt x="13864" y="1937"/>
                    <a:pt x="13497" y="1247"/>
                    <a:pt x="13016" y="767"/>
                  </a:cubicBezTo>
                  <a:lnTo>
                    <a:pt x="13016" y="767"/>
                  </a:lnTo>
                  <a:cubicBezTo>
                    <a:pt x="13105" y="918"/>
                    <a:pt x="13181" y="1077"/>
                    <a:pt x="13244" y="1235"/>
                  </a:cubicBezTo>
                  <a:cubicBezTo>
                    <a:pt x="13389" y="1633"/>
                    <a:pt x="13497" y="2064"/>
                    <a:pt x="13453" y="2488"/>
                  </a:cubicBezTo>
                  <a:cubicBezTo>
                    <a:pt x="13389" y="3279"/>
                    <a:pt x="13130" y="3842"/>
                    <a:pt x="12725" y="4475"/>
                  </a:cubicBezTo>
                  <a:cubicBezTo>
                    <a:pt x="12383" y="4968"/>
                    <a:pt x="12042" y="5303"/>
                    <a:pt x="11788" y="5670"/>
                  </a:cubicBezTo>
                  <a:cubicBezTo>
                    <a:pt x="11516" y="6044"/>
                    <a:pt x="11232" y="6430"/>
                    <a:pt x="11124" y="6809"/>
                  </a:cubicBezTo>
                  <a:cubicBezTo>
                    <a:pt x="11048" y="7056"/>
                    <a:pt x="10991" y="7297"/>
                    <a:pt x="10960" y="7550"/>
                  </a:cubicBezTo>
                  <a:cubicBezTo>
                    <a:pt x="10953" y="7607"/>
                    <a:pt x="10953" y="7581"/>
                    <a:pt x="10947" y="7702"/>
                  </a:cubicBezTo>
                  <a:cubicBezTo>
                    <a:pt x="10947" y="7765"/>
                    <a:pt x="10903" y="7803"/>
                    <a:pt x="10852" y="7815"/>
                  </a:cubicBezTo>
                  <a:cubicBezTo>
                    <a:pt x="10842" y="7817"/>
                    <a:pt x="10832" y="7818"/>
                    <a:pt x="10823" y="7818"/>
                  </a:cubicBezTo>
                  <a:cubicBezTo>
                    <a:pt x="10791" y="7818"/>
                    <a:pt x="10763" y="7808"/>
                    <a:pt x="10738" y="7784"/>
                  </a:cubicBezTo>
                  <a:cubicBezTo>
                    <a:pt x="10713" y="7759"/>
                    <a:pt x="10700" y="7721"/>
                    <a:pt x="10700" y="7689"/>
                  </a:cubicBezTo>
                  <a:cubicBezTo>
                    <a:pt x="10700" y="7480"/>
                    <a:pt x="10713" y="7423"/>
                    <a:pt x="10757" y="7214"/>
                  </a:cubicBezTo>
                  <a:cubicBezTo>
                    <a:pt x="10928" y="6360"/>
                    <a:pt x="11440" y="5677"/>
                    <a:pt x="11978" y="4949"/>
                  </a:cubicBezTo>
                  <a:cubicBezTo>
                    <a:pt x="12257" y="4601"/>
                    <a:pt x="12497" y="4221"/>
                    <a:pt x="12719" y="3835"/>
                  </a:cubicBezTo>
                  <a:cubicBezTo>
                    <a:pt x="13054" y="3247"/>
                    <a:pt x="13231" y="2823"/>
                    <a:pt x="13200" y="2102"/>
                  </a:cubicBezTo>
                  <a:cubicBezTo>
                    <a:pt x="13098" y="1184"/>
                    <a:pt x="12377" y="305"/>
                    <a:pt x="11504" y="39"/>
                  </a:cubicBezTo>
                  <a:cubicBezTo>
                    <a:pt x="11306" y="11"/>
                    <a:pt x="11108" y="0"/>
                    <a:pt x="10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9"/>
            <p:cNvSpPr/>
            <p:nvPr/>
          </p:nvSpPr>
          <p:spPr>
            <a:xfrm>
              <a:off x="692616" y="3300863"/>
              <a:ext cx="37958" cy="30131"/>
            </a:xfrm>
            <a:custGeom>
              <a:avLst/>
              <a:gdLst/>
              <a:ahLst/>
              <a:cxnLst/>
              <a:rect l="l" t="t" r="r" b="b"/>
              <a:pathLst>
                <a:path w="1741" h="1382" extrusionOk="0">
                  <a:moveTo>
                    <a:pt x="793" y="0"/>
                  </a:moveTo>
                  <a:cubicBezTo>
                    <a:pt x="651" y="0"/>
                    <a:pt x="534" y="17"/>
                    <a:pt x="482" y="36"/>
                  </a:cubicBezTo>
                  <a:cubicBezTo>
                    <a:pt x="456" y="42"/>
                    <a:pt x="437" y="48"/>
                    <a:pt x="425" y="48"/>
                  </a:cubicBezTo>
                  <a:cubicBezTo>
                    <a:pt x="248" y="181"/>
                    <a:pt x="140" y="339"/>
                    <a:pt x="77" y="555"/>
                  </a:cubicBezTo>
                  <a:cubicBezTo>
                    <a:pt x="1" y="877"/>
                    <a:pt x="172" y="1251"/>
                    <a:pt x="412" y="1333"/>
                  </a:cubicBezTo>
                  <a:cubicBezTo>
                    <a:pt x="510" y="1366"/>
                    <a:pt x="610" y="1382"/>
                    <a:pt x="710" y="1382"/>
                  </a:cubicBezTo>
                  <a:cubicBezTo>
                    <a:pt x="1079" y="1382"/>
                    <a:pt x="1438" y="1170"/>
                    <a:pt x="1627" y="896"/>
                  </a:cubicBezTo>
                  <a:cubicBezTo>
                    <a:pt x="1709" y="719"/>
                    <a:pt x="1741" y="498"/>
                    <a:pt x="1633" y="327"/>
                  </a:cubicBezTo>
                  <a:cubicBezTo>
                    <a:pt x="1468" y="69"/>
                    <a:pt x="1079" y="0"/>
                    <a:pt x="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9"/>
            <p:cNvSpPr/>
            <p:nvPr/>
          </p:nvSpPr>
          <p:spPr>
            <a:xfrm>
              <a:off x="715793" y="3345996"/>
              <a:ext cx="65015" cy="58191"/>
            </a:xfrm>
            <a:custGeom>
              <a:avLst/>
              <a:gdLst/>
              <a:ahLst/>
              <a:cxnLst/>
              <a:rect l="l" t="t" r="r" b="b"/>
              <a:pathLst>
                <a:path w="2982" h="2669" extrusionOk="0">
                  <a:moveTo>
                    <a:pt x="1614" y="408"/>
                  </a:moveTo>
                  <a:cubicBezTo>
                    <a:pt x="1716" y="414"/>
                    <a:pt x="1678" y="402"/>
                    <a:pt x="1830" y="446"/>
                  </a:cubicBezTo>
                  <a:cubicBezTo>
                    <a:pt x="2026" y="547"/>
                    <a:pt x="2019" y="547"/>
                    <a:pt x="2178" y="718"/>
                  </a:cubicBezTo>
                  <a:cubicBezTo>
                    <a:pt x="2285" y="851"/>
                    <a:pt x="2336" y="921"/>
                    <a:pt x="2329" y="1161"/>
                  </a:cubicBezTo>
                  <a:cubicBezTo>
                    <a:pt x="2310" y="1522"/>
                    <a:pt x="2121" y="1844"/>
                    <a:pt x="1709" y="2066"/>
                  </a:cubicBezTo>
                  <a:cubicBezTo>
                    <a:pt x="1482" y="2186"/>
                    <a:pt x="1463" y="2205"/>
                    <a:pt x="1203" y="2268"/>
                  </a:cubicBezTo>
                  <a:cubicBezTo>
                    <a:pt x="1181" y="2269"/>
                    <a:pt x="1162" y="2270"/>
                    <a:pt x="1145" y="2270"/>
                  </a:cubicBezTo>
                  <a:cubicBezTo>
                    <a:pt x="1019" y="2270"/>
                    <a:pt x="1006" y="2248"/>
                    <a:pt x="811" y="2192"/>
                  </a:cubicBezTo>
                  <a:cubicBezTo>
                    <a:pt x="802" y="2190"/>
                    <a:pt x="797" y="2189"/>
                    <a:pt x="795" y="2189"/>
                  </a:cubicBezTo>
                  <a:cubicBezTo>
                    <a:pt x="787" y="2189"/>
                    <a:pt x="813" y="2202"/>
                    <a:pt x="834" y="2209"/>
                  </a:cubicBezTo>
                  <a:lnTo>
                    <a:pt x="834" y="2209"/>
                  </a:lnTo>
                  <a:cubicBezTo>
                    <a:pt x="524" y="2113"/>
                    <a:pt x="438" y="1583"/>
                    <a:pt x="463" y="1338"/>
                  </a:cubicBezTo>
                  <a:cubicBezTo>
                    <a:pt x="532" y="927"/>
                    <a:pt x="811" y="655"/>
                    <a:pt x="1108" y="497"/>
                  </a:cubicBezTo>
                  <a:cubicBezTo>
                    <a:pt x="1361" y="440"/>
                    <a:pt x="1450" y="408"/>
                    <a:pt x="1614" y="408"/>
                  </a:cubicBezTo>
                  <a:close/>
                  <a:moveTo>
                    <a:pt x="1595" y="1"/>
                  </a:moveTo>
                  <a:cubicBezTo>
                    <a:pt x="1526" y="1"/>
                    <a:pt x="1456" y="8"/>
                    <a:pt x="1387" y="22"/>
                  </a:cubicBezTo>
                  <a:cubicBezTo>
                    <a:pt x="766" y="92"/>
                    <a:pt x="216" y="573"/>
                    <a:pt x="83" y="1180"/>
                  </a:cubicBezTo>
                  <a:cubicBezTo>
                    <a:pt x="1" y="1572"/>
                    <a:pt x="89" y="2015"/>
                    <a:pt x="336" y="2319"/>
                  </a:cubicBezTo>
                  <a:cubicBezTo>
                    <a:pt x="501" y="2534"/>
                    <a:pt x="766" y="2629"/>
                    <a:pt x="1032" y="2661"/>
                  </a:cubicBezTo>
                  <a:cubicBezTo>
                    <a:pt x="1071" y="2666"/>
                    <a:pt x="1110" y="2668"/>
                    <a:pt x="1148" y="2668"/>
                  </a:cubicBezTo>
                  <a:cubicBezTo>
                    <a:pt x="1490" y="2668"/>
                    <a:pt x="1811" y="2476"/>
                    <a:pt x="2095" y="2300"/>
                  </a:cubicBezTo>
                  <a:cubicBezTo>
                    <a:pt x="2690" y="1908"/>
                    <a:pt x="2981" y="959"/>
                    <a:pt x="2443" y="408"/>
                  </a:cubicBezTo>
                  <a:cubicBezTo>
                    <a:pt x="2230" y="153"/>
                    <a:pt x="1918" y="1"/>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9"/>
            <p:cNvSpPr/>
            <p:nvPr/>
          </p:nvSpPr>
          <p:spPr>
            <a:xfrm>
              <a:off x="683938" y="3291967"/>
              <a:ext cx="56447" cy="47747"/>
            </a:xfrm>
            <a:custGeom>
              <a:avLst/>
              <a:gdLst/>
              <a:ahLst/>
              <a:cxnLst/>
              <a:rect l="l" t="t" r="r" b="b"/>
              <a:pathLst>
                <a:path w="2589" h="2190" extrusionOk="0">
                  <a:moveTo>
                    <a:pt x="1181" y="408"/>
                  </a:moveTo>
                  <a:cubicBezTo>
                    <a:pt x="1466" y="408"/>
                    <a:pt x="1861" y="478"/>
                    <a:pt x="2031" y="741"/>
                  </a:cubicBezTo>
                  <a:cubicBezTo>
                    <a:pt x="2145" y="906"/>
                    <a:pt x="2114" y="1127"/>
                    <a:pt x="2025" y="1304"/>
                  </a:cubicBezTo>
                  <a:cubicBezTo>
                    <a:pt x="1836" y="1578"/>
                    <a:pt x="1481" y="1790"/>
                    <a:pt x="1114" y="1790"/>
                  </a:cubicBezTo>
                  <a:cubicBezTo>
                    <a:pt x="1014" y="1790"/>
                    <a:pt x="914" y="1774"/>
                    <a:pt x="816" y="1741"/>
                  </a:cubicBezTo>
                  <a:cubicBezTo>
                    <a:pt x="570" y="1659"/>
                    <a:pt x="405" y="1285"/>
                    <a:pt x="475" y="963"/>
                  </a:cubicBezTo>
                  <a:cubicBezTo>
                    <a:pt x="538" y="747"/>
                    <a:pt x="658" y="589"/>
                    <a:pt x="823" y="456"/>
                  </a:cubicBezTo>
                  <a:cubicBezTo>
                    <a:pt x="835" y="450"/>
                    <a:pt x="854" y="450"/>
                    <a:pt x="880" y="444"/>
                  </a:cubicBezTo>
                  <a:cubicBezTo>
                    <a:pt x="928" y="425"/>
                    <a:pt x="1041" y="408"/>
                    <a:pt x="1181" y="408"/>
                  </a:cubicBezTo>
                  <a:close/>
                  <a:moveTo>
                    <a:pt x="1108" y="1"/>
                  </a:moveTo>
                  <a:cubicBezTo>
                    <a:pt x="1051" y="1"/>
                    <a:pt x="994" y="13"/>
                    <a:pt x="943" y="32"/>
                  </a:cubicBezTo>
                  <a:cubicBezTo>
                    <a:pt x="886" y="45"/>
                    <a:pt x="835" y="64"/>
                    <a:pt x="797" y="77"/>
                  </a:cubicBezTo>
                  <a:cubicBezTo>
                    <a:pt x="766" y="83"/>
                    <a:pt x="722" y="115"/>
                    <a:pt x="677" y="134"/>
                  </a:cubicBezTo>
                  <a:cubicBezTo>
                    <a:pt x="601" y="172"/>
                    <a:pt x="500" y="229"/>
                    <a:pt x="449" y="298"/>
                  </a:cubicBezTo>
                  <a:cubicBezTo>
                    <a:pt x="329" y="399"/>
                    <a:pt x="234" y="539"/>
                    <a:pt x="165" y="671"/>
                  </a:cubicBezTo>
                  <a:cubicBezTo>
                    <a:pt x="0" y="1000"/>
                    <a:pt x="44" y="1424"/>
                    <a:pt x="228" y="1741"/>
                  </a:cubicBezTo>
                  <a:cubicBezTo>
                    <a:pt x="432" y="2057"/>
                    <a:pt x="760" y="2190"/>
                    <a:pt x="1103" y="2190"/>
                  </a:cubicBezTo>
                  <a:cubicBezTo>
                    <a:pt x="1536" y="2190"/>
                    <a:pt x="1994" y="1977"/>
                    <a:pt x="2259" y="1652"/>
                  </a:cubicBezTo>
                  <a:cubicBezTo>
                    <a:pt x="2569" y="1304"/>
                    <a:pt x="2588" y="709"/>
                    <a:pt x="2246" y="380"/>
                  </a:cubicBezTo>
                  <a:cubicBezTo>
                    <a:pt x="2005" y="122"/>
                    <a:pt x="1568" y="5"/>
                    <a:pt x="1218" y="5"/>
                  </a:cubicBezTo>
                  <a:cubicBezTo>
                    <a:pt x="1191" y="5"/>
                    <a:pt x="1165" y="6"/>
                    <a:pt x="1139" y="7"/>
                  </a:cubicBezTo>
                  <a:cubicBezTo>
                    <a:pt x="1133" y="7"/>
                    <a:pt x="1120"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9"/>
            <p:cNvSpPr/>
            <p:nvPr/>
          </p:nvSpPr>
          <p:spPr>
            <a:xfrm>
              <a:off x="743810" y="3231855"/>
              <a:ext cx="62377" cy="56294"/>
            </a:xfrm>
            <a:custGeom>
              <a:avLst/>
              <a:gdLst/>
              <a:ahLst/>
              <a:cxnLst/>
              <a:rect l="l" t="t" r="r" b="b"/>
              <a:pathLst>
                <a:path w="2861" h="2582" extrusionOk="0">
                  <a:moveTo>
                    <a:pt x="1624" y="396"/>
                  </a:moveTo>
                  <a:cubicBezTo>
                    <a:pt x="1932" y="396"/>
                    <a:pt x="2204" y="543"/>
                    <a:pt x="2310" y="904"/>
                  </a:cubicBezTo>
                  <a:cubicBezTo>
                    <a:pt x="2398" y="1271"/>
                    <a:pt x="2411" y="1429"/>
                    <a:pt x="2228" y="1695"/>
                  </a:cubicBezTo>
                  <a:cubicBezTo>
                    <a:pt x="2202" y="1720"/>
                    <a:pt x="2158" y="1777"/>
                    <a:pt x="2133" y="1790"/>
                  </a:cubicBezTo>
                  <a:cubicBezTo>
                    <a:pt x="2000" y="1916"/>
                    <a:pt x="1785" y="2043"/>
                    <a:pt x="1646" y="2093"/>
                  </a:cubicBezTo>
                  <a:cubicBezTo>
                    <a:pt x="1443" y="2145"/>
                    <a:pt x="1271" y="2177"/>
                    <a:pt x="1115" y="2177"/>
                  </a:cubicBezTo>
                  <a:cubicBezTo>
                    <a:pt x="946" y="2177"/>
                    <a:pt x="797" y="2138"/>
                    <a:pt x="652" y="2043"/>
                  </a:cubicBezTo>
                  <a:cubicBezTo>
                    <a:pt x="620" y="2017"/>
                    <a:pt x="589" y="1986"/>
                    <a:pt x="557" y="1954"/>
                  </a:cubicBezTo>
                  <a:cubicBezTo>
                    <a:pt x="551" y="1948"/>
                    <a:pt x="545" y="1941"/>
                    <a:pt x="538" y="1922"/>
                  </a:cubicBezTo>
                  <a:cubicBezTo>
                    <a:pt x="519" y="1910"/>
                    <a:pt x="507" y="1878"/>
                    <a:pt x="494" y="1853"/>
                  </a:cubicBezTo>
                  <a:cubicBezTo>
                    <a:pt x="418" y="1625"/>
                    <a:pt x="418" y="1492"/>
                    <a:pt x="481" y="1252"/>
                  </a:cubicBezTo>
                  <a:cubicBezTo>
                    <a:pt x="582" y="967"/>
                    <a:pt x="665" y="891"/>
                    <a:pt x="798" y="739"/>
                  </a:cubicBezTo>
                  <a:cubicBezTo>
                    <a:pt x="861" y="676"/>
                    <a:pt x="899" y="638"/>
                    <a:pt x="937" y="606"/>
                  </a:cubicBezTo>
                  <a:cubicBezTo>
                    <a:pt x="1151" y="475"/>
                    <a:pt x="1397" y="396"/>
                    <a:pt x="1624" y="396"/>
                  </a:cubicBezTo>
                  <a:close/>
                  <a:moveTo>
                    <a:pt x="1621" y="1"/>
                  </a:moveTo>
                  <a:cubicBezTo>
                    <a:pt x="1271" y="1"/>
                    <a:pt x="923" y="133"/>
                    <a:pt x="715" y="322"/>
                  </a:cubicBezTo>
                  <a:cubicBezTo>
                    <a:pt x="488" y="467"/>
                    <a:pt x="253" y="815"/>
                    <a:pt x="209" y="967"/>
                  </a:cubicBezTo>
                  <a:lnTo>
                    <a:pt x="209" y="973"/>
                  </a:lnTo>
                  <a:cubicBezTo>
                    <a:pt x="197" y="999"/>
                    <a:pt x="178" y="1024"/>
                    <a:pt x="171" y="1056"/>
                  </a:cubicBezTo>
                  <a:cubicBezTo>
                    <a:pt x="13" y="1391"/>
                    <a:pt x="0" y="1840"/>
                    <a:pt x="209" y="2157"/>
                  </a:cubicBezTo>
                  <a:cubicBezTo>
                    <a:pt x="434" y="2456"/>
                    <a:pt x="775" y="2582"/>
                    <a:pt x="1137" y="2582"/>
                  </a:cubicBezTo>
                  <a:cubicBezTo>
                    <a:pt x="1691" y="2582"/>
                    <a:pt x="2292" y="2288"/>
                    <a:pt x="2595" y="1878"/>
                  </a:cubicBezTo>
                  <a:cubicBezTo>
                    <a:pt x="2860" y="1492"/>
                    <a:pt x="2784" y="954"/>
                    <a:pt x="2576" y="549"/>
                  </a:cubicBezTo>
                  <a:cubicBezTo>
                    <a:pt x="2372" y="153"/>
                    <a:pt x="1996" y="1"/>
                    <a:pt x="1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9"/>
            <p:cNvSpPr/>
            <p:nvPr/>
          </p:nvSpPr>
          <p:spPr>
            <a:xfrm>
              <a:off x="822870" y="3214565"/>
              <a:ext cx="54375" cy="51432"/>
            </a:xfrm>
            <a:custGeom>
              <a:avLst/>
              <a:gdLst/>
              <a:ahLst/>
              <a:cxnLst/>
              <a:rect l="l" t="t" r="r" b="b"/>
              <a:pathLst>
                <a:path w="2494" h="2359" extrusionOk="0">
                  <a:moveTo>
                    <a:pt x="1539" y="411"/>
                  </a:moveTo>
                  <a:cubicBezTo>
                    <a:pt x="1674" y="411"/>
                    <a:pt x="1803" y="438"/>
                    <a:pt x="1892" y="514"/>
                  </a:cubicBezTo>
                  <a:cubicBezTo>
                    <a:pt x="2101" y="653"/>
                    <a:pt x="2139" y="1159"/>
                    <a:pt x="1930" y="1564"/>
                  </a:cubicBezTo>
                  <a:cubicBezTo>
                    <a:pt x="1715" y="1825"/>
                    <a:pt x="1292" y="1973"/>
                    <a:pt x="956" y="1973"/>
                  </a:cubicBezTo>
                  <a:cubicBezTo>
                    <a:pt x="828" y="1973"/>
                    <a:pt x="712" y="1951"/>
                    <a:pt x="626" y="1906"/>
                  </a:cubicBezTo>
                  <a:cubicBezTo>
                    <a:pt x="209" y="1589"/>
                    <a:pt x="468" y="918"/>
                    <a:pt x="930" y="564"/>
                  </a:cubicBezTo>
                  <a:cubicBezTo>
                    <a:pt x="937" y="564"/>
                    <a:pt x="937" y="558"/>
                    <a:pt x="943" y="558"/>
                  </a:cubicBezTo>
                  <a:cubicBezTo>
                    <a:pt x="1040" y="497"/>
                    <a:pt x="1300" y="411"/>
                    <a:pt x="1539" y="411"/>
                  </a:cubicBezTo>
                  <a:close/>
                  <a:moveTo>
                    <a:pt x="1522" y="0"/>
                  </a:moveTo>
                  <a:cubicBezTo>
                    <a:pt x="1248" y="0"/>
                    <a:pt x="965" y="84"/>
                    <a:pt x="747" y="216"/>
                  </a:cubicBezTo>
                  <a:cubicBezTo>
                    <a:pt x="456" y="387"/>
                    <a:pt x="127" y="843"/>
                    <a:pt x="76" y="1159"/>
                  </a:cubicBezTo>
                  <a:cubicBezTo>
                    <a:pt x="19" y="1349"/>
                    <a:pt x="0" y="1539"/>
                    <a:pt x="57" y="1728"/>
                  </a:cubicBezTo>
                  <a:cubicBezTo>
                    <a:pt x="193" y="2180"/>
                    <a:pt x="569" y="2359"/>
                    <a:pt x="981" y="2359"/>
                  </a:cubicBezTo>
                  <a:cubicBezTo>
                    <a:pt x="1429" y="2359"/>
                    <a:pt x="1922" y="2148"/>
                    <a:pt x="2202" y="1849"/>
                  </a:cubicBezTo>
                  <a:cubicBezTo>
                    <a:pt x="2354" y="1690"/>
                    <a:pt x="2392" y="1469"/>
                    <a:pt x="2436" y="1273"/>
                  </a:cubicBezTo>
                  <a:cubicBezTo>
                    <a:pt x="2493" y="1020"/>
                    <a:pt x="2480" y="735"/>
                    <a:pt x="2367" y="488"/>
                  </a:cubicBezTo>
                  <a:cubicBezTo>
                    <a:pt x="2210" y="139"/>
                    <a:pt x="1874" y="0"/>
                    <a:pt x="1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9"/>
            <p:cNvSpPr/>
            <p:nvPr/>
          </p:nvSpPr>
          <p:spPr>
            <a:xfrm>
              <a:off x="630825" y="3174163"/>
              <a:ext cx="322830" cy="311427"/>
            </a:xfrm>
            <a:custGeom>
              <a:avLst/>
              <a:gdLst/>
              <a:ahLst/>
              <a:cxnLst/>
              <a:rect l="l" t="t" r="r" b="b"/>
              <a:pathLst>
                <a:path w="14807" h="14284" extrusionOk="0">
                  <a:moveTo>
                    <a:pt x="11490" y="413"/>
                  </a:moveTo>
                  <a:cubicBezTo>
                    <a:pt x="11687" y="413"/>
                    <a:pt x="11877" y="423"/>
                    <a:pt x="12067" y="449"/>
                  </a:cubicBezTo>
                  <a:cubicBezTo>
                    <a:pt x="12934" y="728"/>
                    <a:pt x="13649" y="1595"/>
                    <a:pt x="13763" y="2512"/>
                  </a:cubicBezTo>
                  <a:cubicBezTo>
                    <a:pt x="13794" y="3233"/>
                    <a:pt x="13611" y="3664"/>
                    <a:pt x="13282" y="4246"/>
                  </a:cubicBezTo>
                  <a:cubicBezTo>
                    <a:pt x="13060" y="4632"/>
                    <a:pt x="12820" y="5011"/>
                    <a:pt x="12541" y="5359"/>
                  </a:cubicBezTo>
                  <a:cubicBezTo>
                    <a:pt x="12003" y="6100"/>
                    <a:pt x="11485" y="6770"/>
                    <a:pt x="11320" y="7625"/>
                  </a:cubicBezTo>
                  <a:cubicBezTo>
                    <a:pt x="11288" y="7846"/>
                    <a:pt x="11263" y="7890"/>
                    <a:pt x="11263" y="8099"/>
                  </a:cubicBezTo>
                  <a:cubicBezTo>
                    <a:pt x="11263" y="8137"/>
                    <a:pt x="11269" y="8169"/>
                    <a:pt x="11295" y="8194"/>
                  </a:cubicBezTo>
                  <a:cubicBezTo>
                    <a:pt x="11316" y="8215"/>
                    <a:pt x="11343" y="8225"/>
                    <a:pt x="11371" y="8225"/>
                  </a:cubicBezTo>
                  <a:cubicBezTo>
                    <a:pt x="11433" y="8225"/>
                    <a:pt x="11497" y="8176"/>
                    <a:pt x="11497" y="8106"/>
                  </a:cubicBezTo>
                  <a:cubicBezTo>
                    <a:pt x="11510" y="7985"/>
                    <a:pt x="11510" y="8011"/>
                    <a:pt x="11516" y="7954"/>
                  </a:cubicBezTo>
                  <a:cubicBezTo>
                    <a:pt x="11554" y="7701"/>
                    <a:pt x="11611" y="7460"/>
                    <a:pt x="11681" y="7213"/>
                  </a:cubicBezTo>
                  <a:cubicBezTo>
                    <a:pt x="11782" y="6840"/>
                    <a:pt x="12067" y="6448"/>
                    <a:pt x="12345" y="6074"/>
                  </a:cubicBezTo>
                  <a:cubicBezTo>
                    <a:pt x="12598" y="5720"/>
                    <a:pt x="12940" y="5378"/>
                    <a:pt x="13269" y="4879"/>
                  </a:cubicBezTo>
                  <a:cubicBezTo>
                    <a:pt x="13674" y="4246"/>
                    <a:pt x="13933" y="3683"/>
                    <a:pt x="13997" y="2892"/>
                  </a:cubicBezTo>
                  <a:cubicBezTo>
                    <a:pt x="14041" y="2468"/>
                    <a:pt x="13933" y="2037"/>
                    <a:pt x="13794" y="1639"/>
                  </a:cubicBezTo>
                  <a:cubicBezTo>
                    <a:pt x="13731" y="1481"/>
                    <a:pt x="13661" y="1322"/>
                    <a:pt x="13566" y="1171"/>
                  </a:cubicBezTo>
                  <a:lnTo>
                    <a:pt x="13566" y="1171"/>
                  </a:lnTo>
                  <a:cubicBezTo>
                    <a:pt x="14054" y="1651"/>
                    <a:pt x="14408" y="2341"/>
                    <a:pt x="14364" y="3006"/>
                  </a:cubicBezTo>
                  <a:cubicBezTo>
                    <a:pt x="14364" y="4493"/>
                    <a:pt x="13003" y="5663"/>
                    <a:pt x="12067" y="6992"/>
                  </a:cubicBezTo>
                  <a:cubicBezTo>
                    <a:pt x="11833" y="7346"/>
                    <a:pt x="11681" y="7764"/>
                    <a:pt x="11624" y="8207"/>
                  </a:cubicBezTo>
                  <a:cubicBezTo>
                    <a:pt x="11573" y="8574"/>
                    <a:pt x="11573" y="8953"/>
                    <a:pt x="11700" y="9302"/>
                  </a:cubicBezTo>
                  <a:cubicBezTo>
                    <a:pt x="11991" y="9998"/>
                    <a:pt x="12396" y="10561"/>
                    <a:pt x="12396" y="11168"/>
                  </a:cubicBezTo>
                  <a:cubicBezTo>
                    <a:pt x="12377" y="11700"/>
                    <a:pt x="11864" y="12573"/>
                    <a:pt x="11396" y="12858"/>
                  </a:cubicBezTo>
                  <a:cubicBezTo>
                    <a:pt x="10452" y="13571"/>
                    <a:pt x="9087" y="13888"/>
                    <a:pt x="7666" y="13888"/>
                  </a:cubicBezTo>
                  <a:cubicBezTo>
                    <a:pt x="5618" y="13888"/>
                    <a:pt x="3451" y="13229"/>
                    <a:pt x="2253" y="12143"/>
                  </a:cubicBezTo>
                  <a:cubicBezTo>
                    <a:pt x="1734" y="11687"/>
                    <a:pt x="1342" y="11174"/>
                    <a:pt x="1069" y="10624"/>
                  </a:cubicBezTo>
                  <a:lnTo>
                    <a:pt x="1069" y="10624"/>
                  </a:lnTo>
                  <a:cubicBezTo>
                    <a:pt x="1639" y="11478"/>
                    <a:pt x="2405" y="12206"/>
                    <a:pt x="3316" y="12687"/>
                  </a:cubicBezTo>
                  <a:cubicBezTo>
                    <a:pt x="3714" y="12870"/>
                    <a:pt x="4151" y="13066"/>
                    <a:pt x="4752" y="13231"/>
                  </a:cubicBezTo>
                  <a:cubicBezTo>
                    <a:pt x="5353" y="13395"/>
                    <a:pt x="5796" y="13446"/>
                    <a:pt x="6366" y="13509"/>
                  </a:cubicBezTo>
                  <a:cubicBezTo>
                    <a:pt x="6776" y="13556"/>
                    <a:pt x="7168" y="13586"/>
                    <a:pt x="7553" y="13586"/>
                  </a:cubicBezTo>
                  <a:cubicBezTo>
                    <a:pt x="8415" y="13586"/>
                    <a:pt x="9238" y="13438"/>
                    <a:pt x="10131" y="13009"/>
                  </a:cubicBezTo>
                  <a:cubicBezTo>
                    <a:pt x="11307" y="12472"/>
                    <a:pt x="12060" y="11434"/>
                    <a:pt x="11934" y="10263"/>
                  </a:cubicBezTo>
                  <a:cubicBezTo>
                    <a:pt x="11896" y="9934"/>
                    <a:pt x="11763" y="9706"/>
                    <a:pt x="11655" y="9396"/>
                  </a:cubicBezTo>
                  <a:cubicBezTo>
                    <a:pt x="11617" y="9270"/>
                    <a:pt x="11580" y="9143"/>
                    <a:pt x="11554" y="9010"/>
                  </a:cubicBezTo>
                  <a:cubicBezTo>
                    <a:pt x="11548" y="8979"/>
                    <a:pt x="11523" y="8947"/>
                    <a:pt x="11497" y="8928"/>
                  </a:cubicBezTo>
                  <a:cubicBezTo>
                    <a:pt x="11467" y="8920"/>
                    <a:pt x="11441" y="8916"/>
                    <a:pt x="11419" y="8916"/>
                  </a:cubicBezTo>
                  <a:cubicBezTo>
                    <a:pt x="11165" y="8916"/>
                    <a:pt x="11432" y="9447"/>
                    <a:pt x="11485" y="9593"/>
                  </a:cubicBezTo>
                  <a:cubicBezTo>
                    <a:pt x="11580" y="9820"/>
                    <a:pt x="11668" y="10061"/>
                    <a:pt x="11700" y="10314"/>
                  </a:cubicBezTo>
                  <a:cubicBezTo>
                    <a:pt x="11731" y="11421"/>
                    <a:pt x="10883" y="12250"/>
                    <a:pt x="9745" y="12750"/>
                  </a:cubicBezTo>
                  <a:cubicBezTo>
                    <a:pt x="8979" y="13096"/>
                    <a:pt x="7978" y="13221"/>
                    <a:pt x="7013" y="13221"/>
                  </a:cubicBezTo>
                  <a:cubicBezTo>
                    <a:pt x="6814" y="13221"/>
                    <a:pt x="6616" y="13215"/>
                    <a:pt x="6423" y="13206"/>
                  </a:cubicBezTo>
                  <a:cubicBezTo>
                    <a:pt x="4233" y="13104"/>
                    <a:pt x="2164" y="11864"/>
                    <a:pt x="1107" y="9947"/>
                  </a:cubicBezTo>
                  <a:cubicBezTo>
                    <a:pt x="854" y="9523"/>
                    <a:pt x="740" y="9276"/>
                    <a:pt x="639" y="8783"/>
                  </a:cubicBezTo>
                  <a:cubicBezTo>
                    <a:pt x="608" y="8586"/>
                    <a:pt x="595" y="8568"/>
                    <a:pt x="582" y="8409"/>
                  </a:cubicBezTo>
                  <a:cubicBezTo>
                    <a:pt x="576" y="8352"/>
                    <a:pt x="582" y="8289"/>
                    <a:pt x="563" y="8238"/>
                  </a:cubicBezTo>
                  <a:cubicBezTo>
                    <a:pt x="595" y="6846"/>
                    <a:pt x="1133" y="5467"/>
                    <a:pt x="1987" y="4423"/>
                  </a:cubicBezTo>
                  <a:cubicBezTo>
                    <a:pt x="2006" y="4391"/>
                    <a:pt x="2038" y="4360"/>
                    <a:pt x="2063" y="4315"/>
                  </a:cubicBezTo>
                  <a:cubicBezTo>
                    <a:pt x="2158" y="4214"/>
                    <a:pt x="2272" y="4107"/>
                    <a:pt x="2379" y="3993"/>
                  </a:cubicBezTo>
                  <a:cubicBezTo>
                    <a:pt x="2563" y="3803"/>
                    <a:pt x="2727" y="3645"/>
                    <a:pt x="2892" y="3480"/>
                  </a:cubicBezTo>
                  <a:cubicBezTo>
                    <a:pt x="3208" y="3189"/>
                    <a:pt x="3537" y="2923"/>
                    <a:pt x="3854" y="2715"/>
                  </a:cubicBezTo>
                  <a:cubicBezTo>
                    <a:pt x="5100" y="1943"/>
                    <a:pt x="6258" y="1531"/>
                    <a:pt x="7631" y="1069"/>
                  </a:cubicBezTo>
                  <a:cubicBezTo>
                    <a:pt x="8694" y="709"/>
                    <a:pt x="9593" y="513"/>
                    <a:pt x="10630" y="449"/>
                  </a:cubicBezTo>
                  <a:cubicBezTo>
                    <a:pt x="10941" y="431"/>
                    <a:pt x="11222" y="413"/>
                    <a:pt x="11490" y="413"/>
                  </a:cubicBezTo>
                  <a:close/>
                  <a:moveTo>
                    <a:pt x="11435" y="0"/>
                  </a:moveTo>
                  <a:cubicBezTo>
                    <a:pt x="11153" y="0"/>
                    <a:pt x="10870" y="18"/>
                    <a:pt x="10592" y="38"/>
                  </a:cubicBezTo>
                  <a:cubicBezTo>
                    <a:pt x="8947" y="133"/>
                    <a:pt x="7372" y="671"/>
                    <a:pt x="5853" y="1272"/>
                  </a:cubicBezTo>
                  <a:cubicBezTo>
                    <a:pt x="5043" y="1614"/>
                    <a:pt x="4214" y="1943"/>
                    <a:pt x="3506" y="2461"/>
                  </a:cubicBezTo>
                  <a:cubicBezTo>
                    <a:pt x="3221" y="2670"/>
                    <a:pt x="2923" y="2917"/>
                    <a:pt x="2632" y="3170"/>
                  </a:cubicBezTo>
                  <a:cubicBezTo>
                    <a:pt x="2480" y="3297"/>
                    <a:pt x="2341" y="3430"/>
                    <a:pt x="2196" y="3575"/>
                  </a:cubicBezTo>
                  <a:cubicBezTo>
                    <a:pt x="1753" y="3999"/>
                    <a:pt x="1367" y="4455"/>
                    <a:pt x="1114" y="4872"/>
                  </a:cubicBezTo>
                  <a:lnTo>
                    <a:pt x="1114" y="4885"/>
                  </a:lnTo>
                  <a:cubicBezTo>
                    <a:pt x="759" y="5435"/>
                    <a:pt x="506" y="6049"/>
                    <a:pt x="361" y="6808"/>
                  </a:cubicBezTo>
                  <a:cubicBezTo>
                    <a:pt x="0" y="8257"/>
                    <a:pt x="120" y="9808"/>
                    <a:pt x="899" y="11137"/>
                  </a:cubicBezTo>
                  <a:cubicBezTo>
                    <a:pt x="2069" y="13104"/>
                    <a:pt x="4410" y="14028"/>
                    <a:pt x="6612" y="14231"/>
                  </a:cubicBezTo>
                  <a:cubicBezTo>
                    <a:pt x="6979" y="14264"/>
                    <a:pt x="7349" y="14283"/>
                    <a:pt x="7719" y="14283"/>
                  </a:cubicBezTo>
                  <a:cubicBezTo>
                    <a:pt x="8748" y="14283"/>
                    <a:pt x="9776" y="14134"/>
                    <a:pt x="10725" y="13724"/>
                  </a:cubicBezTo>
                  <a:cubicBezTo>
                    <a:pt x="11307" y="13446"/>
                    <a:pt x="11890" y="13092"/>
                    <a:pt x="12257" y="12554"/>
                  </a:cubicBezTo>
                  <a:cubicBezTo>
                    <a:pt x="12567" y="12086"/>
                    <a:pt x="12845" y="11529"/>
                    <a:pt x="12782" y="10959"/>
                  </a:cubicBezTo>
                  <a:cubicBezTo>
                    <a:pt x="12687" y="10181"/>
                    <a:pt x="12130" y="9548"/>
                    <a:pt x="12003" y="8922"/>
                  </a:cubicBezTo>
                  <a:cubicBezTo>
                    <a:pt x="11940" y="8643"/>
                    <a:pt x="12016" y="8042"/>
                    <a:pt x="12193" y="7599"/>
                  </a:cubicBezTo>
                  <a:cubicBezTo>
                    <a:pt x="12206" y="7555"/>
                    <a:pt x="12535" y="7005"/>
                    <a:pt x="12693" y="6827"/>
                  </a:cubicBezTo>
                  <a:cubicBezTo>
                    <a:pt x="13415" y="5891"/>
                    <a:pt x="14807" y="4493"/>
                    <a:pt x="14775" y="3006"/>
                  </a:cubicBezTo>
                  <a:cubicBezTo>
                    <a:pt x="14788" y="2348"/>
                    <a:pt x="14560" y="1689"/>
                    <a:pt x="14123" y="1202"/>
                  </a:cubicBezTo>
                  <a:cubicBezTo>
                    <a:pt x="13851" y="867"/>
                    <a:pt x="13535" y="550"/>
                    <a:pt x="13142" y="354"/>
                  </a:cubicBezTo>
                  <a:cubicBezTo>
                    <a:pt x="12615" y="76"/>
                    <a:pt x="12027" y="0"/>
                    <a:pt x="1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9"/>
            <p:cNvSpPr/>
            <p:nvPr/>
          </p:nvSpPr>
          <p:spPr>
            <a:xfrm>
              <a:off x="797425" y="3358315"/>
              <a:ext cx="57471" cy="50931"/>
            </a:xfrm>
            <a:custGeom>
              <a:avLst/>
              <a:gdLst/>
              <a:ahLst/>
              <a:cxnLst/>
              <a:rect l="l" t="t" r="r" b="b"/>
              <a:pathLst>
                <a:path w="2636" h="2336" extrusionOk="0">
                  <a:moveTo>
                    <a:pt x="1515" y="299"/>
                  </a:moveTo>
                  <a:cubicBezTo>
                    <a:pt x="1566" y="299"/>
                    <a:pt x="1604" y="299"/>
                    <a:pt x="1768" y="356"/>
                  </a:cubicBezTo>
                  <a:cubicBezTo>
                    <a:pt x="1888" y="413"/>
                    <a:pt x="1958" y="419"/>
                    <a:pt x="2097" y="571"/>
                  </a:cubicBezTo>
                  <a:cubicBezTo>
                    <a:pt x="2104" y="577"/>
                    <a:pt x="2104" y="583"/>
                    <a:pt x="2110" y="596"/>
                  </a:cubicBezTo>
                  <a:lnTo>
                    <a:pt x="2160" y="691"/>
                  </a:lnTo>
                  <a:cubicBezTo>
                    <a:pt x="2224" y="887"/>
                    <a:pt x="2211" y="982"/>
                    <a:pt x="2198" y="1071"/>
                  </a:cubicBezTo>
                  <a:cubicBezTo>
                    <a:pt x="2072" y="1520"/>
                    <a:pt x="1819" y="1798"/>
                    <a:pt x="1351" y="1906"/>
                  </a:cubicBezTo>
                  <a:cubicBezTo>
                    <a:pt x="1242" y="1927"/>
                    <a:pt x="1160" y="1941"/>
                    <a:pt x="1086" y="1941"/>
                  </a:cubicBezTo>
                  <a:cubicBezTo>
                    <a:pt x="960" y="1941"/>
                    <a:pt x="855" y="1901"/>
                    <a:pt x="680" y="1786"/>
                  </a:cubicBezTo>
                  <a:cubicBezTo>
                    <a:pt x="395" y="1615"/>
                    <a:pt x="363" y="995"/>
                    <a:pt x="705" y="666"/>
                  </a:cubicBezTo>
                  <a:cubicBezTo>
                    <a:pt x="977" y="387"/>
                    <a:pt x="1243" y="330"/>
                    <a:pt x="1515" y="299"/>
                  </a:cubicBezTo>
                  <a:close/>
                  <a:moveTo>
                    <a:pt x="1490" y="0"/>
                  </a:moveTo>
                  <a:cubicBezTo>
                    <a:pt x="1405" y="0"/>
                    <a:pt x="1318" y="3"/>
                    <a:pt x="1230" y="8"/>
                  </a:cubicBezTo>
                  <a:cubicBezTo>
                    <a:pt x="1047" y="27"/>
                    <a:pt x="927" y="39"/>
                    <a:pt x="629" y="223"/>
                  </a:cubicBezTo>
                  <a:cubicBezTo>
                    <a:pt x="300" y="438"/>
                    <a:pt x="85" y="818"/>
                    <a:pt x="53" y="1210"/>
                  </a:cubicBezTo>
                  <a:cubicBezTo>
                    <a:pt x="0" y="1872"/>
                    <a:pt x="527" y="2335"/>
                    <a:pt x="1126" y="2335"/>
                  </a:cubicBezTo>
                  <a:cubicBezTo>
                    <a:pt x="1238" y="2335"/>
                    <a:pt x="1351" y="2319"/>
                    <a:pt x="1464" y="2286"/>
                  </a:cubicBezTo>
                  <a:cubicBezTo>
                    <a:pt x="2085" y="2153"/>
                    <a:pt x="2635" y="1533"/>
                    <a:pt x="2603" y="881"/>
                  </a:cubicBezTo>
                  <a:cubicBezTo>
                    <a:pt x="2578" y="539"/>
                    <a:pt x="2401" y="185"/>
                    <a:pt x="2053" y="71"/>
                  </a:cubicBezTo>
                  <a:cubicBezTo>
                    <a:pt x="2021" y="65"/>
                    <a:pt x="2002" y="58"/>
                    <a:pt x="1971" y="46"/>
                  </a:cubicBezTo>
                  <a:cubicBezTo>
                    <a:pt x="1952" y="39"/>
                    <a:pt x="1945" y="33"/>
                    <a:pt x="1926" y="33"/>
                  </a:cubicBezTo>
                  <a:cubicBezTo>
                    <a:pt x="1782" y="9"/>
                    <a:pt x="1638"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9"/>
            <p:cNvSpPr/>
            <p:nvPr/>
          </p:nvSpPr>
          <p:spPr>
            <a:xfrm>
              <a:off x="654264" y="3199673"/>
              <a:ext cx="291107" cy="277306"/>
            </a:xfrm>
            <a:custGeom>
              <a:avLst/>
              <a:gdLst/>
              <a:ahLst/>
              <a:cxnLst/>
              <a:rect l="l" t="t" r="r" b="b"/>
              <a:pathLst>
                <a:path w="13352" h="12719" extrusionOk="0">
                  <a:moveTo>
                    <a:pt x="12504" y="1"/>
                  </a:moveTo>
                  <a:cubicBezTo>
                    <a:pt x="12599" y="146"/>
                    <a:pt x="12669" y="304"/>
                    <a:pt x="12732" y="463"/>
                  </a:cubicBezTo>
                  <a:cubicBezTo>
                    <a:pt x="12877" y="867"/>
                    <a:pt x="12979" y="1298"/>
                    <a:pt x="12941" y="1722"/>
                  </a:cubicBezTo>
                  <a:cubicBezTo>
                    <a:pt x="12877" y="2513"/>
                    <a:pt x="12618" y="3076"/>
                    <a:pt x="12213" y="3709"/>
                  </a:cubicBezTo>
                  <a:cubicBezTo>
                    <a:pt x="11871" y="4208"/>
                    <a:pt x="11530" y="4544"/>
                    <a:pt x="11276" y="4904"/>
                  </a:cubicBezTo>
                  <a:cubicBezTo>
                    <a:pt x="10992" y="5271"/>
                    <a:pt x="10720" y="5670"/>
                    <a:pt x="10612" y="6043"/>
                  </a:cubicBezTo>
                  <a:cubicBezTo>
                    <a:pt x="10536" y="6290"/>
                    <a:pt x="10486" y="6531"/>
                    <a:pt x="10448" y="6784"/>
                  </a:cubicBezTo>
                  <a:cubicBezTo>
                    <a:pt x="10441" y="6841"/>
                    <a:pt x="10441" y="6815"/>
                    <a:pt x="10435" y="6936"/>
                  </a:cubicBezTo>
                  <a:cubicBezTo>
                    <a:pt x="10435" y="6993"/>
                    <a:pt x="10391" y="7037"/>
                    <a:pt x="10340" y="7049"/>
                  </a:cubicBezTo>
                  <a:cubicBezTo>
                    <a:pt x="10346" y="7277"/>
                    <a:pt x="10372" y="7524"/>
                    <a:pt x="10410" y="7758"/>
                  </a:cubicBezTo>
                  <a:cubicBezTo>
                    <a:pt x="10416" y="7758"/>
                    <a:pt x="10422" y="7765"/>
                    <a:pt x="10435" y="7765"/>
                  </a:cubicBezTo>
                  <a:cubicBezTo>
                    <a:pt x="10454" y="7783"/>
                    <a:pt x="10479" y="7815"/>
                    <a:pt x="10486" y="7847"/>
                  </a:cubicBezTo>
                  <a:cubicBezTo>
                    <a:pt x="10511" y="7980"/>
                    <a:pt x="10549" y="8106"/>
                    <a:pt x="10593" y="8233"/>
                  </a:cubicBezTo>
                  <a:cubicBezTo>
                    <a:pt x="10694" y="8543"/>
                    <a:pt x="10827" y="8771"/>
                    <a:pt x="10865" y="9106"/>
                  </a:cubicBezTo>
                  <a:cubicBezTo>
                    <a:pt x="10992" y="10277"/>
                    <a:pt x="10245" y="11308"/>
                    <a:pt x="9062" y="11846"/>
                  </a:cubicBezTo>
                  <a:cubicBezTo>
                    <a:pt x="8175" y="12270"/>
                    <a:pt x="7352" y="12416"/>
                    <a:pt x="6490" y="12416"/>
                  </a:cubicBezTo>
                  <a:cubicBezTo>
                    <a:pt x="6103" y="12416"/>
                    <a:pt x="5708" y="12386"/>
                    <a:pt x="5297" y="12339"/>
                  </a:cubicBezTo>
                  <a:cubicBezTo>
                    <a:pt x="4727" y="12276"/>
                    <a:pt x="4285" y="12225"/>
                    <a:pt x="3683" y="12061"/>
                  </a:cubicBezTo>
                  <a:cubicBezTo>
                    <a:pt x="3082" y="11896"/>
                    <a:pt x="2639" y="11700"/>
                    <a:pt x="2247" y="11517"/>
                  </a:cubicBezTo>
                  <a:cubicBezTo>
                    <a:pt x="1336" y="11036"/>
                    <a:pt x="570" y="10308"/>
                    <a:pt x="1" y="9454"/>
                  </a:cubicBezTo>
                  <a:lnTo>
                    <a:pt x="1" y="9454"/>
                  </a:lnTo>
                  <a:cubicBezTo>
                    <a:pt x="279" y="10004"/>
                    <a:pt x="665" y="10517"/>
                    <a:pt x="1184" y="10973"/>
                  </a:cubicBezTo>
                  <a:cubicBezTo>
                    <a:pt x="2379" y="12059"/>
                    <a:pt x="4544" y="12718"/>
                    <a:pt x="6591" y="12718"/>
                  </a:cubicBezTo>
                  <a:cubicBezTo>
                    <a:pt x="8012" y="12718"/>
                    <a:pt x="9377" y="12401"/>
                    <a:pt x="10321" y="11688"/>
                  </a:cubicBezTo>
                  <a:cubicBezTo>
                    <a:pt x="10789" y="11403"/>
                    <a:pt x="11302" y="10530"/>
                    <a:pt x="11321" y="9998"/>
                  </a:cubicBezTo>
                  <a:cubicBezTo>
                    <a:pt x="11321" y="9391"/>
                    <a:pt x="10916" y="8828"/>
                    <a:pt x="10625" y="8132"/>
                  </a:cubicBezTo>
                  <a:cubicBezTo>
                    <a:pt x="10498" y="7783"/>
                    <a:pt x="10498" y="7404"/>
                    <a:pt x="10549" y="7037"/>
                  </a:cubicBezTo>
                  <a:cubicBezTo>
                    <a:pt x="10606" y="6594"/>
                    <a:pt x="10758" y="6176"/>
                    <a:pt x="11011" y="5822"/>
                  </a:cubicBezTo>
                  <a:cubicBezTo>
                    <a:pt x="11941" y="4493"/>
                    <a:pt x="13301" y="3323"/>
                    <a:pt x="13301" y="1836"/>
                  </a:cubicBezTo>
                  <a:cubicBezTo>
                    <a:pt x="13352" y="1159"/>
                    <a:pt x="12998" y="481"/>
                    <a:pt x="12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9"/>
            <p:cNvSpPr/>
            <p:nvPr/>
          </p:nvSpPr>
          <p:spPr>
            <a:xfrm>
              <a:off x="701861" y="3304570"/>
              <a:ext cx="14520" cy="14041"/>
            </a:xfrm>
            <a:custGeom>
              <a:avLst/>
              <a:gdLst/>
              <a:ahLst/>
              <a:cxnLst/>
              <a:rect l="l" t="t" r="r" b="b"/>
              <a:pathLst>
                <a:path w="666" h="644" extrusionOk="0">
                  <a:moveTo>
                    <a:pt x="376" y="0"/>
                  </a:moveTo>
                  <a:cubicBezTo>
                    <a:pt x="336" y="0"/>
                    <a:pt x="297" y="11"/>
                    <a:pt x="254" y="24"/>
                  </a:cubicBezTo>
                  <a:cubicBezTo>
                    <a:pt x="248" y="24"/>
                    <a:pt x="248" y="24"/>
                    <a:pt x="235" y="30"/>
                  </a:cubicBezTo>
                  <a:cubicBezTo>
                    <a:pt x="229" y="30"/>
                    <a:pt x="229" y="30"/>
                    <a:pt x="222" y="37"/>
                  </a:cubicBezTo>
                  <a:lnTo>
                    <a:pt x="216" y="37"/>
                  </a:lnTo>
                  <a:cubicBezTo>
                    <a:pt x="191" y="55"/>
                    <a:pt x="165" y="62"/>
                    <a:pt x="140" y="74"/>
                  </a:cubicBezTo>
                  <a:cubicBezTo>
                    <a:pt x="108" y="93"/>
                    <a:pt x="89" y="112"/>
                    <a:pt x="70" y="150"/>
                  </a:cubicBezTo>
                  <a:cubicBezTo>
                    <a:pt x="58" y="163"/>
                    <a:pt x="45" y="182"/>
                    <a:pt x="39" y="201"/>
                  </a:cubicBezTo>
                  <a:cubicBezTo>
                    <a:pt x="13" y="233"/>
                    <a:pt x="7" y="277"/>
                    <a:pt x="1" y="315"/>
                  </a:cubicBezTo>
                  <a:lnTo>
                    <a:pt x="1" y="391"/>
                  </a:lnTo>
                  <a:lnTo>
                    <a:pt x="26" y="467"/>
                  </a:lnTo>
                  <a:cubicBezTo>
                    <a:pt x="39" y="505"/>
                    <a:pt x="64" y="530"/>
                    <a:pt x="89" y="562"/>
                  </a:cubicBezTo>
                  <a:cubicBezTo>
                    <a:pt x="102" y="581"/>
                    <a:pt x="127" y="600"/>
                    <a:pt x="153" y="606"/>
                  </a:cubicBezTo>
                  <a:cubicBezTo>
                    <a:pt x="184" y="631"/>
                    <a:pt x="222" y="638"/>
                    <a:pt x="260" y="644"/>
                  </a:cubicBezTo>
                  <a:cubicBezTo>
                    <a:pt x="317" y="638"/>
                    <a:pt x="374" y="638"/>
                    <a:pt x="418" y="631"/>
                  </a:cubicBezTo>
                  <a:cubicBezTo>
                    <a:pt x="444" y="612"/>
                    <a:pt x="469" y="606"/>
                    <a:pt x="488" y="593"/>
                  </a:cubicBezTo>
                  <a:cubicBezTo>
                    <a:pt x="507" y="581"/>
                    <a:pt x="520" y="574"/>
                    <a:pt x="532" y="562"/>
                  </a:cubicBezTo>
                  <a:cubicBezTo>
                    <a:pt x="551" y="543"/>
                    <a:pt x="570" y="530"/>
                    <a:pt x="583" y="505"/>
                  </a:cubicBezTo>
                  <a:cubicBezTo>
                    <a:pt x="615" y="473"/>
                    <a:pt x="634" y="441"/>
                    <a:pt x="640" y="404"/>
                  </a:cubicBezTo>
                  <a:cubicBezTo>
                    <a:pt x="640" y="378"/>
                    <a:pt x="646" y="347"/>
                    <a:pt x="646" y="321"/>
                  </a:cubicBezTo>
                  <a:cubicBezTo>
                    <a:pt x="665" y="309"/>
                    <a:pt x="665" y="309"/>
                    <a:pt x="665" y="296"/>
                  </a:cubicBezTo>
                  <a:cubicBezTo>
                    <a:pt x="665" y="258"/>
                    <a:pt x="659" y="226"/>
                    <a:pt x="640" y="195"/>
                  </a:cubicBezTo>
                  <a:cubicBezTo>
                    <a:pt x="634" y="157"/>
                    <a:pt x="608" y="131"/>
                    <a:pt x="577" y="100"/>
                  </a:cubicBezTo>
                  <a:cubicBezTo>
                    <a:pt x="497" y="24"/>
                    <a:pt x="436" y="0"/>
                    <a:pt x="376" y="0"/>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9"/>
            <p:cNvSpPr/>
            <p:nvPr/>
          </p:nvSpPr>
          <p:spPr>
            <a:xfrm>
              <a:off x="812230" y="3368083"/>
              <a:ext cx="19208" cy="16701"/>
            </a:xfrm>
            <a:custGeom>
              <a:avLst/>
              <a:gdLst/>
              <a:ahLst/>
              <a:cxnLst/>
              <a:rect l="l" t="t" r="r" b="b"/>
              <a:pathLst>
                <a:path w="881" h="766" extrusionOk="0">
                  <a:moveTo>
                    <a:pt x="508" y="0"/>
                  </a:moveTo>
                  <a:cubicBezTo>
                    <a:pt x="461" y="0"/>
                    <a:pt x="415" y="10"/>
                    <a:pt x="361" y="22"/>
                  </a:cubicBezTo>
                  <a:cubicBezTo>
                    <a:pt x="355" y="22"/>
                    <a:pt x="349" y="22"/>
                    <a:pt x="343" y="28"/>
                  </a:cubicBezTo>
                  <a:cubicBezTo>
                    <a:pt x="324" y="28"/>
                    <a:pt x="311" y="34"/>
                    <a:pt x="292" y="34"/>
                  </a:cubicBezTo>
                  <a:cubicBezTo>
                    <a:pt x="248" y="41"/>
                    <a:pt x="197" y="66"/>
                    <a:pt x="159" y="97"/>
                  </a:cubicBezTo>
                  <a:cubicBezTo>
                    <a:pt x="108" y="123"/>
                    <a:pt x="77" y="161"/>
                    <a:pt x="58" y="211"/>
                  </a:cubicBezTo>
                  <a:cubicBezTo>
                    <a:pt x="32" y="249"/>
                    <a:pt x="13" y="294"/>
                    <a:pt x="7" y="344"/>
                  </a:cubicBezTo>
                  <a:cubicBezTo>
                    <a:pt x="1" y="389"/>
                    <a:pt x="1" y="439"/>
                    <a:pt x="7" y="483"/>
                  </a:cubicBezTo>
                  <a:lnTo>
                    <a:pt x="39" y="572"/>
                  </a:lnTo>
                  <a:cubicBezTo>
                    <a:pt x="70" y="635"/>
                    <a:pt x="121" y="686"/>
                    <a:pt x="172" y="718"/>
                  </a:cubicBezTo>
                  <a:cubicBezTo>
                    <a:pt x="203" y="730"/>
                    <a:pt x="229" y="737"/>
                    <a:pt x="260" y="756"/>
                  </a:cubicBezTo>
                  <a:cubicBezTo>
                    <a:pt x="297" y="763"/>
                    <a:pt x="334" y="766"/>
                    <a:pt x="371" y="766"/>
                  </a:cubicBezTo>
                  <a:cubicBezTo>
                    <a:pt x="398" y="766"/>
                    <a:pt x="424" y="764"/>
                    <a:pt x="450" y="762"/>
                  </a:cubicBezTo>
                  <a:cubicBezTo>
                    <a:pt x="475" y="756"/>
                    <a:pt x="507" y="756"/>
                    <a:pt x="532" y="743"/>
                  </a:cubicBezTo>
                  <a:cubicBezTo>
                    <a:pt x="545" y="743"/>
                    <a:pt x="551" y="737"/>
                    <a:pt x="570" y="737"/>
                  </a:cubicBezTo>
                  <a:lnTo>
                    <a:pt x="583" y="737"/>
                  </a:lnTo>
                  <a:cubicBezTo>
                    <a:pt x="646" y="718"/>
                    <a:pt x="703" y="680"/>
                    <a:pt x="754" y="635"/>
                  </a:cubicBezTo>
                  <a:cubicBezTo>
                    <a:pt x="773" y="604"/>
                    <a:pt x="798" y="566"/>
                    <a:pt x="823" y="534"/>
                  </a:cubicBezTo>
                  <a:cubicBezTo>
                    <a:pt x="849" y="496"/>
                    <a:pt x="855" y="452"/>
                    <a:pt x="855" y="408"/>
                  </a:cubicBezTo>
                  <a:cubicBezTo>
                    <a:pt x="880" y="357"/>
                    <a:pt x="880" y="319"/>
                    <a:pt x="861" y="275"/>
                  </a:cubicBezTo>
                  <a:cubicBezTo>
                    <a:pt x="849" y="243"/>
                    <a:pt x="836" y="218"/>
                    <a:pt x="823" y="186"/>
                  </a:cubicBezTo>
                  <a:cubicBezTo>
                    <a:pt x="792" y="135"/>
                    <a:pt x="741" y="97"/>
                    <a:pt x="697" y="66"/>
                  </a:cubicBezTo>
                  <a:cubicBezTo>
                    <a:pt x="626" y="16"/>
                    <a:pt x="567" y="0"/>
                    <a:pt x="508" y="0"/>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9"/>
            <p:cNvSpPr/>
            <p:nvPr/>
          </p:nvSpPr>
          <p:spPr>
            <a:xfrm>
              <a:off x="762561" y="3246115"/>
              <a:ext cx="15349" cy="15153"/>
            </a:xfrm>
            <a:custGeom>
              <a:avLst/>
              <a:gdLst/>
              <a:ahLst/>
              <a:cxnLst/>
              <a:rect l="l" t="t" r="r" b="b"/>
              <a:pathLst>
                <a:path w="704" h="695" extrusionOk="0">
                  <a:moveTo>
                    <a:pt x="349" y="1"/>
                  </a:moveTo>
                  <a:cubicBezTo>
                    <a:pt x="336" y="1"/>
                    <a:pt x="323" y="1"/>
                    <a:pt x="311" y="3"/>
                  </a:cubicBezTo>
                  <a:cubicBezTo>
                    <a:pt x="260" y="16"/>
                    <a:pt x="216" y="28"/>
                    <a:pt x="172" y="54"/>
                  </a:cubicBezTo>
                  <a:cubicBezTo>
                    <a:pt x="134" y="66"/>
                    <a:pt x="96" y="98"/>
                    <a:pt x="71" y="142"/>
                  </a:cubicBezTo>
                  <a:cubicBezTo>
                    <a:pt x="39" y="180"/>
                    <a:pt x="26" y="218"/>
                    <a:pt x="14" y="256"/>
                  </a:cubicBezTo>
                  <a:cubicBezTo>
                    <a:pt x="1" y="300"/>
                    <a:pt x="1" y="345"/>
                    <a:pt x="1" y="395"/>
                  </a:cubicBezTo>
                  <a:cubicBezTo>
                    <a:pt x="7" y="427"/>
                    <a:pt x="14" y="459"/>
                    <a:pt x="20" y="478"/>
                  </a:cubicBezTo>
                  <a:cubicBezTo>
                    <a:pt x="45" y="534"/>
                    <a:pt x="83" y="585"/>
                    <a:pt x="134" y="623"/>
                  </a:cubicBezTo>
                  <a:cubicBezTo>
                    <a:pt x="159" y="636"/>
                    <a:pt x="191" y="655"/>
                    <a:pt x="216" y="667"/>
                  </a:cubicBezTo>
                  <a:cubicBezTo>
                    <a:pt x="255" y="687"/>
                    <a:pt x="301" y="695"/>
                    <a:pt x="346" y="695"/>
                  </a:cubicBezTo>
                  <a:cubicBezTo>
                    <a:pt x="360" y="695"/>
                    <a:pt x="373" y="694"/>
                    <a:pt x="387" y="693"/>
                  </a:cubicBezTo>
                  <a:cubicBezTo>
                    <a:pt x="431" y="686"/>
                    <a:pt x="482" y="667"/>
                    <a:pt x="520" y="648"/>
                  </a:cubicBezTo>
                  <a:cubicBezTo>
                    <a:pt x="564" y="629"/>
                    <a:pt x="602" y="598"/>
                    <a:pt x="627" y="560"/>
                  </a:cubicBezTo>
                  <a:cubicBezTo>
                    <a:pt x="659" y="522"/>
                    <a:pt x="672" y="478"/>
                    <a:pt x="678" y="440"/>
                  </a:cubicBezTo>
                  <a:cubicBezTo>
                    <a:pt x="703" y="402"/>
                    <a:pt x="703" y="351"/>
                    <a:pt x="697" y="307"/>
                  </a:cubicBezTo>
                  <a:cubicBezTo>
                    <a:pt x="691" y="275"/>
                    <a:pt x="678" y="243"/>
                    <a:pt x="672" y="218"/>
                  </a:cubicBezTo>
                  <a:cubicBezTo>
                    <a:pt x="646" y="161"/>
                    <a:pt x="608" y="117"/>
                    <a:pt x="564" y="79"/>
                  </a:cubicBezTo>
                  <a:cubicBezTo>
                    <a:pt x="539" y="60"/>
                    <a:pt x="507" y="47"/>
                    <a:pt x="482" y="28"/>
                  </a:cubicBezTo>
                  <a:cubicBezTo>
                    <a:pt x="438" y="9"/>
                    <a:pt x="391" y="1"/>
                    <a:pt x="349" y="1"/>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9"/>
            <p:cNvSpPr/>
            <p:nvPr/>
          </p:nvSpPr>
          <p:spPr>
            <a:xfrm>
              <a:off x="840661" y="3228781"/>
              <a:ext cx="14237" cy="13539"/>
            </a:xfrm>
            <a:custGeom>
              <a:avLst/>
              <a:gdLst/>
              <a:ahLst/>
              <a:cxnLst/>
              <a:rect l="l" t="t" r="r" b="b"/>
              <a:pathLst>
                <a:path w="653" h="621" extrusionOk="0">
                  <a:moveTo>
                    <a:pt x="291" y="1"/>
                  </a:moveTo>
                  <a:cubicBezTo>
                    <a:pt x="127" y="1"/>
                    <a:pt x="0" y="184"/>
                    <a:pt x="13" y="342"/>
                  </a:cubicBezTo>
                  <a:cubicBezTo>
                    <a:pt x="32" y="526"/>
                    <a:pt x="190" y="621"/>
                    <a:pt x="355" y="621"/>
                  </a:cubicBezTo>
                  <a:cubicBezTo>
                    <a:pt x="525" y="621"/>
                    <a:pt x="652" y="437"/>
                    <a:pt x="633" y="279"/>
                  </a:cubicBezTo>
                  <a:cubicBezTo>
                    <a:pt x="620" y="96"/>
                    <a:pt x="462" y="1"/>
                    <a:pt x="291" y="1"/>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3050;p46"/>
          <p:cNvSpPr/>
          <p:nvPr/>
        </p:nvSpPr>
        <p:spPr>
          <a:xfrm>
            <a:off x="808653" y="885799"/>
            <a:ext cx="7613309" cy="2847931"/>
          </a:xfrm>
          <a:prstGeom prst="rect">
            <a:avLst/>
          </a:prstGeom>
          <a:noFill/>
          <a:ln w="19050"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342900" indent="-342900">
              <a:buFontTx/>
              <a:buChar char="-"/>
            </a:pPr>
            <a:r>
              <a:rPr lang="en-US" sz="2400">
                <a:solidFill>
                  <a:schemeClr val="bg2">
                    <a:lumMod val="10000"/>
                  </a:schemeClr>
                </a:solidFill>
                <a:latin typeface="Times New Roman" panose="02020603050405020304" pitchFamily="18" charset="0"/>
                <a:cs typeface="Times New Roman" panose="02020603050405020304" pitchFamily="18" charset="0"/>
              </a:rPr>
              <a:t>Trong các phân tử trên, nguyên tử C không chỉ liên kết với nguyên tử H mà còn </a:t>
            </a:r>
            <a:r>
              <a:rPr lang="en-US" sz="2400">
                <a:solidFill>
                  <a:srgbClr val="FF0000"/>
                </a:solidFill>
                <a:latin typeface="Times New Roman" panose="02020603050405020304" pitchFamily="18" charset="0"/>
                <a:cs typeface="Times New Roman" panose="02020603050405020304" pitchFamily="18" charset="0"/>
              </a:rPr>
              <a:t>trực tiếp</a:t>
            </a:r>
            <a:r>
              <a:rPr lang="en-US" sz="2400">
                <a:solidFill>
                  <a:schemeClr val="bg2">
                    <a:lumMod val="10000"/>
                  </a:schemeClr>
                </a:solidFill>
                <a:latin typeface="Times New Roman" panose="02020603050405020304" pitchFamily="18" charset="0"/>
                <a:cs typeface="Times New Roman" panose="02020603050405020304" pitchFamily="18" charset="0"/>
              </a:rPr>
              <a:t> liên kết với nhau tạo thành mạch carbon.</a:t>
            </a:r>
          </a:p>
          <a:p>
            <a:pPr marL="342900" indent="-342900">
              <a:buFontTx/>
              <a:buChar char="-"/>
            </a:pPr>
            <a:r>
              <a:rPr lang="en-US" sz="2400">
                <a:solidFill>
                  <a:schemeClr val="bg2">
                    <a:lumMod val="10000"/>
                  </a:schemeClr>
                </a:solidFill>
                <a:latin typeface="Times New Roman" panose="02020603050405020304" pitchFamily="18" charset="0"/>
                <a:cs typeface="Times New Roman" panose="02020603050405020304" pitchFamily="18" charset="0"/>
              </a:rPr>
              <a:t>Có </a:t>
            </a:r>
            <a:r>
              <a:rPr lang="en-US" sz="2400" dirty="0">
                <a:solidFill>
                  <a:schemeClr val="bg2">
                    <a:lumMod val="10000"/>
                  </a:schemeClr>
                </a:solidFill>
                <a:latin typeface="Times New Roman" panose="02020603050405020304" pitchFamily="18" charset="0"/>
                <a:cs typeface="Times New Roman" panose="02020603050405020304" pitchFamily="18" charset="0"/>
              </a:rPr>
              <a:t>3 loại mạch carbon:</a:t>
            </a:r>
          </a:p>
          <a:p>
            <a:r>
              <a:rPr lang="en-US" sz="2400" dirty="0">
                <a:solidFill>
                  <a:schemeClr val="bg2">
                    <a:lumMod val="10000"/>
                  </a:schemeClr>
                </a:solidFill>
                <a:latin typeface="Times New Roman" panose="02020603050405020304" pitchFamily="18" charset="0"/>
                <a:cs typeface="Times New Roman" panose="02020603050405020304" pitchFamily="18" charset="0"/>
              </a:rPr>
              <a:t>	+ Mạch hở, không phân nhánh</a:t>
            </a:r>
          </a:p>
          <a:p>
            <a:r>
              <a:rPr lang="en-US" sz="2400" dirty="0">
                <a:solidFill>
                  <a:schemeClr val="bg2">
                    <a:lumMod val="10000"/>
                  </a:schemeClr>
                </a:solidFill>
                <a:latin typeface="Times New Roman" panose="02020603050405020304" pitchFamily="18" charset="0"/>
                <a:cs typeface="Times New Roman" panose="02020603050405020304" pitchFamily="18" charset="0"/>
              </a:rPr>
              <a:t>	+ Mạch hở, phân nhánh (có nhánh)</a:t>
            </a:r>
          </a:p>
          <a:p>
            <a:r>
              <a:rPr lang="en-US" sz="2400" dirty="0">
                <a:solidFill>
                  <a:schemeClr val="bg2">
                    <a:lumMod val="10000"/>
                  </a:schemeClr>
                </a:solidFill>
                <a:latin typeface="Times New Roman" panose="02020603050405020304" pitchFamily="18" charset="0"/>
                <a:cs typeface="Times New Roman" panose="02020603050405020304" pitchFamily="18" charset="0"/>
              </a:rPr>
              <a:t>	+ </a:t>
            </a:r>
            <a:r>
              <a:rPr lang="en-US" sz="2400" dirty="0" err="1">
                <a:solidFill>
                  <a:schemeClr val="bg2">
                    <a:lumMod val="10000"/>
                  </a:schemeClr>
                </a:solidFill>
                <a:latin typeface="Times New Roman" panose="02020603050405020304" pitchFamily="18" charset="0"/>
                <a:cs typeface="Times New Roman" panose="02020603050405020304" pitchFamily="18" charset="0"/>
              </a:rPr>
              <a:t>Mạch</a:t>
            </a: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en-US" sz="2400" dirty="0" err="1">
                <a:solidFill>
                  <a:schemeClr val="bg2">
                    <a:lumMod val="10000"/>
                  </a:schemeClr>
                </a:solidFill>
                <a:latin typeface="Times New Roman" panose="02020603050405020304" pitchFamily="18" charset="0"/>
                <a:cs typeface="Times New Roman" panose="02020603050405020304" pitchFamily="18" charset="0"/>
              </a:rPr>
              <a:t>vòng</a:t>
            </a:r>
            <a:r>
              <a:rPr lang="en-US" sz="2400"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2" name="Rectangle: Single Corner Rounded 1">
            <a:extLst>
              <a:ext uri="{FF2B5EF4-FFF2-40B4-BE49-F238E27FC236}">
                <a16:creationId xmlns:a16="http://schemas.microsoft.com/office/drawing/2014/main" id="{A97A6DA3-57E3-B0D1-0D9C-BAD1B7F40FDD}"/>
              </a:ext>
            </a:extLst>
          </p:cNvPr>
          <p:cNvSpPr/>
          <p:nvPr/>
        </p:nvSpPr>
        <p:spPr>
          <a:xfrm flipV="1">
            <a:off x="0" y="-2"/>
            <a:ext cx="3584122"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B6EE8F4-22C4-C324-A4AD-D77D6E9EA7EB}"/>
              </a:ext>
            </a:extLst>
          </p:cNvPr>
          <p:cNvSpPr txBox="1"/>
          <p:nvPr/>
        </p:nvSpPr>
        <p:spPr>
          <a:xfrm>
            <a:off x="83684" y="74717"/>
            <a:ext cx="3435123"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2. MẠCH CARBON</a:t>
            </a:r>
            <a:endParaRPr lang="vi-VN" sz="2000" b="1">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54"/>
        <p:cNvGrpSpPr/>
        <p:nvPr/>
      </p:nvGrpSpPr>
      <p:grpSpPr>
        <a:xfrm>
          <a:off x="0" y="0"/>
          <a:ext cx="0" cy="0"/>
          <a:chOff x="0" y="0"/>
          <a:chExt cx="0" cy="0"/>
        </a:xfrm>
      </p:grpSpPr>
      <p:sp>
        <p:nvSpPr>
          <p:cNvPr id="355" name="Google Shape;355;p41"/>
          <p:cNvSpPr/>
          <p:nvPr/>
        </p:nvSpPr>
        <p:spPr>
          <a:xfrm>
            <a:off x="713225" y="1264820"/>
            <a:ext cx="7721100" cy="2870762"/>
          </a:xfrm>
          <a:prstGeom prst="rect">
            <a:avLst/>
          </a:prstGeom>
          <a:solidFill>
            <a:schemeClr val="lt1"/>
          </a:solidFill>
          <a:ln w="114300" cap="flat" cmpd="sng">
            <a:solidFill>
              <a:schemeClr val="dk2"/>
            </a:solidFill>
            <a:prstDash val="solid"/>
            <a:round/>
            <a:headEnd type="none" w="sm" len="sm"/>
            <a:tailEnd type="none" w="sm" len="sm"/>
          </a:ln>
          <a:effectLst>
            <a:outerShdw dist="57150" dir="822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1"/>
          <p:cNvSpPr txBox="1">
            <a:spLocks noGrp="1"/>
          </p:cNvSpPr>
          <p:nvPr>
            <p:ph type="title"/>
          </p:nvPr>
        </p:nvSpPr>
        <p:spPr>
          <a:xfrm>
            <a:off x="720000" y="597425"/>
            <a:ext cx="7704000" cy="572700"/>
          </a:xfrm>
          <a:prstGeom prst="rect">
            <a:avLst/>
          </a:prstGeom>
        </p:spPr>
        <p:txBody>
          <a:bodyPr spcFirstLastPara="1" wrap="square" lIns="91425" tIns="91425" rIns="91425" bIns="91425" anchor="b" anchorCtr="0">
            <a:noAutofit/>
          </a:bodyPr>
          <a:lstStyle/>
          <a:p>
            <a:pPr lvl="0"/>
            <a:r>
              <a:rPr lang="en" b="1" dirty="0">
                <a:latin typeface="Times New Roman" panose="02020603050405020304" pitchFamily="18" charset="0"/>
                <a:cs typeface="Times New Roman" panose="02020603050405020304" pitchFamily="18" charset="0"/>
              </a:rPr>
              <a:t>MỤC TIÊU</a:t>
            </a:r>
            <a:endParaRPr dirty="0"/>
          </a:p>
        </p:txBody>
      </p:sp>
      <p:sp>
        <p:nvSpPr>
          <p:cNvPr id="361" name="Google Shape;361;p41"/>
          <p:cNvSpPr/>
          <p:nvPr/>
        </p:nvSpPr>
        <p:spPr>
          <a:xfrm>
            <a:off x="7553850" y="1073475"/>
            <a:ext cx="622675" cy="659325"/>
          </a:xfrm>
          <a:custGeom>
            <a:avLst/>
            <a:gdLst/>
            <a:ahLst/>
            <a:cxnLst/>
            <a:rect l="l" t="t" r="r" b="b"/>
            <a:pathLst>
              <a:path w="24907" h="26373" extrusionOk="0">
                <a:moveTo>
                  <a:pt x="0" y="26373"/>
                </a:moveTo>
                <a:cubicBezTo>
                  <a:pt x="1522" y="24795"/>
                  <a:pt x="5523" y="18991"/>
                  <a:pt x="9129" y="16906"/>
                </a:cubicBezTo>
                <a:cubicBezTo>
                  <a:pt x="12736" y="14821"/>
                  <a:pt x="19047" y="15835"/>
                  <a:pt x="21639" y="13863"/>
                </a:cubicBezTo>
                <a:cubicBezTo>
                  <a:pt x="24231" y="11891"/>
                  <a:pt x="24231" y="7383"/>
                  <a:pt x="24682" y="5072"/>
                </a:cubicBezTo>
                <a:cubicBezTo>
                  <a:pt x="25133" y="2762"/>
                  <a:pt x="24400" y="845"/>
                  <a:pt x="24344" y="0"/>
                </a:cubicBezTo>
              </a:path>
            </a:pathLst>
          </a:custGeom>
          <a:noFill/>
          <a:ln w="19050" cap="flat" cmpd="sng">
            <a:solidFill>
              <a:schemeClr val="dk1"/>
            </a:solidFill>
            <a:prstDash val="dash"/>
            <a:round/>
            <a:headEnd type="none" w="med" len="med"/>
            <a:tailEnd type="none" w="med" len="med"/>
          </a:ln>
        </p:spPr>
      </p:sp>
      <p:grpSp>
        <p:nvGrpSpPr>
          <p:cNvPr id="362" name="Google Shape;362;p41"/>
          <p:cNvGrpSpPr/>
          <p:nvPr/>
        </p:nvGrpSpPr>
        <p:grpSpPr>
          <a:xfrm rot="-7617900" flipH="1">
            <a:off x="8209275" y="425225"/>
            <a:ext cx="305531" cy="777908"/>
            <a:chOff x="5488695" y="2974095"/>
            <a:chExt cx="305494" cy="777813"/>
          </a:xfrm>
        </p:grpSpPr>
        <p:sp>
          <p:nvSpPr>
            <p:cNvPr id="363" name="Google Shape;363;p41"/>
            <p:cNvSpPr/>
            <p:nvPr/>
          </p:nvSpPr>
          <p:spPr>
            <a:xfrm>
              <a:off x="5488700" y="2974095"/>
              <a:ext cx="305490" cy="777813"/>
            </a:xfrm>
            <a:custGeom>
              <a:avLst/>
              <a:gdLst/>
              <a:ahLst/>
              <a:cxnLst/>
              <a:rect l="l" t="t" r="r" b="b"/>
              <a:pathLst>
                <a:path w="4443" h="11312" extrusionOk="0">
                  <a:moveTo>
                    <a:pt x="3569" y="0"/>
                  </a:moveTo>
                  <a:cubicBezTo>
                    <a:pt x="3345" y="0"/>
                    <a:pt x="3120" y="272"/>
                    <a:pt x="2981" y="448"/>
                  </a:cubicBezTo>
                  <a:cubicBezTo>
                    <a:pt x="2816"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3" y="11248"/>
                    <a:pt x="1442" y="11312"/>
                    <a:pt x="1713" y="11312"/>
                  </a:cubicBezTo>
                  <a:cubicBezTo>
                    <a:pt x="2079" y="11312"/>
                    <a:pt x="2430" y="11195"/>
                    <a:pt x="2703" y="10889"/>
                  </a:cubicBezTo>
                  <a:cubicBezTo>
                    <a:pt x="2753" y="10851"/>
                    <a:pt x="2772" y="10800"/>
                    <a:pt x="2791" y="10750"/>
                  </a:cubicBezTo>
                  <a:cubicBezTo>
                    <a:pt x="2848" y="10737"/>
                    <a:pt x="2892" y="10693"/>
                    <a:pt x="2911"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lt1"/>
            </a:solidFill>
            <a:ln w="38100" cap="flat" cmpd="sng">
              <a:solidFill>
                <a:schemeClr val="lt1"/>
              </a:solidFill>
              <a:prstDash val="solid"/>
              <a:round/>
              <a:headEnd type="none" w="sm" len="sm"/>
              <a:tailEnd type="none" w="sm" len="sm"/>
            </a:ln>
            <a:effectLst>
              <a:outerShdw dist="2857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a:off x="5515718" y="3141943"/>
              <a:ext cx="249796" cy="583154"/>
            </a:xfrm>
            <a:custGeom>
              <a:avLst/>
              <a:gdLst/>
              <a:ahLst/>
              <a:cxnLst/>
              <a:rect l="l" t="t" r="r" b="b"/>
              <a:pathLst>
                <a:path w="3633" h="8481" extrusionOk="0">
                  <a:moveTo>
                    <a:pt x="1506" y="1"/>
                  </a:moveTo>
                  <a:cubicBezTo>
                    <a:pt x="1411" y="488"/>
                    <a:pt x="1335" y="981"/>
                    <a:pt x="1240" y="1469"/>
                  </a:cubicBezTo>
                  <a:cubicBezTo>
                    <a:pt x="1000" y="2734"/>
                    <a:pt x="829" y="4025"/>
                    <a:pt x="525" y="5284"/>
                  </a:cubicBezTo>
                  <a:cubicBezTo>
                    <a:pt x="323" y="6113"/>
                    <a:pt x="158" y="6942"/>
                    <a:pt x="0" y="7783"/>
                  </a:cubicBezTo>
                  <a:lnTo>
                    <a:pt x="0" y="7790"/>
                  </a:lnTo>
                  <a:lnTo>
                    <a:pt x="0" y="7809"/>
                  </a:lnTo>
                  <a:cubicBezTo>
                    <a:pt x="32" y="7910"/>
                    <a:pt x="25" y="7872"/>
                    <a:pt x="70" y="7948"/>
                  </a:cubicBezTo>
                  <a:cubicBezTo>
                    <a:pt x="310" y="8239"/>
                    <a:pt x="671" y="8385"/>
                    <a:pt x="1038" y="8448"/>
                  </a:cubicBezTo>
                  <a:cubicBezTo>
                    <a:pt x="1126" y="8461"/>
                    <a:pt x="1221" y="8473"/>
                    <a:pt x="1304" y="8479"/>
                  </a:cubicBezTo>
                  <a:cubicBezTo>
                    <a:pt x="1314" y="8480"/>
                    <a:pt x="1324" y="8480"/>
                    <a:pt x="1334" y="8480"/>
                  </a:cubicBezTo>
                  <a:cubicBezTo>
                    <a:pt x="1549" y="8480"/>
                    <a:pt x="1795" y="8356"/>
                    <a:pt x="1886" y="8283"/>
                  </a:cubicBezTo>
                  <a:cubicBezTo>
                    <a:pt x="2031" y="8176"/>
                    <a:pt x="1981" y="8138"/>
                    <a:pt x="2120" y="8068"/>
                  </a:cubicBezTo>
                  <a:cubicBezTo>
                    <a:pt x="2373" y="6607"/>
                    <a:pt x="2708" y="5151"/>
                    <a:pt x="2999" y="3683"/>
                  </a:cubicBezTo>
                  <a:cubicBezTo>
                    <a:pt x="3183" y="2589"/>
                    <a:pt x="3392" y="1494"/>
                    <a:pt x="3632" y="406"/>
                  </a:cubicBezTo>
                  <a:lnTo>
                    <a:pt x="3632" y="406"/>
                  </a:lnTo>
                  <a:cubicBezTo>
                    <a:pt x="3487" y="535"/>
                    <a:pt x="3331" y="597"/>
                    <a:pt x="3183" y="597"/>
                  </a:cubicBezTo>
                  <a:cubicBezTo>
                    <a:pt x="3099" y="597"/>
                    <a:pt x="3018" y="577"/>
                    <a:pt x="2942" y="538"/>
                  </a:cubicBezTo>
                  <a:cubicBezTo>
                    <a:pt x="2886" y="507"/>
                    <a:pt x="2835" y="475"/>
                    <a:pt x="2784" y="425"/>
                  </a:cubicBezTo>
                  <a:cubicBezTo>
                    <a:pt x="2708" y="374"/>
                    <a:pt x="2658" y="298"/>
                    <a:pt x="2620" y="235"/>
                  </a:cubicBezTo>
                  <a:cubicBezTo>
                    <a:pt x="2582" y="545"/>
                    <a:pt x="2487" y="848"/>
                    <a:pt x="2411" y="1146"/>
                  </a:cubicBezTo>
                  <a:cubicBezTo>
                    <a:pt x="2278" y="1703"/>
                    <a:pt x="2145" y="2247"/>
                    <a:pt x="2012" y="2797"/>
                  </a:cubicBezTo>
                  <a:cubicBezTo>
                    <a:pt x="1696" y="4272"/>
                    <a:pt x="1512" y="5771"/>
                    <a:pt x="1221" y="7252"/>
                  </a:cubicBezTo>
                  <a:cubicBezTo>
                    <a:pt x="1196" y="7341"/>
                    <a:pt x="1202" y="7448"/>
                    <a:pt x="1114" y="7499"/>
                  </a:cubicBezTo>
                  <a:cubicBezTo>
                    <a:pt x="1090" y="7514"/>
                    <a:pt x="1065" y="7521"/>
                    <a:pt x="1040" y="7521"/>
                  </a:cubicBezTo>
                  <a:cubicBezTo>
                    <a:pt x="949" y="7521"/>
                    <a:pt x="863" y="7433"/>
                    <a:pt x="892" y="7334"/>
                  </a:cubicBezTo>
                  <a:cubicBezTo>
                    <a:pt x="1316" y="5025"/>
                    <a:pt x="2019" y="2146"/>
                    <a:pt x="2297" y="197"/>
                  </a:cubicBezTo>
                  <a:lnTo>
                    <a:pt x="2297" y="197"/>
                  </a:lnTo>
                  <a:cubicBezTo>
                    <a:pt x="2215" y="235"/>
                    <a:pt x="2139" y="260"/>
                    <a:pt x="1987" y="279"/>
                  </a:cubicBezTo>
                  <a:cubicBezTo>
                    <a:pt x="1982" y="279"/>
                    <a:pt x="1977" y="279"/>
                    <a:pt x="1972" y="279"/>
                  </a:cubicBezTo>
                  <a:cubicBezTo>
                    <a:pt x="1788" y="279"/>
                    <a:pt x="1611" y="167"/>
                    <a:pt x="1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1"/>
            <p:cNvSpPr/>
            <p:nvPr/>
          </p:nvSpPr>
          <p:spPr>
            <a:xfrm>
              <a:off x="5701511" y="3000569"/>
              <a:ext cx="49230" cy="46963"/>
            </a:xfrm>
            <a:custGeom>
              <a:avLst/>
              <a:gdLst/>
              <a:ahLst/>
              <a:cxnLst/>
              <a:rect l="l" t="t" r="r" b="b"/>
              <a:pathLst>
                <a:path w="716" h="683" extrusionOk="0">
                  <a:moveTo>
                    <a:pt x="494" y="0"/>
                  </a:moveTo>
                  <a:cubicBezTo>
                    <a:pt x="468" y="25"/>
                    <a:pt x="437" y="44"/>
                    <a:pt x="411" y="70"/>
                  </a:cubicBezTo>
                  <a:cubicBezTo>
                    <a:pt x="272" y="222"/>
                    <a:pt x="139" y="380"/>
                    <a:pt x="0" y="538"/>
                  </a:cubicBezTo>
                  <a:cubicBezTo>
                    <a:pt x="32" y="563"/>
                    <a:pt x="76" y="582"/>
                    <a:pt x="108" y="601"/>
                  </a:cubicBezTo>
                  <a:cubicBezTo>
                    <a:pt x="119" y="630"/>
                    <a:pt x="311" y="679"/>
                    <a:pt x="339" y="679"/>
                  </a:cubicBezTo>
                  <a:cubicBezTo>
                    <a:pt x="342" y="679"/>
                    <a:pt x="343" y="678"/>
                    <a:pt x="342" y="677"/>
                  </a:cubicBezTo>
                  <a:lnTo>
                    <a:pt x="342" y="677"/>
                  </a:lnTo>
                  <a:cubicBezTo>
                    <a:pt x="386" y="681"/>
                    <a:pt x="418" y="682"/>
                    <a:pt x="444" y="682"/>
                  </a:cubicBezTo>
                  <a:cubicBezTo>
                    <a:pt x="505" y="682"/>
                    <a:pt x="530" y="673"/>
                    <a:pt x="601" y="664"/>
                  </a:cubicBezTo>
                  <a:cubicBezTo>
                    <a:pt x="645" y="658"/>
                    <a:pt x="677" y="639"/>
                    <a:pt x="715" y="633"/>
                  </a:cubicBezTo>
                  <a:cubicBezTo>
                    <a:pt x="690" y="500"/>
                    <a:pt x="658" y="361"/>
                    <a:pt x="620" y="222"/>
                  </a:cubicBezTo>
                  <a:cubicBezTo>
                    <a:pt x="595" y="133"/>
                    <a:pt x="532" y="38"/>
                    <a:pt x="4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1"/>
            <p:cNvSpPr/>
            <p:nvPr/>
          </p:nvSpPr>
          <p:spPr>
            <a:xfrm>
              <a:off x="5628349" y="3048427"/>
              <a:ext cx="139303" cy="114967"/>
            </a:xfrm>
            <a:custGeom>
              <a:avLst/>
              <a:gdLst/>
              <a:ahLst/>
              <a:cxnLst/>
              <a:rect l="l" t="t" r="r" b="b"/>
              <a:pathLst>
                <a:path w="2026" h="1672" extrusionOk="0">
                  <a:moveTo>
                    <a:pt x="931" y="0"/>
                  </a:moveTo>
                  <a:cubicBezTo>
                    <a:pt x="855" y="95"/>
                    <a:pt x="767" y="196"/>
                    <a:pt x="678" y="291"/>
                  </a:cubicBezTo>
                  <a:cubicBezTo>
                    <a:pt x="608" y="354"/>
                    <a:pt x="539" y="481"/>
                    <a:pt x="444" y="538"/>
                  </a:cubicBezTo>
                  <a:cubicBezTo>
                    <a:pt x="450" y="563"/>
                    <a:pt x="317" y="658"/>
                    <a:pt x="254" y="740"/>
                  </a:cubicBezTo>
                  <a:cubicBezTo>
                    <a:pt x="140" y="861"/>
                    <a:pt x="71" y="956"/>
                    <a:pt x="1" y="1044"/>
                  </a:cubicBezTo>
                  <a:cubicBezTo>
                    <a:pt x="14" y="1107"/>
                    <a:pt x="14" y="1152"/>
                    <a:pt x="39" y="1177"/>
                  </a:cubicBezTo>
                  <a:cubicBezTo>
                    <a:pt x="109" y="1272"/>
                    <a:pt x="109" y="1278"/>
                    <a:pt x="191" y="1310"/>
                  </a:cubicBezTo>
                  <a:cubicBezTo>
                    <a:pt x="203" y="1323"/>
                    <a:pt x="229" y="1329"/>
                    <a:pt x="241" y="1329"/>
                  </a:cubicBezTo>
                  <a:cubicBezTo>
                    <a:pt x="368" y="1323"/>
                    <a:pt x="305" y="1329"/>
                    <a:pt x="444" y="1297"/>
                  </a:cubicBezTo>
                  <a:cubicBezTo>
                    <a:pt x="646" y="1234"/>
                    <a:pt x="665" y="1202"/>
                    <a:pt x="830" y="1202"/>
                  </a:cubicBezTo>
                  <a:cubicBezTo>
                    <a:pt x="1045" y="1234"/>
                    <a:pt x="1127" y="1436"/>
                    <a:pt x="1203" y="1512"/>
                  </a:cubicBezTo>
                  <a:cubicBezTo>
                    <a:pt x="1279" y="1588"/>
                    <a:pt x="1279" y="1595"/>
                    <a:pt x="1349" y="1639"/>
                  </a:cubicBezTo>
                  <a:cubicBezTo>
                    <a:pt x="1361" y="1645"/>
                    <a:pt x="1368" y="1645"/>
                    <a:pt x="1374" y="1652"/>
                  </a:cubicBezTo>
                  <a:lnTo>
                    <a:pt x="1380" y="1652"/>
                  </a:lnTo>
                  <a:lnTo>
                    <a:pt x="1393" y="1658"/>
                  </a:lnTo>
                  <a:cubicBezTo>
                    <a:pt x="1406" y="1658"/>
                    <a:pt x="1425" y="1671"/>
                    <a:pt x="1431" y="1671"/>
                  </a:cubicBezTo>
                  <a:cubicBezTo>
                    <a:pt x="1464" y="1671"/>
                    <a:pt x="1486" y="1671"/>
                    <a:pt x="1501" y="1671"/>
                  </a:cubicBezTo>
                  <a:cubicBezTo>
                    <a:pt x="1548" y="1671"/>
                    <a:pt x="1543" y="1664"/>
                    <a:pt x="1652" y="1607"/>
                  </a:cubicBezTo>
                  <a:cubicBezTo>
                    <a:pt x="1659" y="1595"/>
                    <a:pt x="1659" y="1588"/>
                    <a:pt x="1665" y="1588"/>
                  </a:cubicBezTo>
                  <a:cubicBezTo>
                    <a:pt x="1665" y="1582"/>
                    <a:pt x="1678" y="1582"/>
                    <a:pt x="1684" y="1576"/>
                  </a:cubicBezTo>
                  <a:cubicBezTo>
                    <a:pt x="1779" y="1500"/>
                    <a:pt x="1849" y="1399"/>
                    <a:pt x="1931" y="1310"/>
                  </a:cubicBezTo>
                  <a:lnTo>
                    <a:pt x="1944" y="1297"/>
                  </a:lnTo>
                  <a:lnTo>
                    <a:pt x="1963" y="1278"/>
                  </a:lnTo>
                  <a:cubicBezTo>
                    <a:pt x="1975" y="1266"/>
                    <a:pt x="1994" y="1259"/>
                    <a:pt x="2026" y="1259"/>
                  </a:cubicBezTo>
                  <a:cubicBezTo>
                    <a:pt x="1950" y="1082"/>
                    <a:pt x="1963" y="886"/>
                    <a:pt x="1918" y="702"/>
                  </a:cubicBezTo>
                  <a:cubicBezTo>
                    <a:pt x="1887" y="519"/>
                    <a:pt x="1868" y="373"/>
                    <a:pt x="1842" y="228"/>
                  </a:cubicBezTo>
                  <a:cubicBezTo>
                    <a:pt x="1804" y="236"/>
                    <a:pt x="1764" y="238"/>
                    <a:pt x="1725" y="238"/>
                  </a:cubicBezTo>
                  <a:cubicBezTo>
                    <a:pt x="1673" y="238"/>
                    <a:pt x="1623" y="234"/>
                    <a:pt x="1583" y="234"/>
                  </a:cubicBezTo>
                  <a:cubicBezTo>
                    <a:pt x="1532" y="234"/>
                    <a:pt x="1494" y="228"/>
                    <a:pt x="1444" y="222"/>
                  </a:cubicBezTo>
                  <a:cubicBezTo>
                    <a:pt x="1254" y="184"/>
                    <a:pt x="1083" y="108"/>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a:off x="5488695" y="2974095"/>
              <a:ext cx="305490" cy="777813"/>
            </a:xfrm>
            <a:custGeom>
              <a:avLst/>
              <a:gdLst/>
              <a:ahLst/>
              <a:cxnLst/>
              <a:rect l="l" t="t" r="r" b="b"/>
              <a:pathLst>
                <a:path w="4443" h="11312" extrusionOk="0">
                  <a:moveTo>
                    <a:pt x="3582" y="385"/>
                  </a:moveTo>
                  <a:cubicBezTo>
                    <a:pt x="3627" y="423"/>
                    <a:pt x="3683" y="518"/>
                    <a:pt x="3709" y="607"/>
                  </a:cubicBezTo>
                  <a:cubicBezTo>
                    <a:pt x="3747" y="758"/>
                    <a:pt x="3778" y="885"/>
                    <a:pt x="3804" y="1018"/>
                  </a:cubicBezTo>
                  <a:cubicBezTo>
                    <a:pt x="3766" y="1024"/>
                    <a:pt x="3734" y="1043"/>
                    <a:pt x="3690" y="1049"/>
                  </a:cubicBezTo>
                  <a:cubicBezTo>
                    <a:pt x="3634" y="1064"/>
                    <a:pt x="3607" y="1070"/>
                    <a:pt x="3563" y="1070"/>
                  </a:cubicBezTo>
                  <a:cubicBezTo>
                    <a:pt x="3532" y="1070"/>
                    <a:pt x="3493" y="1067"/>
                    <a:pt x="3430" y="1062"/>
                  </a:cubicBezTo>
                  <a:cubicBezTo>
                    <a:pt x="3430" y="1063"/>
                    <a:pt x="3429" y="1064"/>
                    <a:pt x="3425" y="1064"/>
                  </a:cubicBezTo>
                  <a:cubicBezTo>
                    <a:pt x="3392" y="1064"/>
                    <a:pt x="3206" y="1009"/>
                    <a:pt x="3177" y="986"/>
                  </a:cubicBezTo>
                  <a:cubicBezTo>
                    <a:pt x="3139" y="967"/>
                    <a:pt x="3108" y="948"/>
                    <a:pt x="3076" y="923"/>
                  </a:cubicBezTo>
                  <a:cubicBezTo>
                    <a:pt x="3228" y="765"/>
                    <a:pt x="3361" y="607"/>
                    <a:pt x="3500" y="455"/>
                  </a:cubicBezTo>
                  <a:cubicBezTo>
                    <a:pt x="3525" y="429"/>
                    <a:pt x="3551" y="410"/>
                    <a:pt x="3582" y="385"/>
                  </a:cubicBezTo>
                  <a:close/>
                  <a:moveTo>
                    <a:pt x="2956" y="1081"/>
                  </a:moveTo>
                  <a:cubicBezTo>
                    <a:pt x="3146" y="1214"/>
                    <a:pt x="3367" y="1303"/>
                    <a:pt x="3601" y="1315"/>
                  </a:cubicBezTo>
                  <a:cubicBezTo>
                    <a:pt x="3645" y="1315"/>
                    <a:pt x="3696" y="1319"/>
                    <a:pt x="3749" y="1319"/>
                  </a:cubicBezTo>
                  <a:cubicBezTo>
                    <a:pt x="3789" y="1319"/>
                    <a:pt x="3829" y="1317"/>
                    <a:pt x="3867" y="1309"/>
                  </a:cubicBezTo>
                  <a:cubicBezTo>
                    <a:pt x="3886" y="1454"/>
                    <a:pt x="3911" y="1600"/>
                    <a:pt x="3943" y="1783"/>
                  </a:cubicBezTo>
                  <a:cubicBezTo>
                    <a:pt x="3981" y="1967"/>
                    <a:pt x="3975" y="2163"/>
                    <a:pt x="4044" y="2340"/>
                  </a:cubicBezTo>
                  <a:cubicBezTo>
                    <a:pt x="4025" y="2340"/>
                    <a:pt x="4006" y="2347"/>
                    <a:pt x="3994" y="2359"/>
                  </a:cubicBezTo>
                  <a:cubicBezTo>
                    <a:pt x="3981" y="2370"/>
                    <a:pt x="3976" y="2375"/>
                    <a:pt x="3976" y="2377"/>
                  </a:cubicBezTo>
                  <a:lnTo>
                    <a:pt x="3976" y="2377"/>
                  </a:lnTo>
                  <a:cubicBezTo>
                    <a:pt x="3971" y="2382"/>
                    <a:pt x="3966" y="2387"/>
                    <a:pt x="3962" y="2391"/>
                  </a:cubicBezTo>
                  <a:cubicBezTo>
                    <a:pt x="3880" y="2480"/>
                    <a:pt x="3810" y="2581"/>
                    <a:pt x="3715" y="2657"/>
                  </a:cubicBezTo>
                  <a:cubicBezTo>
                    <a:pt x="3709" y="2663"/>
                    <a:pt x="3696" y="2663"/>
                    <a:pt x="3696" y="2669"/>
                  </a:cubicBezTo>
                  <a:cubicBezTo>
                    <a:pt x="3690" y="2669"/>
                    <a:pt x="3690" y="2676"/>
                    <a:pt x="3683" y="2688"/>
                  </a:cubicBezTo>
                  <a:cubicBezTo>
                    <a:pt x="3574" y="2745"/>
                    <a:pt x="3579" y="2752"/>
                    <a:pt x="3532" y="2752"/>
                  </a:cubicBezTo>
                  <a:cubicBezTo>
                    <a:pt x="3517" y="2752"/>
                    <a:pt x="3495" y="2752"/>
                    <a:pt x="3462" y="2752"/>
                  </a:cubicBezTo>
                  <a:cubicBezTo>
                    <a:pt x="3456" y="2752"/>
                    <a:pt x="3437" y="2739"/>
                    <a:pt x="3424" y="2739"/>
                  </a:cubicBezTo>
                  <a:lnTo>
                    <a:pt x="3405" y="2733"/>
                  </a:lnTo>
                  <a:lnTo>
                    <a:pt x="3399" y="2733"/>
                  </a:lnTo>
                  <a:cubicBezTo>
                    <a:pt x="3304" y="2688"/>
                    <a:pt x="3310" y="2688"/>
                    <a:pt x="3222" y="2600"/>
                  </a:cubicBezTo>
                  <a:cubicBezTo>
                    <a:pt x="3152" y="2530"/>
                    <a:pt x="3063" y="2321"/>
                    <a:pt x="2855" y="2283"/>
                  </a:cubicBezTo>
                  <a:cubicBezTo>
                    <a:pt x="2684" y="2283"/>
                    <a:pt x="2671" y="2315"/>
                    <a:pt x="2462" y="2378"/>
                  </a:cubicBezTo>
                  <a:cubicBezTo>
                    <a:pt x="2329" y="2410"/>
                    <a:pt x="2393" y="2404"/>
                    <a:pt x="2266" y="2410"/>
                  </a:cubicBezTo>
                  <a:cubicBezTo>
                    <a:pt x="2253" y="2410"/>
                    <a:pt x="2228" y="2404"/>
                    <a:pt x="2209" y="2391"/>
                  </a:cubicBezTo>
                  <a:cubicBezTo>
                    <a:pt x="2133" y="2359"/>
                    <a:pt x="2127" y="2353"/>
                    <a:pt x="2064" y="2258"/>
                  </a:cubicBezTo>
                  <a:cubicBezTo>
                    <a:pt x="2038" y="2233"/>
                    <a:pt x="2038" y="2182"/>
                    <a:pt x="2019" y="2125"/>
                  </a:cubicBezTo>
                  <a:cubicBezTo>
                    <a:pt x="2095" y="2037"/>
                    <a:pt x="2165" y="1948"/>
                    <a:pt x="2272" y="1821"/>
                  </a:cubicBezTo>
                  <a:cubicBezTo>
                    <a:pt x="2336" y="1739"/>
                    <a:pt x="2475" y="1644"/>
                    <a:pt x="2462" y="1619"/>
                  </a:cubicBezTo>
                  <a:cubicBezTo>
                    <a:pt x="2557" y="1562"/>
                    <a:pt x="2633" y="1435"/>
                    <a:pt x="2703" y="1372"/>
                  </a:cubicBezTo>
                  <a:cubicBezTo>
                    <a:pt x="2791" y="1277"/>
                    <a:pt x="2874" y="1176"/>
                    <a:pt x="2956" y="1081"/>
                  </a:cubicBezTo>
                  <a:close/>
                  <a:moveTo>
                    <a:pt x="1899" y="2435"/>
                  </a:moveTo>
                  <a:cubicBezTo>
                    <a:pt x="2001" y="2597"/>
                    <a:pt x="2166" y="2708"/>
                    <a:pt x="2350" y="2708"/>
                  </a:cubicBezTo>
                  <a:cubicBezTo>
                    <a:pt x="2360" y="2708"/>
                    <a:pt x="2370" y="2708"/>
                    <a:pt x="2380" y="2707"/>
                  </a:cubicBezTo>
                  <a:cubicBezTo>
                    <a:pt x="2532" y="2695"/>
                    <a:pt x="2608" y="2669"/>
                    <a:pt x="2696" y="2625"/>
                  </a:cubicBezTo>
                  <a:lnTo>
                    <a:pt x="2696" y="2625"/>
                  </a:lnTo>
                  <a:cubicBezTo>
                    <a:pt x="2418" y="4568"/>
                    <a:pt x="1716" y="7447"/>
                    <a:pt x="1298" y="9763"/>
                  </a:cubicBezTo>
                  <a:cubicBezTo>
                    <a:pt x="1263" y="9863"/>
                    <a:pt x="1350" y="9955"/>
                    <a:pt x="1445" y="9955"/>
                  </a:cubicBezTo>
                  <a:cubicBezTo>
                    <a:pt x="1470" y="9955"/>
                    <a:pt x="1496" y="9948"/>
                    <a:pt x="1519" y="9933"/>
                  </a:cubicBezTo>
                  <a:cubicBezTo>
                    <a:pt x="1602" y="9883"/>
                    <a:pt x="1595" y="9775"/>
                    <a:pt x="1621" y="9687"/>
                  </a:cubicBezTo>
                  <a:cubicBezTo>
                    <a:pt x="1912" y="8206"/>
                    <a:pt x="2095" y="6706"/>
                    <a:pt x="2412" y="5232"/>
                  </a:cubicBezTo>
                  <a:cubicBezTo>
                    <a:pt x="2545" y="4682"/>
                    <a:pt x="2677" y="4131"/>
                    <a:pt x="2817" y="3581"/>
                  </a:cubicBezTo>
                  <a:cubicBezTo>
                    <a:pt x="2886" y="3277"/>
                    <a:pt x="2981" y="2979"/>
                    <a:pt x="3019" y="2669"/>
                  </a:cubicBezTo>
                  <a:cubicBezTo>
                    <a:pt x="3057" y="2733"/>
                    <a:pt x="3114" y="2802"/>
                    <a:pt x="3184" y="2859"/>
                  </a:cubicBezTo>
                  <a:cubicBezTo>
                    <a:pt x="3291" y="2964"/>
                    <a:pt x="3425" y="3021"/>
                    <a:pt x="3567" y="3021"/>
                  </a:cubicBezTo>
                  <a:cubicBezTo>
                    <a:pt x="3718" y="3021"/>
                    <a:pt x="3879" y="2958"/>
                    <a:pt x="4031" y="2821"/>
                  </a:cubicBezTo>
                  <a:lnTo>
                    <a:pt x="4031" y="2821"/>
                  </a:lnTo>
                  <a:cubicBezTo>
                    <a:pt x="3785" y="3929"/>
                    <a:pt x="3576" y="5017"/>
                    <a:pt x="3392" y="6118"/>
                  </a:cubicBezTo>
                  <a:cubicBezTo>
                    <a:pt x="3101" y="7580"/>
                    <a:pt x="2766" y="9035"/>
                    <a:pt x="2513" y="10503"/>
                  </a:cubicBezTo>
                  <a:cubicBezTo>
                    <a:pt x="2374" y="10572"/>
                    <a:pt x="2424" y="10610"/>
                    <a:pt x="2279" y="10712"/>
                  </a:cubicBezTo>
                  <a:cubicBezTo>
                    <a:pt x="2188" y="10790"/>
                    <a:pt x="1936" y="10915"/>
                    <a:pt x="1726" y="10915"/>
                  </a:cubicBezTo>
                  <a:cubicBezTo>
                    <a:pt x="1716" y="10915"/>
                    <a:pt x="1706" y="10915"/>
                    <a:pt x="1697" y="10914"/>
                  </a:cubicBezTo>
                  <a:cubicBezTo>
                    <a:pt x="1266" y="10883"/>
                    <a:pt x="766" y="10756"/>
                    <a:pt x="463" y="10383"/>
                  </a:cubicBezTo>
                  <a:cubicBezTo>
                    <a:pt x="418" y="10294"/>
                    <a:pt x="425" y="10332"/>
                    <a:pt x="393" y="10237"/>
                  </a:cubicBezTo>
                  <a:lnTo>
                    <a:pt x="393" y="10224"/>
                  </a:lnTo>
                  <a:lnTo>
                    <a:pt x="393" y="10218"/>
                  </a:lnTo>
                  <a:cubicBezTo>
                    <a:pt x="551" y="9377"/>
                    <a:pt x="716" y="8548"/>
                    <a:pt x="918" y="7719"/>
                  </a:cubicBezTo>
                  <a:cubicBezTo>
                    <a:pt x="1222" y="6460"/>
                    <a:pt x="1380" y="5169"/>
                    <a:pt x="1633" y="3903"/>
                  </a:cubicBezTo>
                  <a:cubicBezTo>
                    <a:pt x="1728" y="3416"/>
                    <a:pt x="1804" y="2922"/>
                    <a:pt x="1899" y="2435"/>
                  </a:cubicBezTo>
                  <a:close/>
                  <a:moveTo>
                    <a:pt x="3569" y="0"/>
                  </a:moveTo>
                  <a:cubicBezTo>
                    <a:pt x="3345" y="0"/>
                    <a:pt x="3120" y="272"/>
                    <a:pt x="2981" y="448"/>
                  </a:cubicBezTo>
                  <a:cubicBezTo>
                    <a:pt x="2817"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0" y="11248"/>
                    <a:pt x="1439" y="11312"/>
                    <a:pt x="1710" y="11312"/>
                  </a:cubicBezTo>
                  <a:cubicBezTo>
                    <a:pt x="2077" y="11312"/>
                    <a:pt x="2430" y="11195"/>
                    <a:pt x="2703" y="10889"/>
                  </a:cubicBezTo>
                  <a:cubicBezTo>
                    <a:pt x="2747" y="10851"/>
                    <a:pt x="2772" y="10800"/>
                    <a:pt x="2791" y="10750"/>
                  </a:cubicBezTo>
                  <a:cubicBezTo>
                    <a:pt x="2848" y="10737"/>
                    <a:pt x="2893" y="10693"/>
                    <a:pt x="2905"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p:nvPr/>
          </p:nvSpPr>
          <p:spPr>
            <a:xfrm>
              <a:off x="5587024" y="3169791"/>
              <a:ext cx="178494" cy="555306"/>
            </a:xfrm>
            <a:custGeom>
              <a:avLst/>
              <a:gdLst/>
              <a:ahLst/>
              <a:cxnLst/>
              <a:rect l="l" t="t" r="r" b="b"/>
              <a:pathLst>
                <a:path w="2596" h="8076" extrusionOk="0">
                  <a:moveTo>
                    <a:pt x="2595" y="1"/>
                  </a:moveTo>
                  <a:lnTo>
                    <a:pt x="2595" y="1"/>
                  </a:lnTo>
                  <a:cubicBezTo>
                    <a:pt x="2446" y="134"/>
                    <a:pt x="2285" y="196"/>
                    <a:pt x="2133" y="196"/>
                  </a:cubicBezTo>
                  <a:cubicBezTo>
                    <a:pt x="2054" y="196"/>
                    <a:pt x="1977" y="179"/>
                    <a:pt x="1905" y="146"/>
                  </a:cubicBezTo>
                  <a:lnTo>
                    <a:pt x="488" y="7505"/>
                  </a:lnTo>
                  <a:cubicBezTo>
                    <a:pt x="488" y="7505"/>
                    <a:pt x="311" y="7815"/>
                    <a:pt x="1" y="8043"/>
                  </a:cubicBezTo>
                  <a:cubicBezTo>
                    <a:pt x="89" y="8056"/>
                    <a:pt x="184" y="8068"/>
                    <a:pt x="267" y="8074"/>
                  </a:cubicBezTo>
                  <a:cubicBezTo>
                    <a:pt x="277" y="8075"/>
                    <a:pt x="287" y="8075"/>
                    <a:pt x="297" y="8075"/>
                  </a:cubicBezTo>
                  <a:cubicBezTo>
                    <a:pt x="512" y="8075"/>
                    <a:pt x="758" y="7951"/>
                    <a:pt x="849" y="7878"/>
                  </a:cubicBezTo>
                  <a:cubicBezTo>
                    <a:pt x="994" y="7771"/>
                    <a:pt x="944" y="7733"/>
                    <a:pt x="1083" y="7663"/>
                  </a:cubicBezTo>
                  <a:cubicBezTo>
                    <a:pt x="1336" y="6202"/>
                    <a:pt x="1671" y="4746"/>
                    <a:pt x="1962" y="3278"/>
                  </a:cubicBezTo>
                  <a:cubicBezTo>
                    <a:pt x="2146" y="2184"/>
                    <a:pt x="2355" y="1089"/>
                    <a:pt x="2595" y="1"/>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1"/>
            <p:cNvSpPr/>
            <p:nvPr/>
          </p:nvSpPr>
          <p:spPr>
            <a:xfrm>
              <a:off x="5720214" y="3063211"/>
              <a:ext cx="46136" cy="100183"/>
            </a:xfrm>
            <a:custGeom>
              <a:avLst/>
              <a:gdLst/>
              <a:ahLst/>
              <a:cxnLst/>
              <a:rect l="l" t="t" r="r" b="b"/>
              <a:pathLst>
                <a:path w="671" h="1457" extrusionOk="0">
                  <a:moveTo>
                    <a:pt x="95" y="0"/>
                  </a:moveTo>
                  <a:lnTo>
                    <a:pt x="0" y="1424"/>
                  </a:lnTo>
                  <a:cubicBezTo>
                    <a:pt x="6" y="1430"/>
                    <a:pt x="19" y="1430"/>
                    <a:pt x="25" y="1437"/>
                  </a:cubicBezTo>
                  <a:cubicBezTo>
                    <a:pt x="30" y="1437"/>
                    <a:pt x="31" y="1439"/>
                    <a:pt x="35" y="1439"/>
                  </a:cubicBezTo>
                  <a:cubicBezTo>
                    <a:pt x="37" y="1439"/>
                    <a:pt x="40" y="1439"/>
                    <a:pt x="44" y="1437"/>
                  </a:cubicBezTo>
                  <a:lnTo>
                    <a:pt x="57" y="1443"/>
                  </a:lnTo>
                  <a:cubicBezTo>
                    <a:pt x="70" y="1443"/>
                    <a:pt x="89" y="1456"/>
                    <a:pt x="95" y="1456"/>
                  </a:cubicBezTo>
                  <a:cubicBezTo>
                    <a:pt x="128" y="1456"/>
                    <a:pt x="150" y="1456"/>
                    <a:pt x="165" y="1456"/>
                  </a:cubicBezTo>
                  <a:cubicBezTo>
                    <a:pt x="212" y="1456"/>
                    <a:pt x="207" y="1449"/>
                    <a:pt x="316" y="1392"/>
                  </a:cubicBezTo>
                  <a:cubicBezTo>
                    <a:pt x="323" y="1380"/>
                    <a:pt x="323" y="1373"/>
                    <a:pt x="329" y="1373"/>
                  </a:cubicBezTo>
                  <a:cubicBezTo>
                    <a:pt x="329" y="1367"/>
                    <a:pt x="342" y="1367"/>
                    <a:pt x="348" y="1361"/>
                  </a:cubicBezTo>
                  <a:cubicBezTo>
                    <a:pt x="443" y="1285"/>
                    <a:pt x="513" y="1184"/>
                    <a:pt x="595" y="1095"/>
                  </a:cubicBezTo>
                  <a:lnTo>
                    <a:pt x="608" y="1082"/>
                  </a:lnTo>
                  <a:lnTo>
                    <a:pt x="627" y="1063"/>
                  </a:lnTo>
                  <a:cubicBezTo>
                    <a:pt x="639" y="1051"/>
                    <a:pt x="658" y="1044"/>
                    <a:pt x="671" y="1032"/>
                  </a:cubicBezTo>
                  <a:cubicBezTo>
                    <a:pt x="601" y="861"/>
                    <a:pt x="608" y="665"/>
                    <a:pt x="570" y="481"/>
                  </a:cubicBezTo>
                  <a:cubicBezTo>
                    <a:pt x="538" y="298"/>
                    <a:pt x="513" y="146"/>
                    <a:pt x="494" y="7"/>
                  </a:cubicBezTo>
                  <a:cubicBezTo>
                    <a:pt x="449" y="13"/>
                    <a:pt x="402" y="15"/>
                    <a:pt x="356" y="15"/>
                  </a:cubicBezTo>
                  <a:cubicBezTo>
                    <a:pt x="310" y="15"/>
                    <a:pt x="266" y="13"/>
                    <a:pt x="228" y="13"/>
                  </a:cubicBezTo>
                  <a:cubicBezTo>
                    <a:pt x="184" y="13"/>
                    <a:pt x="146" y="7"/>
                    <a:pt x="95" y="0"/>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860238" y="1417433"/>
            <a:ext cx="7417417" cy="2308324"/>
          </a:xfrm>
          <a:prstGeom prst="rect">
            <a:avLst/>
          </a:prstGeom>
        </p:spPr>
        <p:txBody>
          <a:bodyPr wrap="square">
            <a:spAutoFit/>
          </a:bodyPr>
          <a:lstStyle/>
          <a:p>
            <a:pPr lvl="0" algn="just">
              <a:buClr>
                <a:srgbClr val="312313"/>
              </a:buClr>
              <a:buSzPts val="950"/>
              <a:tabLst>
                <a:tab pos="1749425" algn="l"/>
              </a:tabLst>
            </a:pPr>
            <a:r>
              <a:rPr lang="en-US" sz="2400">
                <a:solidFill>
                  <a:srgbClr val="312313"/>
                </a:solidFill>
                <a:latin typeface="Times New Roman" panose="02020603050405020304" pitchFamily="18" charset="0"/>
                <a:ea typeface="Tahoma" panose="020B0604030504040204" pitchFamily="34" charset="0"/>
                <a:cs typeface="Times New Roman" panose="02020603050405020304" pitchFamily="18" charset="0"/>
              </a:rPr>
              <a:t>- </a:t>
            </a:r>
            <a:r>
              <a:rPr lang="vi-VN" sz="2400">
                <a:solidFill>
                  <a:srgbClr val="312313"/>
                </a:solidFill>
                <a:latin typeface="Times New Roman" panose="02020603050405020304" pitchFamily="18" charset="0"/>
                <a:ea typeface="Tahoma" panose="020B0604030504040204" pitchFamily="34" charset="0"/>
                <a:cs typeface="Times New Roman" panose="02020603050405020304" pitchFamily="18" charset="0"/>
              </a:rPr>
              <a:t>Nêu được khái niệm hợp chất hữu cơ, hoá học hữu cơ.</a:t>
            </a:r>
          </a:p>
          <a:p>
            <a:pPr lvl="0" algn="just">
              <a:buClr>
                <a:srgbClr val="312313"/>
              </a:buClr>
              <a:buSzPts val="950"/>
              <a:tabLst>
                <a:tab pos="1749425" algn="l"/>
              </a:tabLst>
            </a:pPr>
            <a:r>
              <a:rPr lang="en-US" sz="2400">
                <a:solidFill>
                  <a:srgbClr val="312313"/>
                </a:solidFill>
                <a:latin typeface="Times New Roman" panose="02020603050405020304" pitchFamily="18" charset="0"/>
                <a:ea typeface="Tahoma" panose="020B0604030504040204" pitchFamily="34" charset="0"/>
                <a:cs typeface="Times New Roman" panose="02020603050405020304" pitchFamily="18" charset="0"/>
              </a:rPr>
              <a:t>- </a:t>
            </a:r>
            <a:r>
              <a:rPr lang="vi-VN" sz="2400">
                <a:solidFill>
                  <a:srgbClr val="312313"/>
                </a:solidFill>
                <a:latin typeface="Times New Roman" panose="02020603050405020304" pitchFamily="18" charset="0"/>
                <a:ea typeface="Tahoma" panose="020B0604030504040204" pitchFamily="34" charset="0"/>
                <a:cs typeface="Times New Roman" panose="02020603050405020304" pitchFamily="18" charset="0"/>
              </a:rPr>
              <a:t>Nêu được khái niệm công thức phân tử, công thức cấu tạo và ý nghĩa của nó; đặc điểm cấu tạo hợp chất hữu cơ.</a:t>
            </a:r>
          </a:p>
          <a:p>
            <a:pPr lvl="0" algn="just">
              <a:buClr>
                <a:srgbClr val="312313"/>
              </a:buClr>
              <a:buSzPts val="950"/>
              <a:tabLst>
                <a:tab pos="1749425" algn="l"/>
              </a:tabLst>
            </a:pPr>
            <a:r>
              <a:rPr lang="en-US" sz="2400">
                <a:solidFill>
                  <a:srgbClr val="312313"/>
                </a:solidFill>
                <a:latin typeface="Times New Roman" panose="02020603050405020304" pitchFamily="18" charset="0"/>
                <a:ea typeface="Tahoma" panose="020B0604030504040204" pitchFamily="34" charset="0"/>
                <a:cs typeface="Times New Roman" panose="02020603050405020304" pitchFamily="18" charset="0"/>
              </a:rPr>
              <a:t>- </a:t>
            </a:r>
            <a:r>
              <a:rPr lang="vi-VN" sz="2400">
                <a:solidFill>
                  <a:srgbClr val="312313"/>
                </a:solidFill>
                <a:latin typeface="Times New Roman" panose="02020603050405020304" pitchFamily="18" charset="0"/>
                <a:ea typeface="Tahoma" panose="020B0604030504040204" pitchFamily="34" charset="0"/>
                <a:cs typeface="Times New Roman" panose="02020603050405020304" pitchFamily="18" charset="0"/>
              </a:rPr>
              <a:t>Phân biệt được chất vô cơ hay hữu cơ theo công thức phân tử; trình bày được sự phân loại sơ bộ hợp chất hữu cơ gồm hydrocarbon và dẫn xuất hydrocarbon.</a:t>
            </a:r>
            <a:endParaRPr lang="vi-VN" sz="2400" dirty="0">
              <a:solidFill>
                <a:srgbClr val="312313"/>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Single Corner Rounded 5">
            <a:extLst>
              <a:ext uri="{FF2B5EF4-FFF2-40B4-BE49-F238E27FC236}">
                <a16:creationId xmlns:a16="http://schemas.microsoft.com/office/drawing/2014/main" id="{81350977-E80F-A930-C1BA-C9CA78714F81}"/>
              </a:ext>
            </a:extLst>
          </p:cNvPr>
          <p:cNvSpPr/>
          <p:nvPr/>
        </p:nvSpPr>
        <p:spPr>
          <a:xfrm flipV="1">
            <a:off x="0" y="-2"/>
            <a:ext cx="3584122"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56FCA0D-DDD6-9FC7-782E-E37D4A39040E}"/>
              </a:ext>
            </a:extLst>
          </p:cNvPr>
          <p:cNvSpPr txBox="1"/>
          <p:nvPr/>
        </p:nvSpPr>
        <p:spPr>
          <a:xfrm>
            <a:off x="83684" y="74717"/>
            <a:ext cx="3435123"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2. MẠCH CARBON</a:t>
            </a:r>
            <a:endParaRPr lang="vi-VN" sz="2000" b="1">
              <a:solidFill>
                <a:srgbClr val="FFFF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E0830EF-59EB-31AB-3D8A-69697B9490AC}"/>
              </a:ext>
            </a:extLst>
          </p:cNvPr>
          <p:cNvSpPr txBox="1"/>
          <p:nvPr/>
        </p:nvSpPr>
        <p:spPr>
          <a:xfrm>
            <a:off x="802339" y="3197932"/>
            <a:ext cx="2262086" cy="646331"/>
          </a:xfrm>
          <a:prstGeom prst="rect">
            <a:avLst/>
          </a:prstGeom>
          <a:solidFill>
            <a:srgbClr val="FFFFFF"/>
          </a:solidFill>
        </p:spPr>
        <p:txBody>
          <a:bodyPr wrap="square" rtlCol="0">
            <a:spAutoFit/>
          </a:bodyPr>
          <a:lstStyle/>
          <a:p>
            <a:pPr algn="ctr"/>
            <a:r>
              <a:rPr lang="en-US" sz="1800" i="1">
                <a:solidFill>
                  <a:schemeClr val="tx1"/>
                </a:solidFill>
                <a:latin typeface="Times New Roman" panose="02020603050405020304" pitchFamily="18" charset="0"/>
                <a:cs typeface="Times New Roman" panose="02020603050405020304" pitchFamily="18" charset="0"/>
              </a:rPr>
              <a:t>Mạch hở, không phân nhánh</a:t>
            </a:r>
            <a:endParaRPr lang="en-US" sz="1800" i="1"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E2C1D7E-A836-6775-F30D-812560BC6B7D}"/>
              </a:ext>
            </a:extLst>
          </p:cNvPr>
          <p:cNvSpPr txBox="1"/>
          <p:nvPr/>
        </p:nvSpPr>
        <p:spPr>
          <a:xfrm>
            <a:off x="3799752" y="3197932"/>
            <a:ext cx="2144186" cy="646331"/>
          </a:xfrm>
          <a:prstGeom prst="rect">
            <a:avLst/>
          </a:prstGeom>
          <a:solidFill>
            <a:srgbClr val="FFFFFF"/>
          </a:solidFill>
        </p:spPr>
        <p:txBody>
          <a:bodyPr wrap="square" rtlCol="0">
            <a:spAutoFit/>
          </a:bodyPr>
          <a:lstStyle/>
          <a:p>
            <a:pPr algn="ctr"/>
            <a:r>
              <a:rPr lang="en-US" sz="1800" i="1">
                <a:solidFill>
                  <a:schemeClr val="tx1"/>
                </a:solidFill>
                <a:latin typeface="Times New Roman" panose="02020603050405020304" pitchFamily="18" charset="0"/>
                <a:cs typeface="Times New Roman" panose="02020603050405020304" pitchFamily="18" charset="0"/>
              </a:rPr>
              <a:t>Mạch hở, phân nhánh (có nhánh)</a:t>
            </a:r>
            <a:endParaRPr lang="en-US" sz="1800" i="1" dirty="0" err="1">
              <a:solidFill>
                <a:schemeClr val="tx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9A929C8-86BB-EF04-DC5F-D76C86F776A9}"/>
              </a:ext>
            </a:extLst>
          </p:cNvPr>
          <p:cNvSpPr txBox="1"/>
          <p:nvPr/>
        </p:nvSpPr>
        <p:spPr>
          <a:xfrm>
            <a:off x="6701788" y="3336431"/>
            <a:ext cx="1639873" cy="369332"/>
          </a:xfrm>
          <a:prstGeom prst="rect">
            <a:avLst/>
          </a:prstGeom>
          <a:solidFill>
            <a:srgbClr val="FFFFFF"/>
          </a:solidFill>
        </p:spPr>
        <p:txBody>
          <a:bodyPr wrap="square" rtlCol="0">
            <a:spAutoFit/>
          </a:bodyPr>
          <a:lstStyle/>
          <a:p>
            <a:pPr algn="ctr"/>
            <a:r>
              <a:rPr lang="en-US" sz="1800" i="1" dirty="0" err="1">
                <a:solidFill>
                  <a:schemeClr val="tx1"/>
                </a:solidFill>
                <a:latin typeface="Times New Roman" panose="02020603050405020304" pitchFamily="18" charset="0"/>
                <a:cs typeface="Times New Roman" panose="02020603050405020304" pitchFamily="18" charset="0"/>
              </a:rPr>
              <a:t>Mạch</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vòng</a:t>
            </a:r>
            <a:endParaRPr lang="en-US" sz="1800" i="1" dirty="0">
              <a:solidFill>
                <a:schemeClr val="tx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4F68BE70-CCE5-2B04-2277-21C77F1E8225}"/>
              </a:ext>
            </a:extLst>
          </p:cNvPr>
          <p:cNvPicPr/>
          <p:nvPr/>
        </p:nvPicPr>
        <p:blipFill>
          <a:blip r:embed="rId2"/>
          <a:stretch>
            <a:fillRect/>
          </a:stretch>
        </p:blipFill>
        <p:spPr>
          <a:xfrm>
            <a:off x="342900" y="1013434"/>
            <a:ext cx="2765995" cy="1958366"/>
          </a:xfrm>
          <a:prstGeom prst="rect">
            <a:avLst/>
          </a:prstGeom>
        </p:spPr>
      </p:pic>
      <p:pic>
        <p:nvPicPr>
          <p:cNvPr id="12" name="Picture 11">
            <a:extLst>
              <a:ext uri="{FF2B5EF4-FFF2-40B4-BE49-F238E27FC236}">
                <a16:creationId xmlns:a16="http://schemas.microsoft.com/office/drawing/2014/main" id="{1B7059FA-E1CA-ADE9-3ED1-CA5AB08A01BD}"/>
              </a:ext>
            </a:extLst>
          </p:cNvPr>
          <p:cNvPicPr/>
          <p:nvPr/>
        </p:nvPicPr>
        <p:blipFill rotWithShape="1">
          <a:blip r:embed="rId3" cstate="print">
            <a:extLst>
              <a:ext uri="{28A0092B-C50C-407E-A947-70E740481C1C}">
                <a14:useLocalDpi xmlns:a14="http://schemas.microsoft.com/office/drawing/2010/main" val="0"/>
              </a:ext>
            </a:extLst>
          </a:blip>
          <a:srcRect l="3730" r="3528" b="4281"/>
          <a:stretch/>
        </p:blipFill>
        <p:spPr bwMode="auto">
          <a:xfrm>
            <a:off x="3332726" y="1018143"/>
            <a:ext cx="2765995" cy="2105763"/>
          </a:xfrm>
          <a:prstGeom prst="rect">
            <a:avLst/>
          </a:prstGeom>
          <a:solidFill>
            <a:srgbClr val="FFFFFF"/>
          </a:solidFill>
          <a:ln>
            <a:noFill/>
          </a:ln>
        </p:spPr>
      </p:pic>
      <p:pic>
        <p:nvPicPr>
          <p:cNvPr id="13" name="Picture 12">
            <a:extLst>
              <a:ext uri="{FF2B5EF4-FFF2-40B4-BE49-F238E27FC236}">
                <a16:creationId xmlns:a16="http://schemas.microsoft.com/office/drawing/2014/main" id="{E9EBF453-F796-0E85-C55A-E37F8ADAD7F4}"/>
              </a:ext>
            </a:extLst>
          </p:cNvPr>
          <p:cNvPicPr>
            <a:picLocks noChangeAspect="1"/>
          </p:cNvPicPr>
          <p:nvPr/>
        </p:nvPicPr>
        <p:blipFill rotWithShape="1">
          <a:blip r:embed="rId4"/>
          <a:srcRect l="9908"/>
          <a:stretch/>
        </p:blipFill>
        <p:spPr>
          <a:xfrm>
            <a:off x="6368436" y="1065391"/>
            <a:ext cx="2244131" cy="1958366"/>
          </a:xfrm>
          <a:prstGeom prst="rect">
            <a:avLst/>
          </a:prstGeom>
        </p:spPr>
      </p:pic>
    </p:spTree>
    <p:extLst>
      <p:ext uri="{BB962C8B-B14F-4D97-AF65-F5344CB8AC3E}">
        <p14:creationId xmlns:p14="http://schemas.microsoft.com/office/powerpoint/2010/main" val="21045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45;p55">
            <a:extLst>
              <a:ext uri="{FF2B5EF4-FFF2-40B4-BE49-F238E27FC236}">
                <a16:creationId xmlns:a16="http://schemas.microsoft.com/office/drawing/2014/main" id="{4AAF1EF7-F64A-3BDD-63FC-4AAB45E5F44A}"/>
              </a:ext>
            </a:extLst>
          </p:cNvPr>
          <p:cNvGrpSpPr/>
          <p:nvPr/>
        </p:nvGrpSpPr>
        <p:grpSpPr>
          <a:xfrm>
            <a:off x="17985" y="4240051"/>
            <a:ext cx="842908" cy="823402"/>
            <a:chOff x="630825" y="3173778"/>
            <a:chExt cx="322830" cy="311812"/>
          </a:xfrm>
        </p:grpSpPr>
        <p:sp>
          <p:nvSpPr>
            <p:cNvPr id="3" name="Google Shape;1046;p55">
              <a:extLst>
                <a:ext uri="{FF2B5EF4-FFF2-40B4-BE49-F238E27FC236}">
                  <a16:creationId xmlns:a16="http://schemas.microsoft.com/office/drawing/2014/main" id="{74F69F51-52BE-8642-4812-83AFA873E013}"/>
                </a:ext>
              </a:extLst>
            </p:cNvPr>
            <p:cNvSpPr/>
            <p:nvPr/>
          </p:nvSpPr>
          <p:spPr>
            <a:xfrm>
              <a:off x="630867" y="3173778"/>
              <a:ext cx="322721" cy="311427"/>
            </a:xfrm>
            <a:custGeom>
              <a:avLst/>
              <a:gdLst/>
              <a:ahLst/>
              <a:cxnLst/>
              <a:rect l="l" t="t" r="r" b="b"/>
              <a:pathLst>
                <a:path w="14802" h="14284" extrusionOk="0">
                  <a:moveTo>
                    <a:pt x="11433" y="0"/>
                  </a:moveTo>
                  <a:cubicBezTo>
                    <a:pt x="11150" y="0"/>
                    <a:pt x="10867" y="17"/>
                    <a:pt x="10587" y="38"/>
                  </a:cubicBezTo>
                  <a:cubicBezTo>
                    <a:pt x="8942" y="133"/>
                    <a:pt x="7373" y="671"/>
                    <a:pt x="5854" y="1272"/>
                  </a:cubicBezTo>
                  <a:cubicBezTo>
                    <a:pt x="5044" y="1613"/>
                    <a:pt x="4215" y="1942"/>
                    <a:pt x="3500" y="2461"/>
                  </a:cubicBezTo>
                  <a:cubicBezTo>
                    <a:pt x="3215" y="2670"/>
                    <a:pt x="2924" y="2917"/>
                    <a:pt x="2633" y="3170"/>
                  </a:cubicBezTo>
                  <a:cubicBezTo>
                    <a:pt x="2481" y="3297"/>
                    <a:pt x="2342" y="3429"/>
                    <a:pt x="2197" y="3575"/>
                  </a:cubicBezTo>
                  <a:cubicBezTo>
                    <a:pt x="1754" y="3999"/>
                    <a:pt x="1368" y="4455"/>
                    <a:pt x="1115" y="4872"/>
                  </a:cubicBezTo>
                  <a:lnTo>
                    <a:pt x="1115" y="4885"/>
                  </a:lnTo>
                  <a:cubicBezTo>
                    <a:pt x="760" y="5435"/>
                    <a:pt x="507" y="6049"/>
                    <a:pt x="362" y="6808"/>
                  </a:cubicBezTo>
                  <a:cubicBezTo>
                    <a:pt x="1" y="8257"/>
                    <a:pt x="115" y="9808"/>
                    <a:pt x="899" y="11136"/>
                  </a:cubicBezTo>
                  <a:cubicBezTo>
                    <a:pt x="2070" y="13104"/>
                    <a:pt x="4411" y="14028"/>
                    <a:pt x="6613" y="14231"/>
                  </a:cubicBezTo>
                  <a:cubicBezTo>
                    <a:pt x="6978" y="14264"/>
                    <a:pt x="7347" y="14283"/>
                    <a:pt x="7717" y="14283"/>
                  </a:cubicBezTo>
                  <a:cubicBezTo>
                    <a:pt x="8745" y="14283"/>
                    <a:pt x="9777" y="14134"/>
                    <a:pt x="10726" y="13724"/>
                  </a:cubicBezTo>
                  <a:cubicBezTo>
                    <a:pt x="11308" y="13446"/>
                    <a:pt x="11884" y="13092"/>
                    <a:pt x="12257" y="12554"/>
                  </a:cubicBezTo>
                  <a:cubicBezTo>
                    <a:pt x="12567" y="12086"/>
                    <a:pt x="12846" y="11529"/>
                    <a:pt x="12783" y="10959"/>
                  </a:cubicBezTo>
                  <a:cubicBezTo>
                    <a:pt x="12688" y="10181"/>
                    <a:pt x="12131" y="9536"/>
                    <a:pt x="12004" y="8922"/>
                  </a:cubicBezTo>
                  <a:cubicBezTo>
                    <a:pt x="11941" y="8643"/>
                    <a:pt x="12011" y="8042"/>
                    <a:pt x="12194" y="7599"/>
                  </a:cubicBezTo>
                  <a:cubicBezTo>
                    <a:pt x="12200" y="7555"/>
                    <a:pt x="12536" y="7017"/>
                    <a:pt x="12694" y="6827"/>
                  </a:cubicBezTo>
                  <a:cubicBezTo>
                    <a:pt x="13415" y="5891"/>
                    <a:pt x="14801" y="4493"/>
                    <a:pt x="14776" y="3006"/>
                  </a:cubicBezTo>
                  <a:cubicBezTo>
                    <a:pt x="14788" y="2347"/>
                    <a:pt x="14561" y="1689"/>
                    <a:pt x="14124" y="1202"/>
                  </a:cubicBezTo>
                  <a:cubicBezTo>
                    <a:pt x="13846" y="867"/>
                    <a:pt x="13529" y="550"/>
                    <a:pt x="13143" y="354"/>
                  </a:cubicBezTo>
                  <a:cubicBezTo>
                    <a:pt x="12612" y="76"/>
                    <a:pt x="12025" y="0"/>
                    <a:pt x="1143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47;p55">
              <a:extLst>
                <a:ext uri="{FF2B5EF4-FFF2-40B4-BE49-F238E27FC236}">
                  <a16:creationId xmlns:a16="http://schemas.microsoft.com/office/drawing/2014/main" id="{71214E0C-F1A8-D569-BB75-0B9AF701828D}"/>
                </a:ext>
              </a:extLst>
            </p:cNvPr>
            <p:cNvSpPr/>
            <p:nvPr/>
          </p:nvSpPr>
          <p:spPr>
            <a:xfrm>
              <a:off x="827405" y="3223330"/>
              <a:ext cx="42101" cy="34099"/>
            </a:xfrm>
            <a:custGeom>
              <a:avLst/>
              <a:gdLst/>
              <a:ahLst/>
              <a:cxnLst/>
              <a:rect l="l" t="t" r="r" b="b"/>
              <a:pathLst>
                <a:path w="1931" h="1564" extrusionOk="0">
                  <a:moveTo>
                    <a:pt x="1345" y="1"/>
                  </a:moveTo>
                  <a:cubicBezTo>
                    <a:pt x="1105" y="1"/>
                    <a:pt x="837" y="88"/>
                    <a:pt x="735" y="149"/>
                  </a:cubicBezTo>
                  <a:cubicBezTo>
                    <a:pt x="729" y="149"/>
                    <a:pt x="729" y="156"/>
                    <a:pt x="722" y="156"/>
                  </a:cubicBezTo>
                  <a:cubicBezTo>
                    <a:pt x="260" y="510"/>
                    <a:pt x="1" y="1175"/>
                    <a:pt x="418" y="1491"/>
                  </a:cubicBezTo>
                  <a:cubicBezTo>
                    <a:pt x="507" y="1540"/>
                    <a:pt x="628" y="1563"/>
                    <a:pt x="761" y="1563"/>
                  </a:cubicBezTo>
                  <a:cubicBezTo>
                    <a:pt x="1094" y="1563"/>
                    <a:pt x="1510" y="1417"/>
                    <a:pt x="1722" y="1156"/>
                  </a:cubicBezTo>
                  <a:cubicBezTo>
                    <a:pt x="1931" y="757"/>
                    <a:pt x="1893" y="251"/>
                    <a:pt x="1684" y="99"/>
                  </a:cubicBezTo>
                  <a:cubicBezTo>
                    <a:pt x="1601" y="27"/>
                    <a:pt x="1477" y="1"/>
                    <a:pt x="13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48;p55">
              <a:extLst>
                <a:ext uri="{FF2B5EF4-FFF2-40B4-BE49-F238E27FC236}">
                  <a16:creationId xmlns:a16="http://schemas.microsoft.com/office/drawing/2014/main" id="{A8967320-54E0-3602-894C-2D564D56463F}"/>
                </a:ext>
              </a:extLst>
            </p:cNvPr>
            <p:cNvSpPr/>
            <p:nvPr/>
          </p:nvSpPr>
          <p:spPr>
            <a:xfrm>
              <a:off x="752772" y="3240577"/>
              <a:ext cx="43343" cy="38896"/>
            </a:xfrm>
            <a:custGeom>
              <a:avLst/>
              <a:gdLst/>
              <a:ahLst/>
              <a:cxnLst/>
              <a:rect l="l" t="t" r="r" b="b"/>
              <a:pathLst>
                <a:path w="1988" h="1784" extrusionOk="0">
                  <a:moveTo>
                    <a:pt x="1207" y="1"/>
                  </a:moveTo>
                  <a:cubicBezTo>
                    <a:pt x="981" y="1"/>
                    <a:pt x="734" y="81"/>
                    <a:pt x="520" y="213"/>
                  </a:cubicBezTo>
                  <a:cubicBezTo>
                    <a:pt x="482" y="251"/>
                    <a:pt x="444" y="289"/>
                    <a:pt x="380" y="346"/>
                  </a:cubicBezTo>
                  <a:cubicBezTo>
                    <a:pt x="241" y="497"/>
                    <a:pt x="171" y="573"/>
                    <a:pt x="64" y="858"/>
                  </a:cubicBezTo>
                  <a:cubicBezTo>
                    <a:pt x="1" y="1092"/>
                    <a:pt x="1" y="1225"/>
                    <a:pt x="77" y="1459"/>
                  </a:cubicBezTo>
                  <a:cubicBezTo>
                    <a:pt x="83" y="1485"/>
                    <a:pt x="108" y="1516"/>
                    <a:pt x="115" y="1535"/>
                  </a:cubicBezTo>
                  <a:cubicBezTo>
                    <a:pt x="127" y="1541"/>
                    <a:pt x="134" y="1554"/>
                    <a:pt x="140" y="1567"/>
                  </a:cubicBezTo>
                  <a:cubicBezTo>
                    <a:pt x="171" y="1598"/>
                    <a:pt x="203" y="1630"/>
                    <a:pt x="235" y="1649"/>
                  </a:cubicBezTo>
                  <a:cubicBezTo>
                    <a:pt x="380" y="1745"/>
                    <a:pt x="529" y="1784"/>
                    <a:pt x="697" y="1784"/>
                  </a:cubicBezTo>
                  <a:cubicBezTo>
                    <a:pt x="851" y="1784"/>
                    <a:pt x="1022" y="1751"/>
                    <a:pt x="1222" y="1700"/>
                  </a:cubicBezTo>
                  <a:cubicBezTo>
                    <a:pt x="1374" y="1643"/>
                    <a:pt x="1583" y="1522"/>
                    <a:pt x="1715" y="1396"/>
                  </a:cubicBezTo>
                  <a:cubicBezTo>
                    <a:pt x="1741" y="1383"/>
                    <a:pt x="1785" y="1326"/>
                    <a:pt x="1810" y="1301"/>
                  </a:cubicBezTo>
                  <a:cubicBezTo>
                    <a:pt x="1987" y="1035"/>
                    <a:pt x="1981" y="877"/>
                    <a:pt x="1880" y="516"/>
                  </a:cubicBezTo>
                  <a:cubicBezTo>
                    <a:pt x="1782" y="149"/>
                    <a:pt x="1513" y="1"/>
                    <a:pt x="12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49;p55">
              <a:extLst>
                <a:ext uri="{FF2B5EF4-FFF2-40B4-BE49-F238E27FC236}">
                  <a16:creationId xmlns:a16="http://schemas.microsoft.com/office/drawing/2014/main" id="{9F6564EC-C223-8F75-520C-BCCD95BFB6DC}"/>
                </a:ext>
              </a:extLst>
            </p:cNvPr>
            <p:cNvSpPr/>
            <p:nvPr/>
          </p:nvSpPr>
          <p:spPr>
            <a:xfrm>
              <a:off x="725321" y="3354739"/>
              <a:ext cx="41141" cy="40553"/>
            </a:xfrm>
            <a:custGeom>
              <a:avLst/>
              <a:gdLst/>
              <a:ahLst/>
              <a:cxnLst/>
              <a:rect l="l" t="t" r="r" b="b"/>
              <a:pathLst>
                <a:path w="1887" h="1860" extrusionOk="0">
                  <a:moveTo>
                    <a:pt x="1177" y="1"/>
                  </a:moveTo>
                  <a:cubicBezTo>
                    <a:pt x="1019" y="1"/>
                    <a:pt x="924" y="32"/>
                    <a:pt x="671" y="83"/>
                  </a:cubicBezTo>
                  <a:cubicBezTo>
                    <a:pt x="374" y="248"/>
                    <a:pt x="95" y="526"/>
                    <a:pt x="26" y="931"/>
                  </a:cubicBezTo>
                  <a:cubicBezTo>
                    <a:pt x="0" y="1178"/>
                    <a:pt x="83" y="1716"/>
                    <a:pt x="399" y="1804"/>
                  </a:cubicBezTo>
                  <a:lnTo>
                    <a:pt x="367" y="1785"/>
                  </a:lnTo>
                  <a:lnTo>
                    <a:pt x="367" y="1785"/>
                  </a:lnTo>
                  <a:cubicBezTo>
                    <a:pt x="540" y="1839"/>
                    <a:pt x="574" y="1859"/>
                    <a:pt x="668" y="1859"/>
                  </a:cubicBezTo>
                  <a:cubicBezTo>
                    <a:pt x="695" y="1859"/>
                    <a:pt x="726" y="1858"/>
                    <a:pt x="766" y="1855"/>
                  </a:cubicBezTo>
                  <a:cubicBezTo>
                    <a:pt x="1026" y="1791"/>
                    <a:pt x="1045" y="1779"/>
                    <a:pt x="1272" y="1659"/>
                  </a:cubicBezTo>
                  <a:cubicBezTo>
                    <a:pt x="1684" y="1443"/>
                    <a:pt x="1873" y="1114"/>
                    <a:pt x="1886" y="741"/>
                  </a:cubicBezTo>
                  <a:cubicBezTo>
                    <a:pt x="1886" y="507"/>
                    <a:pt x="1842" y="431"/>
                    <a:pt x="1741" y="298"/>
                  </a:cubicBezTo>
                  <a:cubicBezTo>
                    <a:pt x="1582" y="140"/>
                    <a:pt x="1589" y="140"/>
                    <a:pt x="1393" y="39"/>
                  </a:cubicBezTo>
                  <a:cubicBezTo>
                    <a:pt x="1291" y="5"/>
                    <a:pt x="1274" y="2"/>
                    <a:pt x="1244" y="2"/>
                  </a:cubicBezTo>
                  <a:cubicBezTo>
                    <a:pt x="1238" y="2"/>
                    <a:pt x="1232" y="2"/>
                    <a:pt x="1224" y="2"/>
                  </a:cubicBezTo>
                  <a:cubicBezTo>
                    <a:pt x="1212" y="2"/>
                    <a:pt x="1198" y="2"/>
                    <a:pt x="1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50;p55">
              <a:extLst>
                <a:ext uri="{FF2B5EF4-FFF2-40B4-BE49-F238E27FC236}">
                  <a16:creationId xmlns:a16="http://schemas.microsoft.com/office/drawing/2014/main" id="{DBA34C3B-9959-E6AA-DC50-945AEC4057E4}"/>
                </a:ext>
              </a:extLst>
            </p:cNvPr>
            <p:cNvSpPr/>
            <p:nvPr/>
          </p:nvSpPr>
          <p:spPr>
            <a:xfrm>
              <a:off x="805209" y="3364682"/>
              <a:ext cx="40444" cy="35800"/>
            </a:xfrm>
            <a:custGeom>
              <a:avLst/>
              <a:gdLst/>
              <a:ahLst/>
              <a:cxnLst/>
              <a:rect l="l" t="t" r="r" b="b"/>
              <a:pathLst>
                <a:path w="1855" h="1642" extrusionOk="0">
                  <a:moveTo>
                    <a:pt x="1152" y="0"/>
                  </a:moveTo>
                  <a:cubicBezTo>
                    <a:pt x="873" y="32"/>
                    <a:pt x="608" y="89"/>
                    <a:pt x="335" y="361"/>
                  </a:cubicBezTo>
                  <a:cubicBezTo>
                    <a:pt x="0" y="696"/>
                    <a:pt x="19" y="1304"/>
                    <a:pt x="316" y="1487"/>
                  </a:cubicBezTo>
                  <a:cubicBezTo>
                    <a:pt x="490" y="1600"/>
                    <a:pt x="597" y="1641"/>
                    <a:pt x="727" y="1641"/>
                  </a:cubicBezTo>
                  <a:cubicBezTo>
                    <a:pt x="801" y="1641"/>
                    <a:pt x="882" y="1628"/>
                    <a:pt x="987" y="1608"/>
                  </a:cubicBezTo>
                  <a:cubicBezTo>
                    <a:pt x="1443" y="1487"/>
                    <a:pt x="1709" y="1215"/>
                    <a:pt x="1835" y="766"/>
                  </a:cubicBezTo>
                  <a:cubicBezTo>
                    <a:pt x="1848" y="684"/>
                    <a:pt x="1854" y="589"/>
                    <a:pt x="1791" y="386"/>
                  </a:cubicBezTo>
                  <a:cubicBezTo>
                    <a:pt x="1784" y="355"/>
                    <a:pt x="1772" y="323"/>
                    <a:pt x="1747" y="291"/>
                  </a:cubicBezTo>
                  <a:cubicBezTo>
                    <a:pt x="1740" y="285"/>
                    <a:pt x="1740" y="279"/>
                    <a:pt x="1728" y="272"/>
                  </a:cubicBezTo>
                  <a:cubicBezTo>
                    <a:pt x="1595" y="121"/>
                    <a:pt x="1531" y="121"/>
                    <a:pt x="1405" y="57"/>
                  </a:cubicBezTo>
                  <a:cubicBezTo>
                    <a:pt x="1247" y="0"/>
                    <a:pt x="1202" y="0"/>
                    <a:pt x="1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51;p55">
              <a:extLst>
                <a:ext uri="{FF2B5EF4-FFF2-40B4-BE49-F238E27FC236}">
                  <a16:creationId xmlns:a16="http://schemas.microsoft.com/office/drawing/2014/main" id="{A4356F9A-DD68-5963-309F-7D43B0F68AEC}"/>
                </a:ext>
              </a:extLst>
            </p:cNvPr>
            <p:cNvSpPr/>
            <p:nvPr/>
          </p:nvSpPr>
          <p:spPr>
            <a:xfrm>
              <a:off x="643100" y="3182972"/>
              <a:ext cx="302270" cy="293854"/>
            </a:xfrm>
            <a:custGeom>
              <a:avLst/>
              <a:gdLst/>
              <a:ahLst/>
              <a:cxnLst/>
              <a:rect l="l" t="t" r="r" b="b"/>
              <a:pathLst>
                <a:path w="13864" h="13478" extrusionOk="0">
                  <a:moveTo>
                    <a:pt x="9775" y="1465"/>
                  </a:moveTo>
                  <a:cubicBezTo>
                    <a:pt x="10129" y="1465"/>
                    <a:pt x="10465" y="1604"/>
                    <a:pt x="10618" y="1950"/>
                  </a:cubicBezTo>
                  <a:cubicBezTo>
                    <a:pt x="10732" y="2197"/>
                    <a:pt x="10744" y="2481"/>
                    <a:pt x="10694" y="2741"/>
                  </a:cubicBezTo>
                  <a:cubicBezTo>
                    <a:pt x="10637" y="2931"/>
                    <a:pt x="10599" y="3152"/>
                    <a:pt x="10447" y="3310"/>
                  </a:cubicBezTo>
                  <a:cubicBezTo>
                    <a:pt x="10167" y="3613"/>
                    <a:pt x="9674" y="3824"/>
                    <a:pt x="9226" y="3824"/>
                  </a:cubicBezTo>
                  <a:cubicBezTo>
                    <a:pt x="8813" y="3824"/>
                    <a:pt x="8438" y="3645"/>
                    <a:pt x="8302" y="3196"/>
                  </a:cubicBezTo>
                  <a:cubicBezTo>
                    <a:pt x="8245" y="3000"/>
                    <a:pt x="8264" y="2817"/>
                    <a:pt x="8327" y="2627"/>
                  </a:cubicBezTo>
                  <a:cubicBezTo>
                    <a:pt x="8372" y="2311"/>
                    <a:pt x="8701" y="1842"/>
                    <a:pt x="8998" y="1684"/>
                  </a:cubicBezTo>
                  <a:cubicBezTo>
                    <a:pt x="9216" y="1549"/>
                    <a:pt x="9501" y="1465"/>
                    <a:pt x="9775" y="1465"/>
                  </a:cubicBezTo>
                  <a:close/>
                  <a:moveTo>
                    <a:pt x="6225" y="2238"/>
                  </a:moveTo>
                  <a:cubicBezTo>
                    <a:pt x="6601" y="2238"/>
                    <a:pt x="6981" y="2390"/>
                    <a:pt x="7188" y="2785"/>
                  </a:cubicBezTo>
                  <a:cubicBezTo>
                    <a:pt x="7403" y="3184"/>
                    <a:pt x="7473" y="3715"/>
                    <a:pt x="7195" y="4114"/>
                  </a:cubicBezTo>
                  <a:cubicBezTo>
                    <a:pt x="6896" y="4528"/>
                    <a:pt x="6297" y="4823"/>
                    <a:pt x="5745" y="4823"/>
                  </a:cubicBezTo>
                  <a:cubicBezTo>
                    <a:pt x="5386" y="4823"/>
                    <a:pt x="5046" y="4698"/>
                    <a:pt x="4822" y="4399"/>
                  </a:cubicBezTo>
                  <a:cubicBezTo>
                    <a:pt x="4607" y="4070"/>
                    <a:pt x="4632" y="3639"/>
                    <a:pt x="4784" y="3291"/>
                  </a:cubicBezTo>
                  <a:cubicBezTo>
                    <a:pt x="4797" y="3266"/>
                    <a:pt x="4809" y="3241"/>
                    <a:pt x="4822" y="3209"/>
                  </a:cubicBezTo>
                  <a:lnTo>
                    <a:pt x="4822" y="3203"/>
                  </a:lnTo>
                  <a:cubicBezTo>
                    <a:pt x="4860" y="3051"/>
                    <a:pt x="5100" y="2703"/>
                    <a:pt x="5328" y="2551"/>
                  </a:cubicBezTo>
                  <a:cubicBezTo>
                    <a:pt x="5534" y="2366"/>
                    <a:pt x="5878" y="2238"/>
                    <a:pt x="6225" y="2238"/>
                  </a:cubicBezTo>
                  <a:close/>
                  <a:moveTo>
                    <a:pt x="2981" y="5006"/>
                  </a:moveTo>
                  <a:cubicBezTo>
                    <a:pt x="2987" y="5006"/>
                    <a:pt x="2993" y="5006"/>
                    <a:pt x="3012" y="5012"/>
                  </a:cubicBezTo>
                  <a:cubicBezTo>
                    <a:pt x="3031" y="5012"/>
                    <a:pt x="3050" y="5011"/>
                    <a:pt x="3069" y="5011"/>
                  </a:cubicBezTo>
                  <a:cubicBezTo>
                    <a:pt x="3423" y="5011"/>
                    <a:pt x="3874" y="5122"/>
                    <a:pt x="4119" y="5386"/>
                  </a:cubicBezTo>
                  <a:cubicBezTo>
                    <a:pt x="4461" y="5715"/>
                    <a:pt x="4442" y="6310"/>
                    <a:pt x="4132" y="6658"/>
                  </a:cubicBezTo>
                  <a:cubicBezTo>
                    <a:pt x="3867" y="6979"/>
                    <a:pt x="3408" y="7190"/>
                    <a:pt x="2974" y="7190"/>
                  </a:cubicBezTo>
                  <a:cubicBezTo>
                    <a:pt x="2632" y="7190"/>
                    <a:pt x="2305" y="7059"/>
                    <a:pt x="2101" y="6746"/>
                  </a:cubicBezTo>
                  <a:cubicBezTo>
                    <a:pt x="1917" y="6430"/>
                    <a:pt x="1873" y="6012"/>
                    <a:pt x="2038" y="5677"/>
                  </a:cubicBezTo>
                  <a:cubicBezTo>
                    <a:pt x="2107" y="5544"/>
                    <a:pt x="2215" y="5417"/>
                    <a:pt x="2322" y="5303"/>
                  </a:cubicBezTo>
                  <a:cubicBezTo>
                    <a:pt x="2367" y="5234"/>
                    <a:pt x="2462" y="5177"/>
                    <a:pt x="2550" y="5139"/>
                  </a:cubicBezTo>
                  <a:cubicBezTo>
                    <a:pt x="2595" y="5114"/>
                    <a:pt x="2645" y="5095"/>
                    <a:pt x="2670" y="5082"/>
                  </a:cubicBezTo>
                  <a:cubicBezTo>
                    <a:pt x="2708" y="5063"/>
                    <a:pt x="2759" y="5044"/>
                    <a:pt x="2816" y="5038"/>
                  </a:cubicBezTo>
                  <a:cubicBezTo>
                    <a:pt x="2867" y="5019"/>
                    <a:pt x="2924" y="5012"/>
                    <a:pt x="2981" y="5006"/>
                  </a:cubicBezTo>
                  <a:close/>
                  <a:moveTo>
                    <a:pt x="4918" y="7474"/>
                  </a:moveTo>
                  <a:cubicBezTo>
                    <a:pt x="5244" y="7474"/>
                    <a:pt x="5561" y="7627"/>
                    <a:pt x="5777" y="7885"/>
                  </a:cubicBezTo>
                  <a:cubicBezTo>
                    <a:pt x="6328" y="8429"/>
                    <a:pt x="6024" y="9385"/>
                    <a:pt x="5429" y="9777"/>
                  </a:cubicBezTo>
                  <a:cubicBezTo>
                    <a:pt x="5145" y="9953"/>
                    <a:pt x="4824" y="10145"/>
                    <a:pt x="4482" y="10145"/>
                  </a:cubicBezTo>
                  <a:cubicBezTo>
                    <a:pt x="4444" y="10145"/>
                    <a:pt x="4405" y="10143"/>
                    <a:pt x="4366" y="10138"/>
                  </a:cubicBezTo>
                  <a:cubicBezTo>
                    <a:pt x="4100" y="10106"/>
                    <a:pt x="3835" y="10011"/>
                    <a:pt x="3670" y="9796"/>
                  </a:cubicBezTo>
                  <a:cubicBezTo>
                    <a:pt x="3423" y="9480"/>
                    <a:pt x="3335" y="9049"/>
                    <a:pt x="3417" y="8657"/>
                  </a:cubicBezTo>
                  <a:cubicBezTo>
                    <a:pt x="3550" y="8050"/>
                    <a:pt x="4100" y="7575"/>
                    <a:pt x="4721" y="7493"/>
                  </a:cubicBezTo>
                  <a:cubicBezTo>
                    <a:pt x="4786" y="7480"/>
                    <a:pt x="4852" y="7474"/>
                    <a:pt x="4918" y="7474"/>
                  </a:cubicBezTo>
                  <a:close/>
                  <a:moveTo>
                    <a:pt x="8630" y="8038"/>
                  </a:moveTo>
                  <a:cubicBezTo>
                    <a:pt x="8758" y="8038"/>
                    <a:pt x="8888" y="8047"/>
                    <a:pt x="9017" y="8075"/>
                  </a:cubicBezTo>
                  <a:cubicBezTo>
                    <a:pt x="9030" y="8081"/>
                    <a:pt x="9049" y="8081"/>
                    <a:pt x="9055" y="8088"/>
                  </a:cubicBezTo>
                  <a:cubicBezTo>
                    <a:pt x="9087" y="8100"/>
                    <a:pt x="9118" y="8107"/>
                    <a:pt x="9144" y="8113"/>
                  </a:cubicBezTo>
                  <a:cubicBezTo>
                    <a:pt x="9479" y="8227"/>
                    <a:pt x="9662" y="8581"/>
                    <a:pt x="9688" y="8923"/>
                  </a:cubicBezTo>
                  <a:cubicBezTo>
                    <a:pt x="9713" y="9575"/>
                    <a:pt x="9175" y="10195"/>
                    <a:pt x="8549" y="10328"/>
                  </a:cubicBezTo>
                  <a:cubicBezTo>
                    <a:pt x="8436" y="10361"/>
                    <a:pt x="8322" y="10377"/>
                    <a:pt x="8211" y="10377"/>
                  </a:cubicBezTo>
                  <a:cubicBezTo>
                    <a:pt x="7612" y="10377"/>
                    <a:pt x="7084" y="9914"/>
                    <a:pt x="7138" y="9252"/>
                  </a:cubicBezTo>
                  <a:cubicBezTo>
                    <a:pt x="7169" y="8860"/>
                    <a:pt x="7378" y="8486"/>
                    <a:pt x="7720" y="8265"/>
                  </a:cubicBezTo>
                  <a:cubicBezTo>
                    <a:pt x="8011" y="8075"/>
                    <a:pt x="8137" y="8056"/>
                    <a:pt x="8321" y="8050"/>
                  </a:cubicBezTo>
                  <a:cubicBezTo>
                    <a:pt x="8423" y="8044"/>
                    <a:pt x="8526" y="8038"/>
                    <a:pt x="8630" y="8038"/>
                  </a:cubicBezTo>
                  <a:close/>
                  <a:moveTo>
                    <a:pt x="10903" y="0"/>
                  </a:moveTo>
                  <a:cubicBezTo>
                    <a:pt x="10642" y="0"/>
                    <a:pt x="10368" y="18"/>
                    <a:pt x="10067" y="39"/>
                  </a:cubicBezTo>
                  <a:cubicBezTo>
                    <a:pt x="9030" y="109"/>
                    <a:pt x="8131" y="298"/>
                    <a:pt x="7068" y="653"/>
                  </a:cubicBezTo>
                  <a:cubicBezTo>
                    <a:pt x="5695" y="1121"/>
                    <a:pt x="4537" y="1532"/>
                    <a:pt x="3291" y="2298"/>
                  </a:cubicBezTo>
                  <a:cubicBezTo>
                    <a:pt x="2974" y="2519"/>
                    <a:pt x="2645" y="2785"/>
                    <a:pt x="2329" y="3070"/>
                  </a:cubicBezTo>
                  <a:cubicBezTo>
                    <a:pt x="2164" y="3234"/>
                    <a:pt x="2000" y="3393"/>
                    <a:pt x="1816" y="3582"/>
                  </a:cubicBezTo>
                  <a:cubicBezTo>
                    <a:pt x="1709" y="3690"/>
                    <a:pt x="1595" y="3804"/>
                    <a:pt x="1500" y="3905"/>
                  </a:cubicBezTo>
                  <a:cubicBezTo>
                    <a:pt x="1475" y="3937"/>
                    <a:pt x="1443" y="3968"/>
                    <a:pt x="1424" y="4006"/>
                  </a:cubicBezTo>
                  <a:cubicBezTo>
                    <a:pt x="570" y="5063"/>
                    <a:pt x="32" y="6442"/>
                    <a:pt x="0" y="7834"/>
                  </a:cubicBezTo>
                  <a:cubicBezTo>
                    <a:pt x="32" y="7885"/>
                    <a:pt x="19" y="7948"/>
                    <a:pt x="19" y="8005"/>
                  </a:cubicBezTo>
                  <a:cubicBezTo>
                    <a:pt x="32" y="8164"/>
                    <a:pt x="45" y="8182"/>
                    <a:pt x="76" y="8385"/>
                  </a:cubicBezTo>
                  <a:cubicBezTo>
                    <a:pt x="177" y="8879"/>
                    <a:pt x="291" y="9125"/>
                    <a:pt x="544" y="9543"/>
                  </a:cubicBezTo>
                  <a:cubicBezTo>
                    <a:pt x="1601" y="11460"/>
                    <a:pt x="3677" y="12700"/>
                    <a:pt x="5860" y="12802"/>
                  </a:cubicBezTo>
                  <a:cubicBezTo>
                    <a:pt x="6059" y="12813"/>
                    <a:pt x="6262" y="12819"/>
                    <a:pt x="6468" y="12819"/>
                  </a:cubicBezTo>
                  <a:cubicBezTo>
                    <a:pt x="7419" y="12819"/>
                    <a:pt x="8410" y="12689"/>
                    <a:pt x="9175" y="12346"/>
                  </a:cubicBezTo>
                  <a:cubicBezTo>
                    <a:pt x="10314" y="11846"/>
                    <a:pt x="11156" y="11017"/>
                    <a:pt x="11124" y="9910"/>
                  </a:cubicBezTo>
                  <a:cubicBezTo>
                    <a:pt x="11092" y="9657"/>
                    <a:pt x="11010" y="9416"/>
                    <a:pt x="10915" y="9189"/>
                  </a:cubicBezTo>
                  <a:cubicBezTo>
                    <a:pt x="10861" y="9045"/>
                    <a:pt x="10599" y="8512"/>
                    <a:pt x="10852" y="8512"/>
                  </a:cubicBezTo>
                  <a:cubicBezTo>
                    <a:pt x="10867" y="8512"/>
                    <a:pt x="10884" y="8514"/>
                    <a:pt x="10903" y="8518"/>
                  </a:cubicBezTo>
                  <a:cubicBezTo>
                    <a:pt x="10915" y="8518"/>
                    <a:pt x="10922" y="8518"/>
                    <a:pt x="10928" y="8524"/>
                  </a:cubicBezTo>
                  <a:cubicBezTo>
                    <a:pt x="10960" y="8543"/>
                    <a:pt x="10985" y="8575"/>
                    <a:pt x="10985" y="8606"/>
                  </a:cubicBezTo>
                  <a:cubicBezTo>
                    <a:pt x="11010" y="8733"/>
                    <a:pt x="11048" y="8866"/>
                    <a:pt x="11086" y="8992"/>
                  </a:cubicBezTo>
                  <a:cubicBezTo>
                    <a:pt x="11187" y="9302"/>
                    <a:pt x="11314" y="9530"/>
                    <a:pt x="11365" y="9859"/>
                  </a:cubicBezTo>
                  <a:cubicBezTo>
                    <a:pt x="11491" y="11030"/>
                    <a:pt x="10738" y="12068"/>
                    <a:pt x="9561" y="12605"/>
                  </a:cubicBezTo>
                  <a:cubicBezTo>
                    <a:pt x="8660" y="13027"/>
                    <a:pt x="7833" y="13171"/>
                    <a:pt x="6969" y="13171"/>
                  </a:cubicBezTo>
                  <a:cubicBezTo>
                    <a:pt x="6588" y="13171"/>
                    <a:pt x="6200" y="13143"/>
                    <a:pt x="5796" y="13099"/>
                  </a:cubicBezTo>
                  <a:cubicBezTo>
                    <a:pt x="5227" y="13023"/>
                    <a:pt x="4784" y="12985"/>
                    <a:pt x="4183" y="12821"/>
                  </a:cubicBezTo>
                  <a:cubicBezTo>
                    <a:pt x="3582" y="12656"/>
                    <a:pt x="3145" y="12447"/>
                    <a:pt x="2740" y="12276"/>
                  </a:cubicBezTo>
                  <a:cubicBezTo>
                    <a:pt x="1835" y="11789"/>
                    <a:pt x="1063" y="11062"/>
                    <a:pt x="494" y="10207"/>
                  </a:cubicBezTo>
                  <a:lnTo>
                    <a:pt x="494" y="10207"/>
                  </a:lnTo>
                  <a:cubicBezTo>
                    <a:pt x="772" y="10764"/>
                    <a:pt x="1158" y="11277"/>
                    <a:pt x="1683" y="11726"/>
                  </a:cubicBezTo>
                  <a:cubicBezTo>
                    <a:pt x="2883" y="12817"/>
                    <a:pt x="5048" y="13478"/>
                    <a:pt x="7095" y="13478"/>
                  </a:cubicBezTo>
                  <a:cubicBezTo>
                    <a:pt x="8515" y="13478"/>
                    <a:pt x="9877" y="13160"/>
                    <a:pt x="10820" y="12447"/>
                  </a:cubicBezTo>
                  <a:cubicBezTo>
                    <a:pt x="11282" y="12163"/>
                    <a:pt x="11801" y="11283"/>
                    <a:pt x="11814" y="10758"/>
                  </a:cubicBezTo>
                  <a:cubicBezTo>
                    <a:pt x="11814" y="10144"/>
                    <a:pt x="11409" y="9594"/>
                    <a:pt x="11118" y="8891"/>
                  </a:cubicBezTo>
                  <a:cubicBezTo>
                    <a:pt x="10991" y="8543"/>
                    <a:pt x="10991" y="8164"/>
                    <a:pt x="11048" y="7797"/>
                  </a:cubicBezTo>
                  <a:cubicBezTo>
                    <a:pt x="11118" y="7360"/>
                    <a:pt x="11270" y="6942"/>
                    <a:pt x="11523" y="6588"/>
                  </a:cubicBezTo>
                  <a:cubicBezTo>
                    <a:pt x="12447" y="5259"/>
                    <a:pt x="13813" y="4089"/>
                    <a:pt x="13813" y="2602"/>
                  </a:cubicBezTo>
                  <a:cubicBezTo>
                    <a:pt x="13864" y="1937"/>
                    <a:pt x="13497" y="1247"/>
                    <a:pt x="13016" y="767"/>
                  </a:cubicBezTo>
                  <a:lnTo>
                    <a:pt x="13016" y="767"/>
                  </a:lnTo>
                  <a:cubicBezTo>
                    <a:pt x="13105" y="918"/>
                    <a:pt x="13181" y="1077"/>
                    <a:pt x="13244" y="1235"/>
                  </a:cubicBezTo>
                  <a:cubicBezTo>
                    <a:pt x="13389" y="1633"/>
                    <a:pt x="13497" y="2064"/>
                    <a:pt x="13453" y="2488"/>
                  </a:cubicBezTo>
                  <a:cubicBezTo>
                    <a:pt x="13389" y="3279"/>
                    <a:pt x="13130" y="3842"/>
                    <a:pt x="12725" y="4475"/>
                  </a:cubicBezTo>
                  <a:cubicBezTo>
                    <a:pt x="12383" y="4968"/>
                    <a:pt x="12042" y="5303"/>
                    <a:pt x="11788" y="5670"/>
                  </a:cubicBezTo>
                  <a:cubicBezTo>
                    <a:pt x="11516" y="6044"/>
                    <a:pt x="11232" y="6430"/>
                    <a:pt x="11124" y="6809"/>
                  </a:cubicBezTo>
                  <a:cubicBezTo>
                    <a:pt x="11048" y="7056"/>
                    <a:pt x="10991" y="7297"/>
                    <a:pt x="10960" y="7550"/>
                  </a:cubicBezTo>
                  <a:cubicBezTo>
                    <a:pt x="10953" y="7607"/>
                    <a:pt x="10953" y="7581"/>
                    <a:pt x="10947" y="7702"/>
                  </a:cubicBezTo>
                  <a:cubicBezTo>
                    <a:pt x="10947" y="7765"/>
                    <a:pt x="10903" y="7803"/>
                    <a:pt x="10852" y="7815"/>
                  </a:cubicBezTo>
                  <a:cubicBezTo>
                    <a:pt x="10842" y="7817"/>
                    <a:pt x="10832" y="7818"/>
                    <a:pt x="10823" y="7818"/>
                  </a:cubicBezTo>
                  <a:cubicBezTo>
                    <a:pt x="10791" y="7818"/>
                    <a:pt x="10763" y="7808"/>
                    <a:pt x="10738" y="7784"/>
                  </a:cubicBezTo>
                  <a:cubicBezTo>
                    <a:pt x="10713" y="7759"/>
                    <a:pt x="10700" y="7721"/>
                    <a:pt x="10700" y="7689"/>
                  </a:cubicBezTo>
                  <a:cubicBezTo>
                    <a:pt x="10700" y="7480"/>
                    <a:pt x="10713" y="7423"/>
                    <a:pt x="10757" y="7214"/>
                  </a:cubicBezTo>
                  <a:cubicBezTo>
                    <a:pt x="10928" y="6360"/>
                    <a:pt x="11440" y="5677"/>
                    <a:pt x="11978" y="4949"/>
                  </a:cubicBezTo>
                  <a:cubicBezTo>
                    <a:pt x="12257" y="4601"/>
                    <a:pt x="12497" y="4221"/>
                    <a:pt x="12719" y="3835"/>
                  </a:cubicBezTo>
                  <a:cubicBezTo>
                    <a:pt x="13054" y="3247"/>
                    <a:pt x="13231" y="2823"/>
                    <a:pt x="13200" y="2102"/>
                  </a:cubicBezTo>
                  <a:cubicBezTo>
                    <a:pt x="13098" y="1184"/>
                    <a:pt x="12377" y="305"/>
                    <a:pt x="11504" y="39"/>
                  </a:cubicBezTo>
                  <a:cubicBezTo>
                    <a:pt x="11306" y="11"/>
                    <a:pt x="11108" y="0"/>
                    <a:pt x="10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52;p55">
              <a:extLst>
                <a:ext uri="{FF2B5EF4-FFF2-40B4-BE49-F238E27FC236}">
                  <a16:creationId xmlns:a16="http://schemas.microsoft.com/office/drawing/2014/main" id="{2A62F77D-5774-86D7-E429-EAD9145036CB}"/>
                </a:ext>
              </a:extLst>
            </p:cNvPr>
            <p:cNvSpPr/>
            <p:nvPr/>
          </p:nvSpPr>
          <p:spPr>
            <a:xfrm>
              <a:off x="692616" y="3300863"/>
              <a:ext cx="37958" cy="30131"/>
            </a:xfrm>
            <a:custGeom>
              <a:avLst/>
              <a:gdLst/>
              <a:ahLst/>
              <a:cxnLst/>
              <a:rect l="l" t="t" r="r" b="b"/>
              <a:pathLst>
                <a:path w="1741" h="1382" extrusionOk="0">
                  <a:moveTo>
                    <a:pt x="793" y="0"/>
                  </a:moveTo>
                  <a:cubicBezTo>
                    <a:pt x="651" y="0"/>
                    <a:pt x="534" y="17"/>
                    <a:pt x="482" y="36"/>
                  </a:cubicBezTo>
                  <a:cubicBezTo>
                    <a:pt x="456" y="42"/>
                    <a:pt x="437" y="48"/>
                    <a:pt x="425" y="48"/>
                  </a:cubicBezTo>
                  <a:cubicBezTo>
                    <a:pt x="248" y="181"/>
                    <a:pt x="140" y="339"/>
                    <a:pt x="77" y="555"/>
                  </a:cubicBezTo>
                  <a:cubicBezTo>
                    <a:pt x="1" y="877"/>
                    <a:pt x="172" y="1251"/>
                    <a:pt x="412" y="1333"/>
                  </a:cubicBezTo>
                  <a:cubicBezTo>
                    <a:pt x="510" y="1366"/>
                    <a:pt x="610" y="1382"/>
                    <a:pt x="710" y="1382"/>
                  </a:cubicBezTo>
                  <a:cubicBezTo>
                    <a:pt x="1079" y="1382"/>
                    <a:pt x="1438" y="1170"/>
                    <a:pt x="1627" y="896"/>
                  </a:cubicBezTo>
                  <a:cubicBezTo>
                    <a:pt x="1709" y="719"/>
                    <a:pt x="1741" y="498"/>
                    <a:pt x="1633" y="327"/>
                  </a:cubicBezTo>
                  <a:cubicBezTo>
                    <a:pt x="1468" y="69"/>
                    <a:pt x="1079" y="0"/>
                    <a:pt x="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53;p55">
              <a:extLst>
                <a:ext uri="{FF2B5EF4-FFF2-40B4-BE49-F238E27FC236}">
                  <a16:creationId xmlns:a16="http://schemas.microsoft.com/office/drawing/2014/main" id="{B5EDFEC2-8D21-C581-4F16-6947FEDDC471}"/>
                </a:ext>
              </a:extLst>
            </p:cNvPr>
            <p:cNvSpPr/>
            <p:nvPr/>
          </p:nvSpPr>
          <p:spPr>
            <a:xfrm>
              <a:off x="715793" y="3345996"/>
              <a:ext cx="65015" cy="58191"/>
            </a:xfrm>
            <a:custGeom>
              <a:avLst/>
              <a:gdLst/>
              <a:ahLst/>
              <a:cxnLst/>
              <a:rect l="l" t="t" r="r" b="b"/>
              <a:pathLst>
                <a:path w="2982" h="2669" extrusionOk="0">
                  <a:moveTo>
                    <a:pt x="1614" y="408"/>
                  </a:moveTo>
                  <a:cubicBezTo>
                    <a:pt x="1716" y="414"/>
                    <a:pt x="1678" y="402"/>
                    <a:pt x="1830" y="446"/>
                  </a:cubicBezTo>
                  <a:cubicBezTo>
                    <a:pt x="2026" y="547"/>
                    <a:pt x="2019" y="547"/>
                    <a:pt x="2178" y="718"/>
                  </a:cubicBezTo>
                  <a:cubicBezTo>
                    <a:pt x="2285" y="851"/>
                    <a:pt x="2336" y="921"/>
                    <a:pt x="2329" y="1161"/>
                  </a:cubicBezTo>
                  <a:cubicBezTo>
                    <a:pt x="2310" y="1522"/>
                    <a:pt x="2121" y="1844"/>
                    <a:pt x="1709" y="2066"/>
                  </a:cubicBezTo>
                  <a:cubicBezTo>
                    <a:pt x="1482" y="2186"/>
                    <a:pt x="1463" y="2205"/>
                    <a:pt x="1203" y="2268"/>
                  </a:cubicBezTo>
                  <a:cubicBezTo>
                    <a:pt x="1181" y="2269"/>
                    <a:pt x="1162" y="2270"/>
                    <a:pt x="1145" y="2270"/>
                  </a:cubicBezTo>
                  <a:cubicBezTo>
                    <a:pt x="1019" y="2270"/>
                    <a:pt x="1006" y="2248"/>
                    <a:pt x="811" y="2192"/>
                  </a:cubicBezTo>
                  <a:cubicBezTo>
                    <a:pt x="802" y="2190"/>
                    <a:pt x="797" y="2189"/>
                    <a:pt x="795" y="2189"/>
                  </a:cubicBezTo>
                  <a:cubicBezTo>
                    <a:pt x="787" y="2189"/>
                    <a:pt x="813" y="2202"/>
                    <a:pt x="834" y="2209"/>
                  </a:cubicBezTo>
                  <a:lnTo>
                    <a:pt x="834" y="2209"/>
                  </a:lnTo>
                  <a:cubicBezTo>
                    <a:pt x="524" y="2113"/>
                    <a:pt x="438" y="1583"/>
                    <a:pt x="463" y="1338"/>
                  </a:cubicBezTo>
                  <a:cubicBezTo>
                    <a:pt x="532" y="927"/>
                    <a:pt x="811" y="655"/>
                    <a:pt x="1108" y="497"/>
                  </a:cubicBezTo>
                  <a:cubicBezTo>
                    <a:pt x="1361" y="440"/>
                    <a:pt x="1450" y="408"/>
                    <a:pt x="1614" y="408"/>
                  </a:cubicBezTo>
                  <a:close/>
                  <a:moveTo>
                    <a:pt x="1595" y="1"/>
                  </a:moveTo>
                  <a:cubicBezTo>
                    <a:pt x="1526" y="1"/>
                    <a:pt x="1456" y="8"/>
                    <a:pt x="1387" y="22"/>
                  </a:cubicBezTo>
                  <a:cubicBezTo>
                    <a:pt x="766" y="92"/>
                    <a:pt x="216" y="573"/>
                    <a:pt x="83" y="1180"/>
                  </a:cubicBezTo>
                  <a:cubicBezTo>
                    <a:pt x="1" y="1572"/>
                    <a:pt x="89" y="2015"/>
                    <a:pt x="336" y="2319"/>
                  </a:cubicBezTo>
                  <a:cubicBezTo>
                    <a:pt x="501" y="2534"/>
                    <a:pt x="766" y="2629"/>
                    <a:pt x="1032" y="2661"/>
                  </a:cubicBezTo>
                  <a:cubicBezTo>
                    <a:pt x="1071" y="2666"/>
                    <a:pt x="1110" y="2668"/>
                    <a:pt x="1148" y="2668"/>
                  </a:cubicBezTo>
                  <a:cubicBezTo>
                    <a:pt x="1490" y="2668"/>
                    <a:pt x="1811" y="2476"/>
                    <a:pt x="2095" y="2300"/>
                  </a:cubicBezTo>
                  <a:cubicBezTo>
                    <a:pt x="2690" y="1908"/>
                    <a:pt x="2981" y="959"/>
                    <a:pt x="2443" y="408"/>
                  </a:cubicBezTo>
                  <a:cubicBezTo>
                    <a:pt x="2230" y="153"/>
                    <a:pt x="1918" y="1"/>
                    <a:pt x="1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54;p55">
              <a:extLst>
                <a:ext uri="{FF2B5EF4-FFF2-40B4-BE49-F238E27FC236}">
                  <a16:creationId xmlns:a16="http://schemas.microsoft.com/office/drawing/2014/main" id="{0E52221A-36F3-DFC3-110F-C41DEADFDA0B}"/>
                </a:ext>
              </a:extLst>
            </p:cNvPr>
            <p:cNvSpPr/>
            <p:nvPr/>
          </p:nvSpPr>
          <p:spPr>
            <a:xfrm>
              <a:off x="683938" y="3291967"/>
              <a:ext cx="56447" cy="47747"/>
            </a:xfrm>
            <a:custGeom>
              <a:avLst/>
              <a:gdLst/>
              <a:ahLst/>
              <a:cxnLst/>
              <a:rect l="l" t="t" r="r" b="b"/>
              <a:pathLst>
                <a:path w="2589" h="2190" extrusionOk="0">
                  <a:moveTo>
                    <a:pt x="1181" y="408"/>
                  </a:moveTo>
                  <a:cubicBezTo>
                    <a:pt x="1466" y="408"/>
                    <a:pt x="1861" y="478"/>
                    <a:pt x="2031" y="741"/>
                  </a:cubicBezTo>
                  <a:cubicBezTo>
                    <a:pt x="2145" y="906"/>
                    <a:pt x="2114" y="1127"/>
                    <a:pt x="2025" y="1304"/>
                  </a:cubicBezTo>
                  <a:cubicBezTo>
                    <a:pt x="1836" y="1578"/>
                    <a:pt x="1481" y="1790"/>
                    <a:pt x="1114" y="1790"/>
                  </a:cubicBezTo>
                  <a:cubicBezTo>
                    <a:pt x="1014" y="1790"/>
                    <a:pt x="914" y="1774"/>
                    <a:pt x="816" y="1741"/>
                  </a:cubicBezTo>
                  <a:cubicBezTo>
                    <a:pt x="570" y="1659"/>
                    <a:pt x="405" y="1285"/>
                    <a:pt x="475" y="963"/>
                  </a:cubicBezTo>
                  <a:cubicBezTo>
                    <a:pt x="538" y="747"/>
                    <a:pt x="658" y="589"/>
                    <a:pt x="823" y="456"/>
                  </a:cubicBezTo>
                  <a:cubicBezTo>
                    <a:pt x="835" y="450"/>
                    <a:pt x="854" y="450"/>
                    <a:pt x="880" y="444"/>
                  </a:cubicBezTo>
                  <a:cubicBezTo>
                    <a:pt x="928" y="425"/>
                    <a:pt x="1041" y="408"/>
                    <a:pt x="1181" y="408"/>
                  </a:cubicBezTo>
                  <a:close/>
                  <a:moveTo>
                    <a:pt x="1108" y="1"/>
                  </a:moveTo>
                  <a:cubicBezTo>
                    <a:pt x="1051" y="1"/>
                    <a:pt x="994" y="13"/>
                    <a:pt x="943" y="32"/>
                  </a:cubicBezTo>
                  <a:cubicBezTo>
                    <a:pt x="886" y="45"/>
                    <a:pt x="835" y="64"/>
                    <a:pt x="797" y="77"/>
                  </a:cubicBezTo>
                  <a:cubicBezTo>
                    <a:pt x="766" y="83"/>
                    <a:pt x="722" y="115"/>
                    <a:pt x="677" y="134"/>
                  </a:cubicBezTo>
                  <a:cubicBezTo>
                    <a:pt x="601" y="172"/>
                    <a:pt x="500" y="229"/>
                    <a:pt x="449" y="298"/>
                  </a:cubicBezTo>
                  <a:cubicBezTo>
                    <a:pt x="329" y="399"/>
                    <a:pt x="234" y="539"/>
                    <a:pt x="165" y="671"/>
                  </a:cubicBezTo>
                  <a:cubicBezTo>
                    <a:pt x="0" y="1000"/>
                    <a:pt x="44" y="1424"/>
                    <a:pt x="228" y="1741"/>
                  </a:cubicBezTo>
                  <a:cubicBezTo>
                    <a:pt x="432" y="2057"/>
                    <a:pt x="760" y="2190"/>
                    <a:pt x="1103" y="2190"/>
                  </a:cubicBezTo>
                  <a:cubicBezTo>
                    <a:pt x="1536" y="2190"/>
                    <a:pt x="1994" y="1977"/>
                    <a:pt x="2259" y="1652"/>
                  </a:cubicBezTo>
                  <a:cubicBezTo>
                    <a:pt x="2569" y="1304"/>
                    <a:pt x="2588" y="709"/>
                    <a:pt x="2246" y="380"/>
                  </a:cubicBezTo>
                  <a:cubicBezTo>
                    <a:pt x="2005" y="122"/>
                    <a:pt x="1568" y="5"/>
                    <a:pt x="1218" y="5"/>
                  </a:cubicBezTo>
                  <a:cubicBezTo>
                    <a:pt x="1191" y="5"/>
                    <a:pt x="1165" y="6"/>
                    <a:pt x="1139" y="7"/>
                  </a:cubicBezTo>
                  <a:cubicBezTo>
                    <a:pt x="1133" y="7"/>
                    <a:pt x="1120" y="1"/>
                    <a:pt x="1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55;p55">
              <a:extLst>
                <a:ext uri="{FF2B5EF4-FFF2-40B4-BE49-F238E27FC236}">
                  <a16:creationId xmlns:a16="http://schemas.microsoft.com/office/drawing/2014/main" id="{76945DE3-2550-B812-0298-523BFA865B94}"/>
                </a:ext>
              </a:extLst>
            </p:cNvPr>
            <p:cNvSpPr/>
            <p:nvPr/>
          </p:nvSpPr>
          <p:spPr>
            <a:xfrm>
              <a:off x="743810" y="3231855"/>
              <a:ext cx="62377" cy="56294"/>
            </a:xfrm>
            <a:custGeom>
              <a:avLst/>
              <a:gdLst/>
              <a:ahLst/>
              <a:cxnLst/>
              <a:rect l="l" t="t" r="r" b="b"/>
              <a:pathLst>
                <a:path w="2861" h="2582" extrusionOk="0">
                  <a:moveTo>
                    <a:pt x="1624" y="396"/>
                  </a:moveTo>
                  <a:cubicBezTo>
                    <a:pt x="1932" y="396"/>
                    <a:pt x="2204" y="543"/>
                    <a:pt x="2310" y="904"/>
                  </a:cubicBezTo>
                  <a:cubicBezTo>
                    <a:pt x="2398" y="1271"/>
                    <a:pt x="2411" y="1429"/>
                    <a:pt x="2228" y="1695"/>
                  </a:cubicBezTo>
                  <a:cubicBezTo>
                    <a:pt x="2202" y="1720"/>
                    <a:pt x="2158" y="1777"/>
                    <a:pt x="2133" y="1790"/>
                  </a:cubicBezTo>
                  <a:cubicBezTo>
                    <a:pt x="2000" y="1916"/>
                    <a:pt x="1785" y="2043"/>
                    <a:pt x="1646" y="2093"/>
                  </a:cubicBezTo>
                  <a:cubicBezTo>
                    <a:pt x="1443" y="2145"/>
                    <a:pt x="1271" y="2177"/>
                    <a:pt x="1115" y="2177"/>
                  </a:cubicBezTo>
                  <a:cubicBezTo>
                    <a:pt x="946" y="2177"/>
                    <a:pt x="797" y="2138"/>
                    <a:pt x="652" y="2043"/>
                  </a:cubicBezTo>
                  <a:cubicBezTo>
                    <a:pt x="620" y="2017"/>
                    <a:pt x="589" y="1986"/>
                    <a:pt x="557" y="1954"/>
                  </a:cubicBezTo>
                  <a:cubicBezTo>
                    <a:pt x="551" y="1948"/>
                    <a:pt x="545" y="1941"/>
                    <a:pt x="538" y="1922"/>
                  </a:cubicBezTo>
                  <a:cubicBezTo>
                    <a:pt x="519" y="1910"/>
                    <a:pt x="507" y="1878"/>
                    <a:pt x="494" y="1853"/>
                  </a:cubicBezTo>
                  <a:cubicBezTo>
                    <a:pt x="418" y="1625"/>
                    <a:pt x="418" y="1492"/>
                    <a:pt x="481" y="1252"/>
                  </a:cubicBezTo>
                  <a:cubicBezTo>
                    <a:pt x="582" y="967"/>
                    <a:pt x="665" y="891"/>
                    <a:pt x="798" y="739"/>
                  </a:cubicBezTo>
                  <a:cubicBezTo>
                    <a:pt x="861" y="676"/>
                    <a:pt x="899" y="638"/>
                    <a:pt x="937" y="606"/>
                  </a:cubicBezTo>
                  <a:cubicBezTo>
                    <a:pt x="1151" y="475"/>
                    <a:pt x="1397" y="396"/>
                    <a:pt x="1624" y="396"/>
                  </a:cubicBezTo>
                  <a:close/>
                  <a:moveTo>
                    <a:pt x="1621" y="1"/>
                  </a:moveTo>
                  <a:cubicBezTo>
                    <a:pt x="1271" y="1"/>
                    <a:pt x="923" y="133"/>
                    <a:pt x="715" y="322"/>
                  </a:cubicBezTo>
                  <a:cubicBezTo>
                    <a:pt x="488" y="467"/>
                    <a:pt x="253" y="815"/>
                    <a:pt x="209" y="967"/>
                  </a:cubicBezTo>
                  <a:lnTo>
                    <a:pt x="209" y="973"/>
                  </a:lnTo>
                  <a:cubicBezTo>
                    <a:pt x="197" y="999"/>
                    <a:pt x="178" y="1024"/>
                    <a:pt x="171" y="1056"/>
                  </a:cubicBezTo>
                  <a:cubicBezTo>
                    <a:pt x="13" y="1391"/>
                    <a:pt x="0" y="1840"/>
                    <a:pt x="209" y="2157"/>
                  </a:cubicBezTo>
                  <a:cubicBezTo>
                    <a:pt x="434" y="2456"/>
                    <a:pt x="775" y="2582"/>
                    <a:pt x="1137" y="2582"/>
                  </a:cubicBezTo>
                  <a:cubicBezTo>
                    <a:pt x="1691" y="2582"/>
                    <a:pt x="2292" y="2288"/>
                    <a:pt x="2595" y="1878"/>
                  </a:cubicBezTo>
                  <a:cubicBezTo>
                    <a:pt x="2860" y="1492"/>
                    <a:pt x="2784" y="954"/>
                    <a:pt x="2576" y="549"/>
                  </a:cubicBezTo>
                  <a:cubicBezTo>
                    <a:pt x="2372" y="153"/>
                    <a:pt x="1996" y="1"/>
                    <a:pt x="1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56;p55">
              <a:extLst>
                <a:ext uri="{FF2B5EF4-FFF2-40B4-BE49-F238E27FC236}">
                  <a16:creationId xmlns:a16="http://schemas.microsoft.com/office/drawing/2014/main" id="{8ECA3E36-3015-E2A4-CC6F-136622859C8D}"/>
                </a:ext>
              </a:extLst>
            </p:cNvPr>
            <p:cNvSpPr/>
            <p:nvPr/>
          </p:nvSpPr>
          <p:spPr>
            <a:xfrm>
              <a:off x="822870" y="3214565"/>
              <a:ext cx="54375" cy="51432"/>
            </a:xfrm>
            <a:custGeom>
              <a:avLst/>
              <a:gdLst/>
              <a:ahLst/>
              <a:cxnLst/>
              <a:rect l="l" t="t" r="r" b="b"/>
              <a:pathLst>
                <a:path w="2494" h="2359" extrusionOk="0">
                  <a:moveTo>
                    <a:pt x="1539" y="411"/>
                  </a:moveTo>
                  <a:cubicBezTo>
                    <a:pt x="1674" y="411"/>
                    <a:pt x="1803" y="438"/>
                    <a:pt x="1892" y="514"/>
                  </a:cubicBezTo>
                  <a:cubicBezTo>
                    <a:pt x="2101" y="653"/>
                    <a:pt x="2139" y="1159"/>
                    <a:pt x="1930" y="1564"/>
                  </a:cubicBezTo>
                  <a:cubicBezTo>
                    <a:pt x="1715" y="1825"/>
                    <a:pt x="1292" y="1973"/>
                    <a:pt x="956" y="1973"/>
                  </a:cubicBezTo>
                  <a:cubicBezTo>
                    <a:pt x="828" y="1973"/>
                    <a:pt x="712" y="1951"/>
                    <a:pt x="626" y="1906"/>
                  </a:cubicBezTo>
                  <a:cubicBezTo>
                    <a:pt x="209" y="1589"/>
                    <a:pt x="468" y="918"/>
                    <a:pt x="930" y="564"/>
                  </a:cubicBezTo>
                  <a:cubicBezTo>
                    <a:pt x="937" y="564"/>
                    <a:pt x="937" y="558"/>
                    <a:pt x="943" y="558"/>
                  </a:cubicBezTo>
                  <a:cubicBezTo>
                    <a:pt x="1040" y="497"/>
                    <a:pt x="1300" y="411"/>
                    <a:pt x="1539" y="411"/>
                  </a:cubicBezTo>
                  <a:close/>
                  <a:moveTo>
                    <a:pt x="1522" y="0"/>
                  </a:moveTo>
                  <a:cubicBezTo>
                    <a:pt x="1248" y="0"/>
                    <a:pt x="965" y="84"/>
                    <a:pt x="747" y="216"/>
                  </a:cubicBezTo>
                  <a:cubicBezTo>
                    <a:pt x="456" y="387"/>
                    <a:pt x="127" y="843"/>
                    <a:pt x="76" y="1159"/>
                  </a:cubicBezTo>
                  <a:cubicBezTo>
                    <a:pt x="19" y="1349"/>
                    <a:pt x="0" y="1539"/>
                    <a:pt x="57" y="1728"/>
                  </a:cubicBezTo>
                  <a:cubicBezTo>
                    <a:pt x="193" y="2180"/>
                    <a:pt x="569" y="2359"/>
                    <a:pt x="981" y="2359"/>
                  </a:cubicBezTo>
                  <a:cubicBezTo>
                    <a:pt x="1429" y="2359"/>
                    <a:pt x="1922" y="2148"/>
                    <a:pt x="2202" y="1849"/>
                  </a:cubicBezTo>
                  <a:cubicBezTo>
                    <a:pt x="2354" y="1690"/>
                    <a:pt x="2392" y="1469"/>
                    <a:pt x="2436" y="1273"/>
                  </a:cubicBezTo>
                  <a:cubicBezTo>
                    <a:pt x="2493" y="1020"/>
                    <a:pt x="2480" y="735"/>
                    <a:pt x="2367" y="488"/>
                  </a:cubicBezTo>
                  <a:cubicBezTo>
                    <a:pt x="2210" y="139"/>
                    <a:pt x="1874" y="0"/>
                    <a:pt x="1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57;p55">
              <a:extLst>
                <a:ext uri="{FF2B5EF4-FFF2-40B4-BE49-F238E27FC236}">
                  <a16:creationId xmlns:a16="http://schemas.microsoft.com/office/drawing/2014/main" id="{AF67CE2F-D236-6678-6D56-9A22A94EAFB4}"/>
                </a:ext>
              </a:extLst>
            </p:cNvPr>
            <p:cNvSpPr/>
            <p:nvPr/>
          </p:nvSpPr>
          <p:spPr>
            <a:xfrm>
              <a:off x="630825" y="3174163"/>
              <a:ext cx="322830" cy="311427"/>
            </a:xfrm>
            <a:custGeom>
              <a:avLst/>
              <a:gdLst/>
              <a:ahLst/>
              <a:cxnLst/>
              <a:rect l="l" t="t" r="r" b="b"/>
              <a:pathLst>
                <a:path w="14807" h="14284" extrusionOk="0">
                  <a:moveTo>
                    <a:pt x="11490" y="413"/>
                  </a:moveTo>
                  <a:cubicBezTo>
                    <a:pt x="11687" y="413"/>
                    <a:pt x="11877" y="423"/>
                    <a:pt x="12067" y="449"/>
                  </a:cubicBezTo>
                  <a:cubicBezTo>
                    <a:pt x="12934" y="728"/>
                    <a:pt x="13649" y="1595"/>
                    <a:pt x="13763" y="2512"/>
                  </a:cubicBezTo>
                  <a:cubicBezTo>
                    <a:pt x="13794" y="3233"/>
                    <a:pt x="13611" y="3664"/>
                    <a:pt x="13282" y="4246"/>
                  </a:cubicBezTo>
                  <a:cubicBezTo>
                    <a:pt x="13060" y="4632"/>
                    <a:pt x="12820" y="5011"/>
                    <a:pt x="12541" y="5359"/>
                  </a:cubicBezTo>
                  <a:cubicBezTo>
                    <a:pt x="12003" y="6100"/>
                    <a:pt x="11485" y="6770"/>
                    <a:pt x="11320" y="7625"/>
                  </a:cubicBezTo>
                  <a:cubicBezTo>
                    <a:pt x="11288" y="7846"/>
                    <a:pt x="11263" y="7890"/>
                    <a:pt x="11263" y="8099"/>
                  </a:cubicBezTo>
                  <a:cubicBezTo>
                    <a:pt x="11263" y="8137"/>
                    <a:pt x="11269" y="8169"/>
                    <a:pt x="11295" y="8194"/>
                  </a:cubicBezTo>
                  <a:cubicBezTo>
                    <a:pt x="11316" y="8215"/>
                    <a:pt x="11343" y="8225"/>
                    <a:pt x="11371" y="8225"/>
                  </a:cubicBezTo>
                  <a:cubicBezTo>
                    <a:pt x="11433" y="8225"/>
                    <a:pt x="11497" y="8176"/>
                    <a:pt x="11497" y="8106"/>
                  </a:cubicBezTo>
                  <a:cubicBezTo>
                    <a:pt x="11510" y="7985"/>
                    <a:pt x="11510" y="8011"/>
                    <a:pt x="11516" y="7954"/>
                  </a:cubicBezTo>
                  <a:cubicBezTo>
                    <a:pt x="11554" y="7701"/>
                    <a:pt x="11611" y="7460"/>
                    <a:pt x="11681" y="7213"/>
                  </a:cubicBezTo>
                  <a:cubicBezTo>
                    <a:pt x="11782" y="6840"/>
                    <a:pt x="12067" y="6448"/>
                    <a:pt x="12345" y="6074"/>
                  </a:cubicBezTo>
                  <a:cubicBezTo>
                    <a:pt x="12598" y="5720"/>
                    <a:pt x="12940" y="5378"/>
                    <a:pt x="13269" y="4879"/>
                  </a:cubicBezTo>
                  <a:cubicBezTo>
                    <a:pt x="13674" y="4246"/>
                    <a:pt x="13933" y="3683"/>
                    <a:pt x="13997" y="2892"/>
                  </a:cubicBezTo>
                  <a:cubicBezTo>
                    <a:pt x="14041" y="2468"/>
                    <a:pt x="13933" y="2037"/>
                    <a:pt x="13794" y="1639"/>
                  </a:cubicBezTo>
                  <a:cubicBezTo>
                    <a:pt x="13731" y="1481"/>
                    <a:pt x="13661" y="1322"/>
                    <a:pt x="13566" y="1171"/>
                  </a:cubicBezTo>
                  <a:lnTo>
                    <a:pt x="13566" y="1171"/>
                  </a:lnTo>
                  <a:cubicBezTo>
                    <a:pt x="14054" y="1651"/>
                    <a:pt x="14408" y="2341"/>
                    <a:pt x="14364" y="3006"/>
                  </a:cubicBezTo>
                  <a:cubicBezTo>
                    <a:pt x="14364" y="4493"/>
                    <a:pt x="13003" y="5663"/>
                    <a:pt x="12067" y="6992"/>
                  </a:cubicBezTo>
                  <a:cubicBezTo>
                    <a:pt x="11833" y="7346"/>
                    <a:pt x="11681" y="7764"/>
                    <a:pt x="11624" y="8207"/>
                  </a:cubicBezTo>
                  <a:cubicBezTo>
                    <a:pt x="11573" y="8574"/>
                    <a:pt x="11573" y="8953"/>
                    <a:pt x="11700" y="9302"/>
                  </a:cubicBezTo>
                  <a:cubicBezTo>
                    <a:pt x="11991" y="9998"/>
                    <a:pt x="12396" y="10561"/>
                    <a:pt x="12396" y="11168"/>
                  </a:cubicBezTo>
                  <a:cubicBezTo>
                    <a:pt x="12377" y="11700"/>
                    <a:pt x="11864" y="12573"/>
                    <a:pt x="11396" y="12858"/>
                  </a:cubicBezTo>
                  <a:cubicBezTo>
                    <a:pt x="10452" y="13571"/>
                    <a:pt x="9087" y="13888"/>
                    <a:pt x="7666" y="13888"/>
                  </a:cubicBezTo>
                  <a:cubicBezTo>
                    <a:pt x="5618" y="13888"/>
                    <a:pt x="3451" y="13229"/>
                    <a:pt x="2253" y="12143"/>
                  </a:cubicBezTo>
                  <a:cubicBezTo>
                    <a:pt x="1734" y="11687"/>
                    <a:pt x="1342" y="11174"/>
                    <a:pt x="1069" y="10624"/>
                  </a:cubicBezTo>
                  <a:lnTo>
                    <a:pt x="1069" y="10624"/>
                  </a:lnTo>
                  <a:cubicBezTo>
                    <a:pt x="1639" y="11478"/>
                    <a:pt x="2405" y="12206"/>
                    <a:pt x="3316" y="12687"/>
                  </a:cubicBezTo>
                  <a:cubicBezTo>
                    <a:pt x="3714" y="12870"/>
                    <a:pt x="4151" y="13066"/>
                    <a:pt x="4752" y="13231"/>
                  </a:cubicBezTo>
                  <a:cubicBezTo>
                    <a:pt x="5353" y="13395"/>
                    <a:pt x="5796" y="13446"/>
                    <a:pt x="6366" y="13509"/>
                  </a:cubicBezTo>
                  <a:cubicBezTo>
                    <a:pt x="6776" y="13556"/>
                    <a:pt x="7168" y="13586"/>
                    <a:pt x="7553" y="13586"/>
                  </a:cubicBezTo>
                  <a:cubicBezTo>
                    <a:pt x="8415" y="13586"/>
                    <a:pt x="9238" y="13438"/>
                    <a:pt x="10131" y="13009"/>
                  </a:cubicBezTo>
                  <a:cubicBezTo>
                    <a:pt x="11307" y="12472"/>
                    <a:pt x="12060" y="11434"/>
                    <a:pt x="11934" y="10263"/>
                  </a:cubicBezTo>
                  <a:cubicBezTo>
                    <a:pt x="11896" y="9934"/>
                    <a:pt x="11763" y="9706"/>
                    <a:pt x="11655" y="9396"/>
                  </a:cubicBezTo>
                  <a:cubicBezTo>
                    <a:pt x="11617" y="9270"/>
                    <a:pt x="11580" y="9143"/>
                    <a:pt x="11554" y="9010"/>
                  </a:cubicBezTo>
                  <a:cubicBezTo>
                    <a:pt x="11548" y="8979"/>
                    <a:pt x="11523" y="8947"/>
                    <a:pt x="11497" y="8928"/>
                  </a:cubicBezTo>
                  <a:cubicBezTo>
                    <a:pt x="11467" y="8920"/>
                    <a:pt x="11441" y="8916"/>
                    <a:pt x="11419" y="8916"/>
                  </a:cubicBezTo>
                  <a:cubicBezTo>
                    <a:pt x="11165" y="8916"/>
                    <a:pt x="11432" y="9447"/>
                    <a:pt x="11485" y="9593"/>
                  </a:cubicBezTo>
                  <a:cubicBezTo>
                    <a:pt x="11580" y="9820"/>
                    <a:pt x="11668" y="10061"/>
                    <a:pt x="11700" y="10314"/>
                  </a:cubicBezTo>
                  <a:cubicBezTo>
                    <a:pt x="11731" y="11421"/>
                    <a:pt x="10883" y="12250"/>
                    <a:pt x="9745" y="12750"/>
                  </a:cubicBezTo>
                  <a:cubicBezTo>
                    <a:pt x="8979" y="13096"/>
                    <a:pt x="7978" y="13221"/>
                    <a:pt x="7013" y="13221"/>
                  </a:cubicBezTo>
                  <a:cubicBezTo>
                    <a:pt x="6814" y="13221"/>
                    <a:pt x="6616" y="13215"/>
                    <a:pt x="6423" y="13206"/>
                  </a:cubicBezTo>
                  <a:cubicBezTo>
                    <a:pt x="4233" y="13104"/>
                    <a:pt x="2164" y="11864"/>
                    <a:pt x="1107" y="9947"/>
                  </a:cubicBezTo>
                  <a:cubicBezTo>
                    <a:pt x="854" y="9523"/>
                    <a:pt x="740" y="9276"/>
                    <a:pt x="639" y="8783"/>
                  </a:cubicBezTo>
                  <a:cubicBezTo>
                    <a:pt x="608" y="8586"/>
                    <a:pt x="595" y="8568"/>
                    <a:pt x="582" y="8409"/>
                  </a:cubicBezTo>
                  <a:cubicBezTo>
                    <a:pt x="576" y="8352"/>
                    <a:pt x="582" y="8289"/>
                    <a:pt x="563" y="8238"/>
                  </a:cubicBezTo>
                  <a:cubicBezTo>
                    <a:pt x="595" y="6846"/>
                    <a:pt x="1133" y="5467"/>
                    <a:pt x="1987" y="4423"/>
                  </a:cubicBezTo>
                  <a:cubicBezTo>
                    <a:pt x="2006" y="4391"/>
                    <a:pt x="2038" y="4360"/>
                    <a:pt x="2063" y="4315"/>
                  </a:cubicBezTo>
                  <a:cubicBezTo>
                    <a:pt x="2158" y="4214"/>
                    <a:pt x="2272" y="4107"/>
                    <a:pt x="2379" y="3993"/>
                  </a:cubicBezTo>
                  <a:cubicBezTo>
                    <a:pt x="2563" y="3803"/>
                    <a:pt x="2727" y="3645"/>
                    <a:pt x="2892" y="3480"/>
                  </a:cubicBezTo>
                  <a:cubicBezTo>
                    <a:pt x="3208" y="3189"/>
                    <a:pt x="3537" y="2923"/>
                    <a:pt x="3854" y="2715"/>
                  </a:cubicBezTo>
                  <a:cubicBezTo>
                    <a:pt x="5100" y="1943"/>
                    <a:pt x="6258" y="1531"/>
                    <a:pt x="7631" y="1069"/>
                  </a:cubicBezTo>
                  <a:cubicBezTo>
                    <a:pt x="8694" y="709"/>
                    <a:pt x="9593" y="513"/>
                    <a:pt x="10630" y="449"/>
                  </a:cubicBezTo>
                  <a:cubicBezTo>
                    <a:pt x="10941" y="431"/>
                    <a:pt x="11222" y="413"/>
                    <a:pt x="11490" y="413"/>
                  </a:cubicBezTo>
                  <a:close/>
                  <a:moveTo>
                    <a:pt x="11435" y="0"/>
                  </a:moveTo>
                  <a:cubicBezTo>
                    <a:pt x="11153" y="0"/>
                    <a:pt x="10870" y="18"/>
                    <a:pt x="10592" y="38"/>
                  </a:cubicBezTo>
                  <a:cubicBezTo>
                    <a:pt x="8947" y="133"/>
                    <a:pt x="7372" y="671"/>
                    <a:pt x="5853" y="1272"/>
                  </a:cubicBezTo>
                  <a:cubicBezTo>
                    <a:pt x="5043" y="1614"/>
                    <a:pt x="4214" y="1943"/>
                    <a:pt x="3506" y="2461"/>
                  </a:cubicBezTo>
                  <a:cubicBezTo>
                    <a:pt x="3221" y="2670"/>
                    <a:pt x="2923" y="2917"/>
                    <a:pt x="2632" y="3170"/>
                  </a:cubicBezTo>
                  <a:cubicBezTo>
                    <a:pt x="2480" y="3297"/>
                    <a:pt x="2341" y="3430"/>
                    <a:pt x="2196" y="3575"/>
                  </a:cubicBezTo>
                  <a:cubicBezTo>
                    <a:pt x="1753" y="3999"/>
                    <a:pt x="1367" y="4455"/>
                    <a:pt x="1114" y="4872"/>
                  </a:cubicBezTo>
                  <a:lnTo>
                    <a:pt x="1114" y="4885"/>
                  </a:lnTo>
                  <a:cubicBezTo>
                    <a:pt x="759" y="5435"/>
                    <a:pt x="506" y="6049"/>
                    <a:pt x="361" y="6808"/>
                  </a:cubicBezTo>
                  <a:cubicBezTo>
                    <a:pt x="0" y="8257"/>
                    <a:pt x="120" y="9808"/>
                    <a:pt x="899" y="11137"/>
                  </a:cubicBezTo>
                  <a:cubicBezTo>
                    <a:pt x="2069" y="13104"/>
                    <a:pt x="4410" y="14028"/>
                    <a:pt x="6612" y="14231"/>
                  </a:cubicBezTo>
                  <a:cubicBezTo>
                    <a:pt x="6979" y="14264"/>
                    <a:pt x="7349" y="14283"/>
                    <a:pt x="7719" y="14283"/>
                  </a:cubicBezTo>
                  <a:cubicBezTo>
                    <a:pt x="8748" y="14283"/>
                    <a:pt x="9776" y="14134"/>
                    <a:pt x="10725" y="13724"/>
                  </a:cubicBezTo>
                  <a:cubicBezTo>
                    <a:pt x="11307" y="13446"/>
                    <a:pt x="11890" y="13092"/>
                    <a:pt x="12257" y="12554"/>
                  </a:cubicBezTo>
                  <a:cubicBezTo>
                    <a:pt x="12567" y="12086"/>
                    <a:pt x="12845" y="11529"/>
                    <a:pt x="12782" y="10959"/>
                  </a:cubicBezTo>
                  <a:cubicBezTo>
                    <a:pt x="12687" y="10181"/>
                    <a:pt x="12130" y="9548"/>
                    <a:pt x="12003" y="8922"/>
                  </a:cubicBezTo>
                  <a:cubicBezTo>
                    <a:pt x="11940" y="8643"/>
                    <a:pt x="12016" y="8042"/>
                    <a:pt x="12193" y="7599"/>
                  </a:cubicBezTo>
                  <a:cubicBezTo>
                    <a:pt x="12206" y="7555"/>
                    <a:pt x="12535" y="7005"/>
                    <a:pt x="12693" y="6827"/>
                  </a:cubicBezTo>
                  <a:cubicBezTo>
                    <a:pt x="13415" y="5891"/>
                    <a:pt x="14807" y="4493"/>
                    <a:pt x="14775" y="3006"/>
                  </a:cubicBezTo>
                  <a:cubicBezTo>
                    <a:pt x="14788" y="2348"/>
                    <a:pt x="14560" y="1689"/>
                    <a:pt x="14123" y="1202"/>
                  </a:cubicBezTo>
                  <a:cubicBezTo>
                    <a:pt x="13851" y="867"/>
                    <a:pt x="13535" y="550"/>
                    <a:pt x="13142" y="354"/>
                  </a:cubicBezTo>
                  <a:cubicBezTo>
                    <a:pt x="12615" y="76"/>
                    <a:pt x="12027" y="0"/>
                    <a:pt x="1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58;p55">
              <a:extLst>
                <a:ext uri="{FF2B5EF4-FFF2-40B4-BE49-F238E27FC236}">
                  <a16:creationId xmlns:a16="http://schemas.microsoft.com/office/drawing/2014/main" id="{78FE1DC5-FE91-9C35-55CE-99C27B0C1557}"/>
                </a:ext>
              </a:extLst>
            </p:cNvPr>
            <p:cNvSpPr/>
            <p:nvPr/>
          </p:nvSpPr>
          <p:spPr>
            <a:xfrm>
              <a:off x="797425" y="3358315"/>
              <a:ext cx="57471" cy="50931"/>
            </a:xfrm>
            <a:custGeom>
              <a:avLst/>
              <a:gdLst/>
              <a:ahLst/>
              <a:cxnLst/>
              <a:rect l="l" t="t" r="r" b="b"/>
              <a:pathLst>
                <a:path w="2636" h="2336" extrusionOk="0">
                  <a:moveTo>
                    <a:pt x="1515" y="299"/>
                  </a:moveTo>
                  <a:cubicBezTo>
                    <a:pt x="1566" y="299"/>
                    <a:pt x="1604" y="299"/>
                    <a:pt x="1768" y="356"/>
                  </a:cubicBezTo>
                  <a:cubicBezTo>
                    <a:pt x="1888" y="413"/>
                    <a:pt x="1958" y="419"/>
                    <a:pt x="2097" y="571"/>
                  </a:cubicBezTo>
                  <a:cubicBezTo>
                    <a:pt x="2104" y="577"/>
                    <a:pt x="2104" y="583"/>
                    <a:pt x="2110" y="596"/>
                  </a:cubicBezTo>
                  <a:lnTo>
                    <a:pt x="2160" y="691"/>
                  </a:lnTo>
                  <a:cubicBezTo>
                    <a:pt x="2224" y="887"/>
                    <a:pt x="2211" y="982"/>
                    <a:pt x="2198" y="1071"/>
                  </a:cubicBezTo>
                  <a:cubicBezTo>
                    <a:pt x="2072" y="1520"/>
                    <a:pt x="1819" y="1798"/>
                    <a:pt x="1351" y="1906"/>
                  </a:cubicBezTo>
                  <a:cubicBezTo>
                    <a:pt x="1242" y="1927"/>
                    <a:pt x="1160" y="1941"/>
                    <a:pt x="1086" y="1941"/>
                  </a:cubicBezTo>
                  <a:cubicBezTo>
                    <a:pt x="960" y="1941"/>
                    <a:pt x="855" y="1901"/>
                    <a:pt x="680" y="1786"/>
                  </a:cubicBezTo>
                  <a:cubicBezTo>
                    <a:pt x="395" y="1615"/>
                    <a:pt x="363" y="995"/>
                    <a:pt x="705" y="666"/>
                  </a:cubicBezTo>
                  <a:cubicBezTo>
                    <a:pt x="977" y="387"/>
                    <a:pt x="1243" y="330"/>
                    <a:pt x="1515" y="299"/>
                  </a:cubicBezTo>
                  <a:close/>
                  <a:moveTo>
                    <a:pt x="1490" y="0"/>
                  </a:moveTo>
                  <a:cubicBezTo>
                    <a:pt x="1405" y="0"/>
                    <a:pt x="1318" y="3"/>
                    <a:pt x="1230" y="8"/>
                  </a:cubicBezTo>
                  <a:cubicBezTo>
                    <a:pt x="1047" y="27"/>
                    <a:pt x="927" y="39"/>
                    <a:pt x="629" y="223"/>
                  </a:cubicBezTo>
                  <a:cubicBezTo>
                    <a:pt x="300" y="438"/>
                    <a:pt x="85" y="818"/>
                    <a:pt x="53" y="1210"/>
                  </a:cubicBezTo>
                  <a:cubicBezTo>
                    <a:pt x="0" y="1872"/>
                    <a:pt x="527" y="2335"/>
                    <a:pt x="1126" y="2335"/>
                  </a:cubicBezTo>
                  <a:cubicBezTo>
                    <a:pt x="1238" y="2335"/>
                    <a:pt x="1351" y="2319"/>
                    <a:pt x="1464" y="2286"/>
                  </a:cubicBezTo>
                  <a:cubicBezTo>
                    <a:pt x="2085" y="2153"/>
                    <a:pt x="2635" y="1533"/>
                    <a:pt x="2603" y="881"/>
                  </a:cubicBezTo>
                  <a:cubicBezTo>
                    <a:pt x="2578" y="539"/>
                    <a:pt x="2401" y="185"/>
                    <a:pt x="2053" y="71"/>
                  </a:cubicBezTo>
                  <a:cubicBezTo>
                    <a:pt x="2021" y="65"/>
                    <a:pt x="2002" y="58"/>
                    <a:pt x="1971" y="46"/>
                  </a:cubicBezTo>
                  <a:cubicBezTo>
                    <a:pt x="1952" y="39"/>
                    <a:pt x="1945" y="33"/>
                    <a:pt x="1926" y="33"/>
                  </a:cubicBezTo>
                  <a:cubicBezTo>
                    <a:pt x="1782" y="9"/>
                    <a:pt x="1638"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59;p55">
              <a:extLst>
                <a:ext uri="{FF2B5EF4-FFF2-40B4-BE49-F238E27FC236}">
                  <a16:creationId xmlns:a16="http://schemas.microsoft.com/office/drawing/2014/main" id="{EF9B6751-68E1-2D0F-204C-98E86D440EF1}"/>
                </a:ext>
              </a:extLst>
            </p:cNvPr>
            <p:cNvSpPr/>
            <p:nvPr/>
          </p:nvSpPr>
          <p:spPr>
            <a:xfrm>
              <a:off x="654264" y="3199673"/>
              <a:ext cx="291107" cy="277306"/>
            </a:xfrm>
            <a:custGeom>
              <a:avLst/>
              <a:gdLst/>
              <a:ahLst/>
              <a:cxnLst/>
              <a:rect l="l" t="t" r="r" b="b"/>
              <a:pathLst>
                <a:path w="13352" h="12719" extrusionOk="0">
                  <a:moveTo>
                    <a:pt x="12504" y="1"/>
                  </a:moveTo>
                  <a:cubicBezTo>
                    <a:pt x="12599" y="146"/>
                    <a:pt x="12669" y="304"/>
                    <a:pt x="12732" y="463"/>
                  </a:cubicBezTo>
                  <a:cubicBezTo>
                    <a:pt x="12877" y="867"/>
                    <a:pt x="12979" y="1298"/>
                    <a:pt x="12941" y="1722"/>
                  </a:cubicBezTo>
                  <a:cubicBezTo>
                    <a:pt x="12877" y="2513"/>
                    <a:pt x="12618" y="3076"/>
                    <a:pt x="12213" y="3709"/>
                  </a:cubicBezTo>
                  <a:cubicBezTo>
                    <a:pt x="11871" y="4208"/>
                    <a:pt x="11530" y="4544"/>
                    <a:pt x="11276" y="4904"/>
                  </a:cubicBezTo>
                  <a:cubicBezTo>
                    <a:pt x="10992" y="5271"/>
                    <a:pt x="10720" y="5670"/>
                    <a:pt x="10612" y="6043"/>
                  </a:cubicBezTo>
                  <a:cubicBezTo>
                    <a:pt x="10536" y="6290"/>
                    <a:pt x="10486" y="6531"/>
                    <a:pt x="10448" y="6784"/>
                  </a:cubicBezTo>
                  <a:cubicBezTo>
                    <a:pt x="10441" y="6841"/>
                    <a:pt x="10441" y="6815"/>
                    <a:pt x="10435" y="6936"/>
                  </a:cubicBezTo>
                  <a:cubicBezTo>
                    <a:pt x="10435" y="6993"/>
                    <a:pt x="10391" y="7037"/>
                    <a:pt x="10340" y="7049"/>
                  </a:cubicBezTo>
                  <a:cubicBezTo>
                    <a:pt x="10346" y="7277"/>
                    <a:pt x="10372" y="7524"/>
                    <a:pt x="10410" y="7758"/>
                  </a:cubicBezTo>
                  <a:cubicBezTo>
                    <a:pt x="10416" y="7758"/>
                    <a:pt x="10422" y="7765"/>
                    <a:pt x="10435" y="7765"/>
                  </a:cubicBezTo>
                  <a:cubicBezTo>
                    <a:pt x="10454" y="7783"/>
                    <a:pt x="10479" y="7815"/>
                    <a:pt x="10486" y="7847"/>
                  </a:cubicBezTo>
                  <a:cubicBezTo>
                    <a:pt x="10511" y="7980"/>
                    <a:pt x="10549" y="8106"/>
                    <a:pt x="10593" y="8233"/>
                  </a:cubicBezTo>
                  <a:cubicBezTo>
                    <a:pt x="10694" y="8543"/>
                    <a:pt x="10827" y="8771"/>
                    <a:pt x="10865" y="9106"/>
                  </a:cubicBezTo>
                  <a:cubicBezTo>
                    <a:pt x="10992" y="10277"/>
                    <a:pt x="10245" y="11308"/>
                    <a:pt x="9062" y="11846"/>
                  </a:cubicBezTo>
                  <a:cubicBezTo>
                    <a:pt x="8175" y="12270"/>
                    <a:pt x="7352" y="12416"/>
                    <a:pt x="6490" y="12416"/>
                  </a:cubicBezTo>
                  <a:cubicBezTo>
                    <a:pt x="6103" y="12416"/>
                    <a:pt x="5708" y="12386"/>
                    <a:pt x="5297" y="12339"/>
                  </a:cubicBezTo>
                  <a:cubicBezTo>
                    <a:pt x="4727" y="12276"/>
                    <a:pt x="4285" y="12225"/>
                    <a:pt x="3683" y="12061"/>
                  </a:cubicBezTo>
                  <a:cubicBezTo>
                    <a:pt x="3082" y="11896"/>
                    <a:pt x="2639" y="11700"/>
                    <a:pt x="2247" y="11517"/>
                  </a:cubicBezTo>
                  <a:cubicBezTo>
                    <a:pt x="1336" y="11036"/>
                    <a:pt x="570" y="10308"/>
                    <a:pt x="1" y="9454"/>
                  </a:cubicBezTo>
                  <a:lnTo>
                    <a:pt x="1" y="9454"/>
                  </a:lnTo>
                  <a:cubicBezTo>
                    <a:pt x="279" y="10004"/>
                    <a:pt x="665" y="10517"/>
                    <a:pt x="1184" y="10973"/>
                  </a:cubicBezTo>
                  <a:cubicBezTo>
                    <a:pt x="2379" y="12059"/>
                    <a:pt x="4544" y="12718"/>
                    <a:pt x="6591" y="12718"/>
                  </a:cubicBezTo>
                  <a:cubicBezTo>
                    <a:pt x="8012" y="12718"/>
                    <a:pt x="9377" y="12401"/>
                    <a:pt x="10321" y="11688"/>
                  </a:cubicBezTo>
                  <a:cubicBezTo>
                    <a:pt x="10789" y="11403"/>
                    <a:pt x="11302" y="10530"/>
                    <a:pt x="11321" y="9998"/>
                  </a:cubicBezTo>
                  <a:cubicBezTo>
                    <a:pt x="11321" y="9391"/>
                    <a:pt x="10916" y="8828"/>
                    <a:pt x="10625" y="8132"/>
                  </a:cubicBezTo>
                  <a:cubicBezTo>
                    <a:pt x="10498" y="7783"/>
                    <a:pt x="10498" y="7404"/>
                    <a:pt x="10549" y="7037"/>
                  </a:cubicBezTo>
                  <a:cubicBezTo>
                    <a:pt x="10606" y="6594"/>
                    <a:pt x="10758" y="6176"/>
                    <a:pt x="11011" y="5822"/>
                  </a:cubicBezTo>
                  <a:cubicBezTo>
                    <a:pt x="11941" y="4493"/>
                    <a:pt x="13301" y="3323"/>
                    <a:pt x="13301" y="1836"/>
                  </a:cubicBezTo>
                  <a:cubicBezTo>
                    <a:pt x="13352" y="1159"/>
                    <a:pt x="12998" y="481"/>
                    <a:pt x="125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0;p55">
              <a:extLst>
                <a:ext uri="{FF2B5EF4-FFF2-40B4-BE49-F238E27FC236}">
                  <a16:creationId xmlns:a16="http://schemas.microsoft.com/office/drawing/2014/main" id="{F604ED14-10A7-5359-22DF-B3393AA7B560}"/>
                </a:ext>
              </a:extLst>
            </p:cNvPr>
            <p:cNvSpPr/>
            <p:nvPr/>
          </p:nvSpPr>
          <p:spPr>
            <a:xfrm>
              <a:off x="701861" y="3304570"/>
              <a:ext cx="14520" cy="14041"/>
            </a:xfrm>
            <a:custGeom>
              <a:avLst/>
              <a:gdLst/>
              <a:ahLst/>
              <a:cxnLst/>
              <a:rect l="l" t="t" r="r" b="b"/>
              <a:pathLst>
                <a:path w="666" h="644" extrusionOk="0">
                  <a:moveTo>
                    <a:pt x="376" y="0"/>
                  </a:moveTo>
                  <a:cubicBezTo>
                    <a:pt x="336" y="0"/>
                    <a:pt x="297" y="11"/>
                    <a:pt x="254" y="24"/>
                  </a:cubicBezTo>
                  <a:cubicBezTo>
                    <a:pt x="248" y="24"/>
                    <a:pt x="248" y="24"/>
                    <a:pt x="235" y="30"/>
                  </a:cubicBezTo>
                  <a:cubicBezTo>
                    <a:pt x="229" y="30"/>
                    <a:pt x="229" y="30"/>
                    <a:pt x="222" y="37"/>
                  </a:cubicBezTo>
                  <a:lnTo>
                    <a:pt x="216" y="37"/>
                  </a:lnTo>
                  <a:cubicBezTo>
                    <a:pt x="191" y="55"/>
                    <a:pt x="165" y="62"/>
                    <a:pt x="140" y="74"/>
                  </a:cubicBezTo>
                  <a:cubicBezTo>
                    <a:pt x="108" y="93"/>
                    <a:pt x="89" y="112"/>
                    <a:pt x="70" y="150"/>
                  </a:cubicBezTo>
                  <a:cubicBezTo>
                    <a:pt x="58" y="163"/>
                    <a:pt x="45" y="182"/>
                    <a:pt x="39" y="201"/>
                  </a:cubicBezTo>
                  <a:cubicBezTo>
                    <a:pt x="13" y="233"/>
                    <a:pt x="7" y="277"/>
                    <a:pt x="1" y="315"/>
                  </a:cubicBezTo>
                  <a:lnTo>
                    <a:pt x="1" y="391"/>
                  </a:lnTo>
                  <a:lnTo>
                    <a:pt x="26" y="467"/>
                  </a:lnTo>
                  <a:cubicBezTo>
                    <a:pt x="39" y="505"/>
                    <a:pt x="64" y="530"/>
                    <a:pt x="89" y="562"/>
                  </a:cubicBezTo>
                  <a:cubicBezTo>
                    <a:pt x="102" y="581"/>
                    <a:pt x="127" y="600"/>
                    <a:pt x="153" y="606"/>
                  </a:cubicBezTo>
                  <a:cubicBezTo>
                    <a:pt x="184" y="631"/>
                    <a:pt x="222" y="638"/>
                    <a:pt x="260" y="644"/>
                  </a:cubicBezTo>
                  <a:cubicBezTo>
                    <a:pt x="317" y="638"/>
                    <a:pt x="374" y="638"/>
                    <a:pt x="418" y="631"/>
                  </a:cubicBezTo>
                  <a:cubicBezTo>
                    <a:pt x="444" y="612"/>
                    <a:pt x="469" y="606"/>
                    <a:pt x="488" y="593"/>
                  </a:cubicBezTo>
                  <a:cubicBezTo>
                    <a:pt x="507" y="581"/>
                    <a:pt x="520" y="574"/>
                    <a:pt x="532" y="562"/>
                  </a:cubicBezTo>
                  <a:cubicBezTo>
                    <a:pt x="551" y="543"/>
                    <a:pt x="570" y="530"/>
                    <a:pt x="583" y="505"/>
                  </a:cubicBezTo>
                  <a:cubicBezTo>
                    <a:pt x="615" y="473"/>
                    <a:pt x="634" y="441"/>
                    <a:pt x="640" y="404"/>
                  </a:cubicBezTo>
                  <a:cubicBezTo>
                    <a:pt x="640" y="378"/>
                    <a:pt x="646" y="347"/>
                    <a:pt x="646" y="321"/>
                  </a:cubicBezTo>
                  <a:cubicBezTo>
                    <a:pt x="665" y="309"/>
                    <a:pt x="665" y="309"/>
                    <a:pt x="665" y="296"/>
                  </a:cubicBezTo>
                  <a:cubicBezTo>
                    <a:pt x="665" y="258"/>
                    <a:pt x="659" y="226"/>
                    <a:pt x="640" y="195"/>
                  </a:cubicBezTo>
                  <a:cubicBezTo>
                    <a:pt x="634" y="157"/>
                    <a:pt x="608" y="131"/>
                    <a:pt x="577" y="100"/>
                  </a:cubicBezTo>
                  <a:cubicBezTo>
                    <a:pt x="497" y="24"/>
                    <a:pt x="436" y="0"/>
                    <a:pt x="376" y="0"/>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1;p55">
              <a:extLst>
                <a:ext uri="{FF2B5EF4-FFF2-40B4-BE49-F238E27FC236}">
                  <a16:creationId xmlns:a16="http://schemas.microsoft.com/office/drawing/2014/main" id="{FE8254D4-903F-15EC-B702-62B0C2AB5B16}"/>
                </a:ext>
              </a:extLst>
            </p:cNvPr>
            <p:cNvSpPr/>
            <p:nvPr/>
          </p:nvSpPr>
          <p:spPr>
            <a:xfrm>
              <a:off x="812230" y="3368083"/>
              <a:ext cx="19208" cy="16701"/>
            </a:xfrm>
            <a:custGeom>
              <a:avLst/>
              <a:gdLst/>
              <a:ahLst/>
              <a:cxnLst/>
              <a:rect l="l" t="t" r="r" b="b"/>
              <a:pathLst>
                <a:path w="881" h="766" extrusionOk="0">
                  <a:moveTo>
                    <a:pt x="508" y="0"/>
                  </a:moveTo>
                  <a:cubicBezTo>
                    <a:pt x="461" y="0"/>
                    <a:pt x="415" y="10"/>
                    <a:pt x="361" y="22"/>
                  </a:cubicBezTo>
                  <a:cubicBezTo>
                    <a:pt x="355" y="22"/>
                    <a:pt x="349" y="22"/>
                    <a:pt x="343" y="28"/>
                  </a:cubicBezTo>
                  <a:cubicBezTo>
                    <a:pt x="324" y="28"/>
                    <a:pt x="311" y="34"/>
                    <a:pt x="292" y="34"/>
                  </a:cubicBezTo>
                  <a:cubicBezTo>
                    <a:pt x="248" y="41"/>
                    <a:pt x="197" y="66"/>
                    <a:pt x="159" y="97"/>
                  </a:cubicBezTo>
                  <a:cubicBezTo>
                    <a:pt x="108" y="123"/>
                    <a:pt x="77" y="161"/>
                    <a:pt x="58" y="211"/>
                  </a:cubicBezTo>
                  <a:cubicBezTo>
                    <a:pt x="32" y="249"/>
                    <a:pt x="13" y="294"/>
                    <a:pt x="7" y="344"/>
                  </a:cubicBezTo>
                  <a:cubicBezTo>
                    <a:pt x="1" y="389"/>
                    <a:pt x="1" y="439"/>
                    <a:pt x="7" y="483"/>
                  </a:cubicBezTo>
                  <a:lnTo>
                    <a:pt x="39" y="572"/>
                  </a:lnTo>
                  <a:cubicBezTo>
                    <a:pt x="70" y="635"/>
                    <a:pt x="121" y="686"/>
                    <a:pt x="172" y="718"/>
                  </a:cubicBezTo>
                  <a:cubicBezTo>
                    <a:pt x="203" y="730"/>
                    <a:pt x="229" y="737"/>
                    <a:pt x="260" y="756"/>
                  </a:cubicBezTo>
                  <a:cubicBezTo>
                    <a:pt x="297" y="763"/>
                    <a:pt x="334" y="766"/>
                    <a:pt x="371" y="766"/>
                  </a:cubicBezTo>
                  <a:cubicBezTo>
                    <a:pt x="398" y="766"/>
                    <a:pt x="424" y="764"/>
                    <a:pt x="450" y="762"/>
                  </a:cubicBezTo>
                  <a:cubicBezTo>
                    <a:pt x="475" y="756"/>
                    <a:pt x="507" y="756"/>
                    <a:pt x="532" y="743"/>
                  </a:cubicBezTo>
                  <a:cubicBezTo>
                    <a:pt x="545" y="743"/>
                    <a:pt x="551" y="737"/>
                    <a:pt x="570" y="737"/>
                  </a:cubicBezTo>
                  <a:lnTo>
                    <a:pt x="583" y="737"/>
                  </a:lnTo>
                  <a:cubicBezTo>
                    <a:pt x="646" y="718"/>
                    <a:pt x="703" y="680"/>
                    <a:pt x="754" y="635"/>
                  </a:cubicBezTo>
                  <a:cubicBezTo>
                    <a:pt x="773" y="604"/>
                    <a:pt x="798" y="566"/>
                    <a:pt x="823" y="534"/>
                  </a:cubicBezTo>
                  <a:cubicBezTo>
                    <a:pt x="849" y="496"/>
                    <a:pt x="855" y="452"/>
                    <a:pt x="855" y="408"/>
                  </a:cubicBezTo>
                  <a:cubicBezTo>
                    <a:pt x="880" y="357"/>
                    <a:pt x="880" y="319"/>
                    <a:pt x="861" y="275"/>
                  </a:cubicBezTo>
                  <a:cubicBezTo>
                    <a:pt x="849" y="243"/>
                    <a:pt x="836" y="218"/>
                    <a:pt x="823" y="186"/>
                  </a:cubicBezTo>
                  <a:cubicBezTo>
                    <a:pt x="792" y="135"/>
                    <a:pt x="741" y="97"/>
                    <a:pt x="697" y="66"/>
                  </a:cubicBezTo>
                  <a:cubicBezTo>
                    <a:pt x="626" y="16"/>
                    <a:pt x="567" y="0"/>
                    <a:pt x="508" y="0"/>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62;p55">
              <a:extLst>
                <a:ext uri="{FF2B5EF4-FFF2-40B4-BE49-F238E27FC236}">
                  <a16:creationId xmlns:a16="http://schemas.microsoft.com/office/drawing/2014/main" id="{36EE8F67-5CD7-91FA-2169-35FAA8723784}"/>
                </a:ext>
              </a:extLst>
            </p:cNvPr>
            <p:cNvSpPr/>
            <p:nvPr/>
          </p:nvSpPr>
          <p:spPr>
            <a:xfrm>
              <a:off x="762561" y="3246115"/>
              <a:ext cx="15349" cy="15153"/>
            </a:xfrm>
            <a:custGeom>
              <a:avLst/>
              <a:gdLst/>
              <a:ahLst/>
              <a:cxnLst/>
              <a:rect l="l" t="t" r="r" b="b"/>
              <a:pathLst>
                <a:path w="704" h="695" extrusionOk="0">
                  <a:moveTo>
                    <a:pt x="349" y="1"/>
                  </a:moveTo>
                  <a:cubicBezTo>
                    <a:pt x="336" y="1"/>
                    <a:pt x="323" y="1"/>
                    <a:pt x="311" y="3"/>
                  </a:cubicBezTo>
                  <a:cubicBezTo>
                    <a:pt x="260" y="16"/>
                    <a:pt x="216" y="28"/>
                    <a:pt x="172" y="54"/>
                  </a:cubicBezTo>
                  <a:cubicBezTo>
                    <a:pt x="134" y="66"/>
                    <a:pt x="96" y="98"/>
                    <a:pt x="71" y="142"/>
                  </a:cubicBezTo>
                  <a:cubicBezTo>
                    <a:pt x="39" y="180"/>
                    <a:pt x="26" y="218"/>
                    <a:pt x="14" y="256"/>
                  </a:cubicBezTo>
                  <a:cubicBezTo>
                    <a:pt x="1" y="300"/>
                    <a:pt x="1" y="345"/>
                    <a:pt x="1" y="395"/>
                  </a:cubicBezTo>
                  <a:cubicBezTo>
                    <a:pt x="7" y="427"/>
                    <a:pt x="14" y="459"/>
                    <a:pt x="20" y="478"/>
                  </a:cubicBezTo>
                  <a:cubicBezTo>
                    <a:pt x="45" y="534"/>
                    <a:pt x="83" y="585"/>
                    <a:pt x="134" y="623"/>
                  </a:cubicBezTo>
                  <a:cubicBezTo>
                    <a:pt x="159" y="636"/>
                    <a:pt x="191" y="655"/>
                    <a:pt x="216" y="667"/>
                  </a:cubicBezTo>
                  <a:cubicBezTo>
                    <a:pt x="255" y="687"/>
                    <a:pt x="301" y="695"/>
                    <a:pt x="346" y="695"/>
                  </a:cubicBezTo>
                  <a:cubicBezTo>
                    <a:pt x="360" y="695"/>
                    <a:pt x="373" y="694"/>
                    <a:pt x="387" y="693"/>
                  </a:cubicBezTo>
                  <a:cubicBezTo>
                    <a:pt x="431" y="686"/>
                    <a:pt x="482" y="667"/>
                    <a:pt x="520" y="648"/>
                  </a:cubicBezTo>
                  <a:cubicBezTo>
                    <a:pt x="564" y="629"/>
                    <a:pt x="602" y="598"/>
                    <a:pt x="627" y="560"/>
                  </a:cubicBezTo>
                  <a:cubicBezTo>
                    <a:pt x="659" y="522"/>
                    <a:pt x="672" y="478"/>
                    <a:pt x="678" y="440"/>
                  </a:cubicBezTo>
                  <a:cubicBezTo>
                    <a:pt x="703" y="402"/>
                    <a:pt x="703" y="351"/>
                    <a:pt x="697" y="307"/>
                  </a:cubicBezTo>
                  <a:cubicBezTo>
                    <a:pt x="691" y="275"/>
                    <a:pt x="678" y="243"/>
                    <a:pt x="672" y="218"/>
                  </a:cubicBezTo>
                  <a:cubicBezTo>
                    <a:pt x="646" y="161"/>
                    <a:pt x="608" y="117"/>
                    <a:pt x="564" y="79"/>
                  </a:cubicBezTo>
                  <a:cubicBezTo>
                    <a:pt x="539" y="60"/>
                    <a:pt x="507" y="47"/>
                    <a:pt x="482" y="28"/>
                  </a:cubicBezTo>
                  <a:cubicBezTo>
                    <a:pt x="438" y="9"/>
                    <a:pt x="391" y="1"/>
                    <a:pt x="349" y="1"/>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63;p55">
              <a:extLst>
                <a:ext uri="{FF2B5EF4-FFF2-40B4-BE49-F238E27FC236}">
                  <a16:creationId xmlns:a16="http://schemas.microsoft.com/office/drawing/2014/main" id="{DB3B0815-D2EA-8CAF-0AC5-C8105270882B}"/>
                </a:ext>
              </a:extLst>
            </p:cNvPr>
            <p:cNvSpPr/>
            <p:nvPr/>
          </p:nvSpPr>
          <p:spPr>
            <a:xfrm>
              <a:off x="840661" y="3228781"/>
              <a:ext cx="14237" cy="13539"/>
            </a:xfrm>
            <a:custGeom>
              <a:avLst/>
              <a:gdLst/>
              <a:ahLst/>
              <a:cxnLst/>
              <a:rect l="l" t="t" r="r" b="b"/>
              <a:pathLst>
                <a:path w="653" h="621" extrusionOk="0">
                  <a:moveTo>
                    <a:pt x="291" y="1"/>
                  </a:moveTo>
                  <a:cubicBezTo>
                    <a:pt x="127" y="1"/>
                    <a:pt x="0" y="184"/>
                    <a:pt x="13" y="342"/>
                  </a:cubicBezTo>
                  <a:cubicBezTo>
                    <a:pt x="32" y="526"/>
                    <a:pt x="190" y="621"/>
                    <a:pt x="355" y="621"/>
                  </a:cubicBezTo>
                  <a:cubicBezTo>
                    <a:pt x="525" y="621"/>
                    <a:pt x="652" y="437"/>
                    <a:pt x="633" y="279"/>
                  </a:cubicBezTo>
                  <a:cubicBezTo>
                    <a:pt x="620" y="96"/>
                    <a:pt x="462" y="1"/>
                    <a:pt x="291" y="1"/>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064;p55">
            <a:extLst>
              <a:ext uri="{FF2B5EF4-FFF2-40B4-BE49-F238E27FC236}">
                <a16:creationId xmlns:a16="http://schemas.microsoft.com/office/drawing/2014/main" id="{85D56E7D-3F47-87E0-9444-38390409CABF}"/>
              </a:ext>
            </a:extLst>
          </p:cNvPr>
          <p:cNvGrpSpPr/>
          <p:nvPr/>
        </p:nvGrpSpPr>
        <p:grpSpPr>
          <a:xfrm rot="-1327918" flipH="1">
            <a:off x="8282709" y="149347"/>
            <a:ext cx="634755" cy="1219808"/>
            <a:chOff x="6006224" y="390509"/>
            <a:chExt cx="468440" cy="900200"/>
          </a:xfrm>
        </p:grpSpPr>
        <p:sp>
          <p:nvSpPr>
            <p:cNvPr id="22" name="Google Shape;1065;p55">
              <a:extLst>
                <a:ext uri="{FF2B5EF4-FFF2-40B4-BE49-F238E27FC236}">
                  <a16:creationId xmlns:a16="http://schemas.microsoft.com/office/drawing/2014/main" id="{606D74B2-F2F8-42A1-C60C-1CE7C50B85E6}"/>
                </a:ext>
              </a:extLst>
            </p:cNvPr>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66;p55">
              <a:extLst>
                <a:ext uri="{FF2B5EF4-FFF2-40B4-BE49-F238E27FC236}">
                  <a16:creationId xmlns:a16="http://schemas.microsoft.com/office/drawing/2014/main" id="{4299A801-EE0B-C01A-4A88-5BB871B5F584}"/>
                </a:ext>
              </a:extLst>
            </p:cNvPr>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7;p55">
              <a:extLst>
                <a:ext uri="{FF2B5EF4-FFF2-40B4-BE49-F238E27FC236}">
                  <a16:creationId xmlns:a16="http://schemas.microsoft.com/office/drawing/2014/main" id="{74DED17E-9F93-3193-7895-F202ABCB3DD3}"/>
                </a:ext>
              </a:extLst>
            </p:cNvPr>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68;p55">
              <a:extLst>
                <a:ext uri="{FF2B5EF4-FFF2-40B4-BE49-F238E27FC236}">
                  <a16:creationId xmlns:a16="http://schemas.microsoft.com/office/drawing/2014/main" id="{F86FF44A-95FB-FBB0-79C2-94FA482A6131}"/>
                </a:ext>
              </a:extLst>
            </p:cNvPr>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69;p55">
              <a:extLst>
                <a:ext uri="{FF2B5EF4-FFF2-40B4-BE49-F238E27FC236}">
                  <a16:creationId xmlns:a16="http://schemas.microsoft.com/office/drawing/2014/main" id="{183E5ABF-8980-8D73-1694-4B26E6779261}"/>
                </a:ext>
              </a:extLst>
            </p:cNvPr>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70;p55">
              <a:extLst>
                <a:ext uri="{FF2B5EF4-FFF2-40B4-BE49-F238E27FC236}">
                  <a16:creationId xmlns:a16="http://schemas.microsoft.com/office/drawing/2014/main" id="{04163D01-95AD-4693-6617-B350541E2598}"/>
                </a:ext>
              </a:extLst>
            </p:cNvPr>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71;p55">
              <a:extLst>
                <a:ext uri="{FF2B5EF4-FFF2-40B4-BE49-F238E27FC236}">
                  <a16:creationId xmlns:a16="http://schemas.microsoft.com/office/drawing/2014/main" id="{7751A94F-F435-4BF2-777A-FE3ACA2B2BB7}"/>
                </a:ext>
              </a:extLst>
            </p:cNvPr>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72;p55">
              <a:extLst>
                <a:ext uri="{FF2B5EF4-FFF2-40B4-BE49-F238E27FC236}">
                  <a16:creationId xmlns:a16="http://schemas.microsoft.com/office/drawing/2014/main" id="{B384D16A-74C2-8C99-F074-6146295DDDBA}"/>
                </a:ext>
              </a:extLst>
            </p:cNvPr>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73;p55">
              <a:extLst>
                <a:ext uri="{FF2B5EF4-FFF2-40B4-BE49-F238E27FC236}">
                  <a16:creationId xmlns:a16="http://schemas.microsoft.com/office/drawing/2014/main" id="{9419646B-358F-1207-45A5-CC97BC886978}"/>
                </a:ext>
              </a:extLst>
            </p:cNvPr>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74;p55">
              <a:extLst>
                <a:ext uri="{FF2B5EF4-FFF2-40B4-BE49-F238E27FC236}">
                  <a16:creationId xmlns:a16="http://schemas.microsoft.com/office/drawing/2014/main" id="{173F7F7C-C373-2814-4058-43EC9AFC28AD}"/>
                </a:ext>
              </a:extLst>
            </p:cNvPr>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75;p55">
              <a:extLst>
                <a:ext uri="{FF2B5EF4-FFF2-40B4-BE49-F238E27FC236}">
                  <a16:creationId xmlns:a16="http://schemas.microsoft.com/office/drawing/2014/main" id="{47AF294C-0E45-95DD-817C-E8191C2E53B1}"/>
                </a:ext>
              </a:extLst>
            </p:cNvPr>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76;p55">
              <a:extLst>
                <a:ext uri="{FF2B5EF4-FFF2-40B4-BE49-F238E27FC236}">
                  <a16:creationId xmlns:a16="http://schemas.microsoft.com/office/drawing/2014/main" id="{17331B34-6831-5B0C-5CAA-1E486EE68C4D}"/>
                </a:ext>
              </a:extLst>
            </p:cNvPr>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77;p55">
              <a:extLst>
                <a:ext uri="{FF2B5EF4-FFF2-40B4-BE49-F238E27FC236}">
                  <a16:creationId xmlns:a16="http://schemas.microsoft.com/office/drawing/2014/main" id="{23A62F2A-EB59-B82E-7045-8545304093F5}"/>
                </a:ext>
              </a:extLst>
            </p:cNvPr>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78;p55">
              <a:extLst>
                <a:ext uri="{FF2B5EF4-FFF2-40B4-BE49-F238E27FC236}">
                  <a16:creationId xmlns:a16="http://schemas.microsoft.com/office/drawing/2014/main" id="{226F8030-99B9-3C30-AF3D-A13F01B2EB71}"/>
                </a:ext>
              </a:extLst>
            </p:cNvPr>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Single Corner Rounded 35">
            <a:extLst>
              <a:ext uri="{FF2B5EF4-FFF2-40B4-BE49-F238E27FC236}">
                <a16:creationId xmlns:a16="http://schemas.microsoft.com/office/drawing/2014/main" id="{CD6AF3B1-4B4C-3CAE-2B91-9BA8C2F58B5A}"/>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FC392C6-683F-6B95-9CE8-9D089AF4957D}"/>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3. TRẬT TỰ LIÊN KẾT TRONG PHÂN TỬ</a:t>
            </a:r>
            <a:endParaRPr lang="vi-VN" sz="2000" b="1">
              <a:solidFill>
                <a:srgbClr val="FFFFFF"/>
              </a:solidFill>
              <a:latin typeface="Times New Roman" panose="02020603050405020304" pitchFamily="18" charset="0"/>
              <a:cs typeface="Times New Roman" panose="02020603050405020304" pitchFamily="18" charset="0"/>
            </a:endParaRPr>
          </a:p>
        </p:txBody>
      </p:sp>
      <p:sp>
        <p:nvSpPr>
          <p:cNvPr id="38" name="Google Shape;3050;p46">
            <a:extLst>
              <a:ext uri="{FF2B5EF4-FFF2-40B4-BE49-F238E27FC236}">
                <a16:creationId xmlns:a16="http://schemas.microsoft.com/office/drawing/2014/main" id="{4D7439EE-371D-3710-EEBF-710712E02335}"/>
              </a:ext>
            </a:extLst>
          </p:cNvPr>
          <p:cNvSpPr/>
          <p:nvPr/>
        </p:nvSpPr>
        <p:spPr>
          <a:xfrm>
            <a:off x="905953" y="949445"/>
            <a:ext cx="7423307" cy="3912408"/>
          </a:xfrm>
          <a:prstGeom prst="rect">
            <a:avLst/>
          </a:prstGeom>
          <a:solidFill>
            <a:schemeClr val="tx2">
              <a:lumMod val="40000"/>
              <a:lumOff val="60000"/>
            </a:schemeClr>
          </a:solid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r>
              <a:rPr lang="vi-VN" sz="2000" b="1">
                <a:solidFill>
                  <a:schemeClr val="bg2">
                    <a:lumMod val="10000"/>
                  </a:schemeClr>
                </a:solidFill>
                <a:latin typeface="Times New Roman" panose="02020603050405020304" pitchFamily="18" charset="0"/>
                <a:cs typeface="Times New Roman" panose="02020603050405020304" pitchFamily="18" charset="0"/>
              </a:rPr>
              <a:t>Chuẩn bị</a:t>
            </a:r>
          </a:p>
          <a:p>
            <a:pPr marL="342900" indent="-342900">
              <a:buFont typeface="Arial" panose="020B0604020202020204" pitchFamily="34" charset="0"/>
              <a:buChar char="•"/>
            </a:pPr>
            <a:r>
              <a:rPr lang="vi-VN" sz="2000" i="1">
                <a:solidFill>
                  <a:schemeClr val="bg2">
                    <a:lumMod val="10000"/>
                  </a:schemeClr>
                </a:solidFill>
                <a:latin typeface="Times New Roman" panose="02020603050405020304" pitchFamily="18" charset="0"/>
                <a:cs typeface="Times New Roman" panose="02020603050405020304" pitchFamily="18" charset="0"/>
              </a:rPr>
              <a:t>Dụng cụ: </a:t>
            </a:r>
            <a:r>
              <a:rPr lang="vi-VN" sz="2000">
                <a:solidFill>
                  <a:schemeClr val="bg2">
                    <a:lumMod val="10000"/>
                  </a:schemeClr>
                </a:solidFill>
                <a:latin typeface="Times New Roman" panose="02020603050405020304" pitchFamily="18" charset="0"/>
                <a:cs typeface="Times New Roman" panose="02020603050405020304" pitchFamily="18" charset="0"/>
              </a:rPr>
              <a:t>các quả cầu tượng trưng cho các nguyên tử C, H và O; các thanh nối tượng trưng cho liên kết.</a:t>
            </a:r>
            <a:endParaRPr lang="en-US" sz="2000">
              <a:solidFill>
                <a:schemeClr val="bg2">
                  <a:lumMod val="10000"/>
                </a:schemeClr>
              </a:solidFill>
              <a:latin typeface="Times New Roman" panose="02020603050405020304" pitchFamily="18" charset="0"/>
              <a:cs typeface="Times New Roman" panose="02020603050405020304" pitchFamily="18" charset="0"/>
            </a:endParaRPr>
          </a:p>
          <a:p>
            <a:r>
              <a:rPr lang="vi-VN" sz="2000" b="1">
                <a:solidFill>
                  <a:schemeClr val="bg2">
                    <a:lumMod val="10000"/>
                  </a:schemeClr>
                </a:solidFill>
                <a:latin typeface="Times New Roman" panose="02020603050405020304" pitchFamily="18" charset="0"/>
                <a:cs typeface="Times New Roman" panose="02020603050405020304" pitchFamily="18" charset="0"/>
              </a:rPr>
              <a:t>Tiến hành thí nghiệm và thảo luận</a:t>
            </a:r>
          </a:p>
          <a:p>
            <a:r>
              <a:rPr lang="vi-VN" sz="2000">
                <a:solidFill>
                  <a:schemeClr val="bg2">
                    <a:lumMod val="10000"/>
                  </a:schemeClr>
                </a:solidFill>
                <a:latin typeface="Times New Roman" panose="02020603050405020304" pitchFamily="18" charset="0"/>
                <a:cs typeface="Times New Roman" panose="02020603050405020304" pitchFamily="18" charset="0"/>
              </a:rPr>
              <a:t>• Lấy hai quả cầu tượng trưng cho nguyên tử carbon, sáu quả cầu tượng trưng cho nguyên tử hydrogen, một quả cầu tượng trưng cho nguyên tử oxygen và các thanh nối tượng trưng cho liên kết (mỗi thanh nối tượng trưng cho một liên kết).</a:t>
            </a:r>
          </a:p>
          <a:p>
            <a:r>
              <a:rPr lang="vi-VN" sz="2000">
                <a:solidFill>
                  <a:schemeClr val="bg2">
                    <a:lumMod val="10000"/>
                  </a:schemeClr>
                </a:solidFill>
                <a:latin typeface="Times New Roman" panose="02020603050405020304" pitchFamily="18" charset="0"/>
                <a:cs typeface="Times New Roman" panose="02020603050405020304" pitchFamily="18" charset="0"/>
              </a:rPr>
              <a:t>• Gắn các quả cầu lại với nhau bằng các thanh nổi.</a:t>
            </a:r>
          </a:p>
          <a:p>
            <a:r>
              <a:rPr lang="vi-VN" sz="2000">
                <a:solidFill>
                  <a:schemeClr val="bg2">
                    <a:lumMod val="10000"/>
                  </a:schemeClr>
                </a:solidFill>
                <a:latin typeface="Times New Roman" panose="02020603050405020304" pitchFamily="18" charset="0"/>
                <a:cs typeface="Times New Roman" panose="02020603050405020304" pitchFamily="18" charset="0"/>
              </a:rPr>
              <a:t>• Có thể lắp được bao nhiêu mô hình khác nhau từ những quả cầu và thanh nổi trên?</a:t>
            </a:r>
          </a:p>
          <a:p>
            <a:r>
              <a:rPr lang="vi-VN" sz="2000">
                <a:solidFill>
                  <a:schemeClr val="bg2">
                    <a:lumMod val="10000"/>
                  </a:schemeClr>
                </a:solidFill>
                <a:latin typeface="Times New Roman" panose="02020603050405020304" pitchFamily="18" charset="0"/>
                <a:cs typeface="Times New Roman" panose="02020603050405020304" pitchFamily="18" charset="0"/>
              </a:rPr>
              <a:t>• Biểu diễn liên kết giữa các nguyên tử trong phân tử C</a:t>
            </a:r>
            <a:r>
              <a:rPr lang="vi-VN" sz="2000" baseline="-25000">
                <a:solidFill>
                  <a:schemeClr val="bg2">
                    <a:lumMod val="10000"/>
                  </a:schemeClr>
                </a:solidFill>
                <a:latin typeface="Times New Roman" panose="02020603050405020304" pitchFamily="18" charset="0"/>
                <a:cs typeface="Times New Roman" panose="02020603050405020304" pitchFamily="18" charset="0"/>
              </a:rPr>
              <a:t>2</a:t>
            </a:r>
            <a:r>
              <a:rPr lang="vi-VN" sz="2000">
                <a:solidFill>
                  <a:schemeClr val="bg2">
                    <a:lumMod val="10000"/>
                  </a:schemeClr>
                </a:solidFill>
                <a:latin typeface="Times New Roman" panose="02020603050405020304" pitchFamily="18" charset="0"/>
                <a:cs typeface="Times New Roman" panose="02020603050405020304" pitchFamily="18" charset="0"/>
              </a:rPr>
              <a:t>H</a:t>
            </a:r>
            <a:r>
              <a:rPr lang="vi-VN" sz="2000" baseline="-25000">
                <a:solidFill>
                  <a:schemeClr val="bg2">
                    <a:lumMod val="10000"/>
                  </a:schemeClr>
                </a:solidFill>
                <a:latin typeface="Times New Roman" panose="02020603050405020304" pitchFamily="18" charset="0"/>
                <a:cs typeface="Times New Roman" panose="02020603050405020304" pitchFamily="18" charset="0"/>
              </a:rPr>
              <a:t>6</a:t>
            </a:r>
            <a:r>
              <a:rPr lang="vi-VN" sz="2000">
                <a:solidFill>
                  <a:schemeClr val="bg2">
                    <a:lumMod val="10000"/>
                  </a:schemeClr>
                </a:solidFill>
                <a:latin typeface="Times New Roman" panose="02020603050405020304" pitchFamily="18" charset="0"/>
                <a:cs typeface="Times New Roman" panose="02020603050405020304" pitchFamily="18" charset="0"/>
              </a:rPr>
              <a:t>O theo mô hình đã lắp được.</a:t>
            </a:r>
          </a:p>
        </p:txBody>
      </p:sp>
      <p:sp>
        <p:nvSpPr>
          <p:cNvPr id="39" name="TextBox 38">
            <a:extLst>
              <a:ext uri="{FF2B5EF4-FFF2-40B4-BE49-F238E27FC236}">
                <a16:creationId xmlns:a16="http://schemas.microsoft.com/office/drawing/2014/main" id="{302F78A6-846C-1E05-CEF6-0634BBDD5D14}"/>
              </a:ext>
            </a:extLst>
          </p:cNvPr>
          <p:cNvSpPr txBox="1"/>
          <p:nvPr/>
        </p:nvSpPr>
        <p:spPr>
          <a:xfrm>
            <a:off x="729879" y="487779"/>
            <a:ext cx="7604464" cy="461665"/>
          </a:xfrm>
          <a:prstGeom prst="rect">
            <a:avLst/>
          </a:prstGeom>
          <a:noFill/>
        </p:spPr>
        <p:txBody>
          <a:bodyPr wrap="square">
            <a:spAutoFit/>
          </a:bodyPr>
          <a:lstStyle/>
          <a:p>
            <a:r>
              <a:rPr lang="vi-VN" sz="2400" b="1" i="0">
                <a:solidFill>
                  <a:srgbClr val="FF0000"/>
                </a:solidFill>
                <a:effectLst/>
                <a:latin typeface="Times New Roman" panose="02020603050405020304" pitchFamily="18" charset="0"/>
                <a:cs typeface="Times New Roman" panose="02020603050405020304" pitchFamily="18" charset="0"/>
              </a:rPr>
              <a:t>Lắp mô hình phân tử hợp chất hữu cơ có </a:t>
            </a:r>
            <a:r>
              <a:rPr lang="en-US" sz="2400" b="1" i="0">
                <a:solidFill>
                  <a:srgbClr val="FF0000"/>
                </a:solidFill>
                <a:effectLst/>
                <a:latin typeface="Times New Roman" panose="02020603050405020304" pitchFamily="18" charset="0"/>
                <a:cs typeface="Times New Roman" panose="02020603050405020304" pitchFamily="18" charset="0"/>
              </a:rPr>
              <a:t>CTPT </a:t>
            </a:r>
            <a:r>
              <a:rPr lang="vi-VN" sz="2400" b="1" i="0">
                <a:solidFill>
                  <a:srgbClr val="FF0000"/>
                </a:solidFill>
                <a:effectLst/>
                <a:latin typeface="Times New Roman" panose="02020603050405020304" pitchFamily="18" charset="0"/>
                <a:cs typeface="Times New Roman" panose="02020603050405020304" pitchFamily="18" charset="0"/>
              </a:rPr>
              <a:t>C</a:t>
            </a:r>
            <a:r>
              <a:rPr lang="vi-VN" sz="2400" b="1" i="0" baseline="-25000">
                <a:solidFill>
                  <a:srgbClr val="FF0000"/>
                </a:solidFill>
                <a:effectLst/>
                <a:latin typeface="Times New Roman" panose="02020603050405020304" pitchFamily="18" charset="0"/>
                <a:cs typeface="Times New Roman" panose="02020603050405020304" pitchFamily="18" charset="0"/>
              </a:rPr>
              <a:t>2</a:t>
            </a:r>
            <a:r>
              <a:rPr lang="vi-VN" sz="2400" b="1" i="0">
                <a:solidFill>
                  <a:srgbClr val="FF0000"/>
                </a:solidFill>
                <a:effectLst/>
                <a:latin typeface="Times New Roman" panose="02020603050405020304" pitchFamily="18" charset="0"/>
                <a:cs typeface="Times New Roman" panose="02020603050405020304" pitchFamily="18" charset="0"/>
              </a:rPr>
              <a:t>H</a:t>
            </a:r>
            <a:r>
              <a:rPr lang="vi-VN" sz="2400" b="1" i="0" baseline="-25000">
                <a:solidFill>
                  <a:srgbClr val="FF0000"/>
                </a:solidFill>
                <a:effectLst/>
                <a:latin typeface="Times New Roman" panose="02020603050405020304" pitchFamily="18" charset="0"/>
                <a:cs typeface="Times New Roman" panose="02020603050405020304" pitchFamily="18" charset="0"/>
              </a:rPr>
              <a:t>6</a:t>
            </a:r>
            <a:r>
              <a:rPr lang="vi-VN" sz="2400" b="1" i="0">
                <a:solidFill>
                  <a:srgbClr val="FF0000"/>
                </a:solidFill>
                <a:effectLst/>
                <a:latin typeface="Times New Roman" panose="02020603050405020304" pitchFamily="18" charset="0"/>
                <a:cs typeface="Times New Roman" panose="02020603050405020304" pitchFamily="18" charset="0"/>
              </a:rPr>
              <a:t>O</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10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1;p51">
            <a:extLst>
              <a:ext uri="{FF2B5EF4-FFF2-40B4-BE49-F238E27FC236}">
                <a16:creationId xmlns:a16="http://schemas.microsoft.com/office/drawing/2014/main" id="{1BB0DC3F-913B-1380-A425-54EE507D0358}"/>
              </a:ext>
            </a:extLst>
          </p:cNvPr>
          <p:cNvSpPr txBox="1">
            <a:spLocks/>
          </p:cNvSpPr>
          <p:nvPr/>
        </p:nvSpPr>
        <p:spPr>
          <a:xfrm>
            <a:off x="792931" y="346341"/>
            <a:ext cx="7704000" cy="572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solidFill>
                  <a:srgbClr val="FF0000"/>
                </a:solidFill>
                <a:latin typeface="Times New Roman" panose="02020603050405020304" pitchFamily="18" charset="0"/>
                <a:cs typeface="Times New Roman" panose="02020603050405020304" pitchFamily="18" charset="0"/>
              </a:rPr>
              <a:t>Lời 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1D4AB3F-ED48-A25E-382C-FF7F005F95AF}"/>
              </a:ext>
            </a:extLst>
          </p:cNvPr>
          <p:cNvSpPr txBox="1"/>
          <p:nvPr/>
        </p:nvSpPr>
        <p:spPr>
          <a:xfrm>
            <a:off x="792931" y="823182"/>
            <a:ext cx="7913719" cy="3785652"/>
          </a:xfrm>
          <a:prstGeom prst="rect">
            <a:avLst/>
          </a:prstGeom>
          <a:solidFill>
            <a:srgbClr val="FFFFFF"/>
          </a:solidFill>
        </p:spPr>
        <p:txBody>
          <a:bodyPr wrap="square">
            <a:spAutoFit/>
          </a:bodyPr>
          <a:lstStyle/>
          <a:p>
            <a:pPr algn="just"/>
            <a:r>
              <a:rPr lang="vi-VN" sz="2400">
                <a:latin typeface="Times New Roman" panose="02020603050405020304" pitchFamily="18" charset="0"/>
                <a:cs typeface="Times New Roman" panose="02020603050405020304" pitchFamily="18" charset="0"/>
              </a:rPr>
              <a:t>Có thể lắp được 2 mô hình khác nhau:</a:t>
            </a: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vi-VN" sz="2400">
              <a:latin typeface="Times New Roman" panose="02020603050405020304" pitchFamily="18" charset="0"/>
              <a:cs typeface="Times New Roman" panose="02020603050405020304" pitchFamily="18" charset="0"/>
            </a:endParaRPr>
          </a:p>
          <a:p>
            <a:pPr algn="just"/>
            <a:r>
              <a:rPr lang="vi-VN" sz="2400">
                <a:latin typeface="Times New Roman" panose="02020603050405020304" pitchFamily="18" charset="0"/>
                <a:cs typeface="Times New Roman" panose="02020603050405020304" pitchFamily="18" charset="0"/>
              </a:rPr>
              <a:t>Lắp mô hình phân tử hợp chất hữu cơ có công thức phân tử C</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H</a:t>
            </a:r>
            <a:r>
              <a:rPr lang="vi-VN" sz="2400" baseline="-25000">
                <a:latin typeface="Times New Roman" panose="02020603050405020304" pitchFamily="18" charset="0"/>
                <a:cs typeface="Times New Roman" panose="02020603050405020304" pitchFamily="18" charset="0"/>
              </a:rPr>
              <a:t>6</a:t>
            </a:r>
            <a:r>
              <a:rPr lang="vi-VN" sz="2400">
                <a:latin typeface="Times New Roman" panose="02020603050405020304" pitchFamily="18" charset="0"/>
                <a:cs typeface="Times New Roman" panose="02020603050405020304" pitchFamily="18" charset="0"/>
              </a:rPr>
              <a:t>O</a:t>
            </a:r>
          </a:p>
          <a:p>
            <a:pPr algn="just"/>
            <a:endParaRPr lang="en-US" sz="2400">
              <a:latin typeface="Times New Roman" panose="02020603050405020304" pitchFamily="18" charset="0"/>
              <a:cs typeface="Times New Roman" panose="02020603050405020304" pitchFamily="18" charset="0"/>
            </a:endParaRPr>
          </a:p>
          <a:p>
            <a:pPr algn="just"/>
            <a:endParaRPr lang="en-US" sz="2400">
              <a:latin typeface="Times New Roman" panose="02020603050405020304" pitchFamily="18" charset="0"/>
              <a:cs typeface="Times New Roman" panose="02020603050405020304" pitchFamily="18" charset="0"/>
            </a:endParaRPr>
          </a:p>
          <a:p>
            <a:pPr algn="just"/>
            <a:endParaRPr lang="vi-VN" sz="240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F2E4CDE-E181-BD3C-4579-CECECD2EDD05}"/>
              </a:ext>
            </a:extLst>
          </p:cNvPr>
          <p:cNvPicPr>
            <a:picLocks noChangeAspect="1"/>
          </p:cNvPicPr>
          <p:nvPr/>
        </p:nvPicPr>
        <p:blipFill>
          <a:blip r:embed="rId2"/>
          <a:stretch>
            <a:fillRect/>
          </a:stretch>
        </p:blipFill>
        <p:spPr>
          <a:xfrm>
            <a:off x="2015334" y="3132718"/>
            <a:ext cx="4867159" cy="1278745"/>
          </a:xfrm>
          <a:prstGeom prst="rect">
            <a:avLst/>
          </a:prstGeom>
        </p:spPr>
      </p:pic>
      <p:pic>
        <p:nvPicPr>
          <p:cNvPr id="5" name="Picture 4">
            <a:extLst>
              <a:ext uri="{FF2B5EF4-FFF2-40B4-BE49-F238E27FC236}">
                <a16:creationId xmlns:a16="http://schemas.microsoft.com/office/drawing/2014/main" id="{2F345193-7BE7-6E92-BBC2-4426D27A6B50}"/>
              </a:ext>
            </a:extLst>
          </p:cNvPr>
          <p:cNvPicPr>
            <a:picLocks noChangeAspect="1"/>
          </p:cNvPicPr>
          <p:nvPr/>
        </p:nvPicPr>
        <p:blipFill>
          <a:blip r:embed="rId3"/>
          <a:stretch>
            <a:fillRect/>
          </a:stretch>
        </p:blipFill>
        <p:spPr>
          <a:xfrm>
            <a:off x="2015334" y="1192145"/>
            <a:ext cx="4867159" cy="1412263"/>
          </a:xfrm>
          <a:prstGeom prst="rect">
            <a:avLst/>
          </a:prstGeom>
        </p:spPr>
      </p:pic>
    </p:spTree>
    <p:extLst>
      <p:ext uri="{BB962C8B-B14F-4D97-AF65-F5344CB8AC3E}">
        <p14:creationId xmlns:p14="http://schemas.microsoft.com/office/powerpoint/2010/main" val="186516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A97A6DA3-57E3-B0D1-0D9C-BAD1B7F40FDD}"/>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08D107-8730-0690-ED38-E096593EB1CE}"/>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3. TRẬT TỰ LIÊN KẾT TRONG PHÂN TỬ</a:t>
            </a:r>
            <a:endParaRPr lang="vi-VN" sz="2000" b="1">
              <a:solidFill>
                <a:srgbClr val="FFFFFF"/>
              </a:solidFill>
              <a:latin typeface="Times New Roman" panose="02020603050405020304" pitchFamily="18" charset="0"/>
              <a:cs typeface="Times New Roman" panose="02020603050405020304" pitchFamily="18" charset="0"/>
            </a:endParaRPr>
          </a:p>
        </p:txBody>
      </p:sp>
      <p:sp>
        <p:nvSpPr>
          <p:cNvPr id="18" name="Google Shape;1013;p54">
            <a:extLst>
              <a:ext uri="{FF2B5EF4-FFF2-40B4-BE49-F238E27FC236}">
                <a16:creationId xmlns:a16="http://schemas.microsoft.com/office/drawing/2014/main" id="{FCE3F9FE-6B8F-6054-28CC-C94870F3EF1C}"/>
              </a:ext>
            </a:extLst>
          </p:cNvPr>
          <p:cNvSpPr txBox="1">
            <a:spLocks noGrp="1"/>
          </p:cNvSpPr>
          <p:nvPr>
            <p:ph type="subTitle" idx="1"/>
          </p:nvPr>
        </p:nvSpPr>
        <p:spPr>
          <a:xfrm>
            <a:off x="1450135" y="615473"/>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b="1">
                <a:solidFill>
                  <a:srgbClr val="FF0000"/>
                </a:solidFill>
                <a:latin typeface="Times New Roman" panose="02020603050405020304" pitchFamily="18" charset="0"/>
                <a:cs typeface="Times New Roman" panose="02020603050405020304" pitchFamily="18" charset="0"/>
              </a:rPr>
              <a:t>CÂU HỎI VÀ BÀI </a:t>
            </a:r>
            <a:r>
              <a:rPr lang="en" sz="2000" b="1" dirty="0">
                <a:solidFill>
                  <a:srgbClr val="FF0000"/>
                </a:solidFill>
                <a:latin typeface="Times New Roman" panose="02020603050405020304" pitchFamily="18" charset="0"/>
                <a:cs typeface="Times New Roman" panose="02020603050405020304" pitchFamily="18" charset="0"/>
              </a:rPr>
              <a:t>TẬP</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0BE72AF0-58FA-80FA-AD6A-25EDD598EBE8}"/>
              </a:ext>
            </a:extLst>
          </p:cNvPr>
          <p:cNvSpPr/>
          <p:nvPr/>
        </p:nvSpPr>
        <p:spPr>
          <a:xfrm>
            <a:off x="948228" y="1036043"/>
            <a:ext cx="7224515" cy="830997"/>
          </a:xfrm>
          <a:prstGeom prst="rect">
            <a:avLst/>
          </a:prstGeom>
        </p:spPr>
        <p:txBody>
          <a:bodyPr wrap="square">
            <a:spAutoFit/>
          </a:bodyPr>
          <a:lstStyle/>
          <a:p>
            <a:pPr algn="ctr"/>
            <a:r>
              <a:rPr lang="en-US" sz="2400">
                <a:latin typeface="Times New Roman" panose="02020603050405020304" pitchFamily="18" charset="0"/>
                <a:cs typeface="Times New Roman" panose="02020603050405020304" pitchFamily="18" charset="0"/>
              </a:rPr>
              <a:t>Chỉ ra sự khác nhau về trật tự liên kết giữa các nguyên tử trong phân tử ethylic alcohol và dimethyl ether.</a:t>
            </a:r>
          </a:p>
        </p:txBody>
      </p:sp>
      <p:sp>
        <p:nvSpPr>
          <p:cNvPr id="20" name="Google Shape;841;p51">
            <a:extLst>
              <a:ext uri="{FF2B5EF4-FFF2-40B4-BE49-F238E27FC236}">
                <a16:creationId xmlns:a16="http://schemas.microsoft.com/office/drawing/2014/main" id="{26F7B3C6-422B-254C-000D-F0C1CBC0579A}"/>
              </a:ext>
            </a:extLst>
          </p:cNvPr>
          <p:cNvSpPr txBox="1">
            <a:spLocks noGrp="1"/>
          </p:cNvSpPr>
          <p:nvPr>
            <p:ph type="title"/>
          </p:nvPr>
        </p:nvSpPr>
        <p:spPr>
          <a:xfrm>
            <a:off x="772326" y="1783430"/>
            <a:ext cx="7704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a:solidFill>
                  <a:srgbClr val="FF0000"/>
                </a:solidFill>
                <a:latin typeface="Times New Roman" panose="02020603050405020304" pitchFamily="18" charset="0"/>
                <a:cs typeface="Times New Roman" panose="02020603050405020304" pitchFamily="18" charset="0"/>
              </a:rPr>
              <a:t>L</a:t>
            </a:r>
            <a:r>
              <a:rPr lang="en" sz="2400" b="1" dirty="0">
                <a:solidFill>
                  <a:srgbClr val="FF0000"/>
                </a:solidFill>
                <a:latin typeface="Times New Roman" panose="02020603050405020304" pitchFamily="18" charset="0"/>
                <a:cs typeface="Times New Roman" panose="02020603050405020304" pitchFamily="18" charset="0"/>
              </a:rPr>
              <a:t>ời giải</a:t>
            </a:r>
            <a:endParaRPr sz="2400" b="1"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B2909BC-6F1F-8886-E6A4-FBA84A4C7C5B}"/>
              </a:ext>
            </a:extLst>
          </p:cNvPr>
          <p:cNvSpPr txBox="1"/>
          <p:nvPr/>
        </p:nvSpPr>
        <p:spPr>
          <a:xfrm>
            <a:off x="728611" y="3780485"/>
            <a:ext cx="8195399" cy="707886"/>
          </a:xfrm>
          <a:prstGeom prst="rect">
            <a:avLst/>
          </a:prstGeom>
          <a:noFill/>
        </p:spPr>
        <p:txBody>
          <a:bodyPr wrap="square">
            <a:spAutoFit/>
          </a:bodyPr>
          <a:lstStyle/>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Trong phân tử ethylic alcohol thì nguyên tử O chỉ liên kết với 1 nguyên tử C.</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Trong phân tử dimethyl ether thì nguyên tử O liên kết với 2 nguyên tử C.</a:t>
            </a:r>
            <a:endParaRPr lang="vi-VN" sz="2000" b="0" i="0">
              <a:solidFill>
                <a:srgbClr val="000000"/>
              </a:solidFill>
              <a:effectLst/>
              <a:latin typeface="Times New Roman" panose="02020603050405020304" pitchFamily="18" charset="0"/>
              <a:cs typeface="Times New Roman" panose="02020603050405020304" pitchFamily="18" charset="0"/>
            </a:endParaRPr>
          </a:p>
        </p:txBody>
      </p:sp>
      <p:grpSp>
        <p:nvGrpSpPr>
          <p:cNvPr id="22" name="Google Shape;1014;p54">
            <a:extLst>
              <a:ext uri="{FF2B5EF4-FFF2-40B4-BE49-F238E27FC236}">
                <a16:creationId xmlns:a16="http://schemas.microsoft.com/office/drawing/2014/main" id="{A7555A8F-B212-4CB8-EF92-30AD31354403}"/>
              </a:ext>
            </a:extLst>
          </p:cNvPr>
          <p:cNvGrpSpPr/>
          <p:nvPr/>
        </p:nvGrpSpPr>
        <p:grpSpPr>
          <a:xfrm>
            <a:off x="7229011" y="294270"/>
            <a:ext cx="1201774" cy="907832"/>
            <a:chOff x="742611" y="3978245"/>
            <a:chExt cx="1201774" cy="907832"/>
          </a:xfrm>
        </p:grpSpPr>
        <p:sp>
          <p:nvSpPr>
            <p:cNvPr id="23" name="Google Shape;1015;p54">
              <a:extLst>
                <a:ext uri="{FF2B5EF4-FFF2-40B4-BE49-F238E27FC236}">
                  <a16:creationId xmlns:a16="http://schemas.microsoft.com/office/drawing/2014/main" id="{CC04A24E-48F6-5B2A-F987-BE5B3AB7B584}"/>
                </a:ext>
              </a:extLst>
            </p:cNvPr>
            <p:cNvSpPr/>
            <p:nvPr/>
          </p:nvSpPr>
          <p:spPr>
            <a:xfrm>
              <a:off x="742611" y="3978245"/>
              <a:ext cx="1201774" cy="907832"/>
            </a:xfrm>
            <a:custGeom>
              <a:avLst/>
              <a:gdLst/>
              <a:ahLst/>
              <a:cxnLst/>
              <a:rect l="l" t="t" r="r" b="b"/>
              <a:pathLst>
                <a:path w="10100" h="7629" extrusionOk="0">
                  <a:moveTo>
                    <a:pt x="7753" y="0"/>
                  </a:moveTo>
                  <a:cubicBezTo>
                    <a:pt x="7530" y="0"/>
                    <a:pt x="7307" y="120"/>
                    <a:pt x="7100" y="194"/>
                  </a:cubicBezTo>
                  <a:cubicBezTo>
                    <a:pt x="6588" y="371"/>
                    <a:pt x="6082" y="529"/>
                    <a:pt x="5556" y="687"/>
                  </a:cubicBezTo>
                  <a:cubicBezTo>
                    <a:pt x="4462" y="966"/>
                    <a:pt x="3354" y="1250"/>
                    <a:pt x="2266" y="1605"/>
                  </a:cubicBezTo>
                  <a:cubicBezTo>
                    <a:pt x="1589" y="1839"/>
                    <a:pt x="855" y="2060"/>
                    <a:pt x="305" y="2560"/>
                  </a:cubicBezTo>
                  <a:cubicBezTo>
                    <a:pt x="1" y="2959"/>
                    <a:pt x="235" y="3535"/>
                    <a:pt x="431" y="3864"/>
                  </a:cubicBezTo>
                  <a:cubicBezTo>
                    <a:pt x="456" y="3946"/>
                    <a:pt x="482" y="4034"/>
                    <a:pt x="513" y="4142"/>
                  </a:cubicBezTo>
                  <a:cubicBezTo>
                    <a:pt x="551" y="4231"/>
                    <a:pt x="621" y="4560"/>
                    <a:pt x="665" y="4572"/>
                  </a:cubicBezTo>
                  <a:cubicBezTo>
                    <a:pt x="672" y="4674"/>
                    <a:pt x="741" y="4775"/>
                    <a:pt x="754" y="4876"/>
                  </a:cubicBezTo>
                  <a:cubicBezTo>
                    <a:pt x="893" y="5256"/>
                    <a:pt x="1045" y="5635"/>
                    <a:pt x="1165" y="6015"/>
                  </a:cubicBezTo>
                  <a:cubicBezTo>
                    <a:pt x="1279" y="6363"/>
                    <a:pt x="1387" y="6724"/>
                    <a:pt x="1513" y="7072"/>
                  </a:cubicBezTo>
                  <a:cubicBezTo>
                    <a:pt x="1589" y="7243"/>
                    <a:pt x="1659" y="7451"/>
                    <a:pt x="1829" y="7546"/>
                  </a:cubicBezTo>
                  <a:cubicBezTo>
                    <a:pt x="1943" y="7606"/>
                    <a:pt x="2067" y="7629"/>
                    <a:pt x="2193" y="7629"/>
                  </a:cubicBezTo>
                  <a:cubicBezTo>
                    <a:pt x="2348" y="7629"/>
                    <a:pt x="2506" y="7594"/>
                    <a:pt x="2652" y="7553"/>
                  </a:cubicBezTo>
                  <a:cubicBezTo>
                    <a:pt x="3032" y="7439"/>
                    <a:pt x="3399" y="7293"/>
                    <a:pt x="3759" y="7148"/>
                  </a:cubicBezTo>
                  <a:cubicBezTo>
                    <a:pt x="4538" y="6838"/>
                    <a:pt x="5329" y="6565"/>
                    <a:pt x="6101" y="6262"/>
                  </a:cubicBezTo>
                  <a:cubicBezTo>
                    <a:pt x="7012" y="5920"/>
                    <a:pt x="7898" y="5547"/>
                    <a:pt x="8840" y="5287"/>
                  </a:cubicBezTo>
                  <a:cubicBezTo>
                    <a:pt x="9201" y="5173"/>
                    <a:pt x="9669" y="5097"/>
                    <a:pt x="9853" y="4711"/>
                  </a:cubicBezTo>
                  <a:cubicBezTo>
                    <a:pt x="10100" y="4199"/>
                    <a:pt x="9726" y="3686"/>
                    <a:pt x="9574" y="3212"/>
                  </a:cubicBezTo>
                  <a:cubicBezTo>
                    <a:pt x="9321" y="2516"/>
                    <a:pt x="9024" y="1839"/>
                    <a:pt x="8714" y="1168"/>
                  </a:cubicBezTo>
                  <a:cubicBezTo>
                    <a:pt x="8505" y="788"/>
                    <a:pt x="8404" y="282"/>
                    <a:pt x="8005" y="61"/>
                  </a:cubicBezTo>
                  <a:cubicBezTo>
                    <a:pt x="7922" y="17"/>
                    <a:pt x="7837" y="0"/>
                    <a:pt x="7753"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6;p54">
              <a:extLst>
                <a:ext uri="{FF2B5EF4-FFF2-40B4-BE49-F238E27FC236}">
                  <a16:creationId xmlns:a16="http://schemas.microsoft.com/office/drawing/2014/main" id="{4CFDDCCC-8C12-6629-1ADD-456C69DDE32F}"/>
                </a:ext>
              </a:extLst>
            </p:cNvPr>
            <p:cNvSpPr/>
            <p:nvPr/>
          </p:nvSpPr>
          <p:spPr>
            <a:xfrm>
              <a:off x="809604" y="4341919"/>
              <a:ext cx="422525" cy="441243"/>
            </a:xfrm>
            <a:custGeom>
              <a:avLst/>
              <a:gdLst/>
              <a:ahLst/>
              <a:cxnLst/>
              <a:rect l="l" t="t" r="r" b="b"/>
              <a:pathLst>
                <a:path w="3551" h="3708" extrusionOk="0">
                  <a:moveTo>
                    <a:pt x="1" y="0"/>
                  </a:moveTo>
                  <a:lnTo>
                    <a:pt x="1" y="6"/>
                  </a:lnTo>
                  <a:cubicBezTo>
                    <a:pt x="102" y="506"/>
                    <a:pt x="273" y="810"/>
                    <a:pt x="330" y="1006"/>
                  </a:cubicBezTo>
                  <a:cubicBezTo>
                    <a:pt x="381" y="1164"/>
                    <a:pt x="406" y="1259"/>
                    <a:pt x="431" y="1354"/>
                  </a:cubicBezTo>
                  <a:lnTo>
                    <a:pt x="457" y="1398"/>
                  </a:lnTo>
                  <a:cubicBezTo>
                    <a:pt x="488" y="1462"/>
                    <a:pt x="501" y="1550"/>
                    <a:pt x="545" y="1614"/>
                  </a:cubicBezTo>
                  <a:cubicBezTo>
                    <a:pt x="627" y="1835"/>
                    <a:pt x="824" y="2360"/>
                    <a:pt x="969" y="2753"/>
                  </a:cubicBezTo>
                  <a:cubicBezTo>
                    <a:pt x="982" y="2790"/>
                    <a:pt x="994" y="2822"/>
                    <a:pt x="1007" y="2866"/>
                  </a:cubicBezTo>
                  <a:cubicBezTo>
                    <a:pt x="1102" y="3139"/>
                    <a:pt x="1191" y="3449"/>
                    <a:pt x="1279" y="3708"/>
                  </a:cubicBezTo>
                  <a:cubicBezTo>
                    <a:pt x="1437" y="3512"/>
                    <a:pt x="1583" y="3309"/>
                    <a:pt x="1728" y="3101"/>
                  </a:cubicBezTo>
                  <a:cubicBezTo>
                    <a:pt x="1931" y="2822"/>
                    <a:pt x="2121" y="2537"/>
                    <a:pt x="2330" y="2265"/>
                  </a:cubicBezTo>
                  <a:cubicBezTo>
                    <a:pt x="2589" y="1936"/>
                    <a:pt x="3013" y="1367"/>
                    <a:pt x="3247" y="1076"/>
                  </a:cubicBezTo>
                  <a:cubicBezTo>
                    <a:pt x="3374" y="930"/>
                    <a:pt x="3437" y="873"/>
                    <a:pt x="3551" y="702"/>
                  </a:cubicBezTo>
                  <a:cubicBezTo>
                    <a:pt x="2855" y="589"/>
                    <a:pt x="2146" y="487"/>
                    <a:pt x="1450" y="367"/>
                  </a:cubicBezTo>
                  <a:cubicBezTo>
                    <a:pt x="944" y="266"/>
                    <a:pt x="425" y="19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7;p54">
              <a:extLst>
                <a:ext uri="{FF2B5EF4-FFF2-40B4-BE49-F238E27FC236}">
                  <a16:creationId xmlns:a16="http://schemas.microsoft.com/office/drawing/2014/main" id="{002D4D9A-AD13-EC3B-FA3D-40E72DF2B917}"/>
                </a:ext>
              </a:extLst>
            </p:cNvPr>
            <p:cNvSpPr/>
            <p:nvPr/>
          </p:nvSpPr>
          <p:spPr>
            <a:xfrm>
              <a:off x="1590434" y="4044413"/>
              <a:ext cx="282476" cy="425535"/>
            </a:xfrm>
            <a:custGeom>
              <a:avLst/>
              <a:gdLst/>
              <a:ahLst/>
              <a:cxnLst/>
              <a:rect l="l" t="t" r="r" b="b"/>
              <a:pathLst>
                <a:path w="2374" h="3576" extrusionOk="0">
                  <a:moveTo>
                    <a:pt x="855" y="1"/>
                  </a:moveTo>
                  <a:cubicBezTo>
                    <a:pt x="842" y="13"/>
                    <a:pt x="842" y="20"/>
                    <a:pt x="842" y="26"/>
                  </a:cubicBezTo>
                  <a:cubicBezTo>
                    <a:pt x="747" y="399"/>
                    <a:pt x="633" y="754"/>
                    <a:pt x="494" y="1108"/>
                  </a:cubicBezTo>
                  <a:cubicBezTo>
                    <a:pt x="393" y="1380"/>
                    <a:pt x="209" y="1791"/>
                    <a:pt x="1" y="2184"/>
                  </a:cubicBezTo>
                  <a:cubicBezTo>
                    <a:pt x="349" y="2392"/>
                    <a:pt x="728" y="2544"/>
                    <a:pt x="1083" y="2747"/>
                  </a:cubicBezTo>
                  <a:cubicBezTo>
                    <a:pt x="1355" y="2905"/>
                    <a:pt x="1614" y="3063"/>
                    <a:pt x="1848" y="3221"/>
                  </a:cubicBezTo>
                  <a:cubicBezTo>
                    <a:pt x="2032" y="3342"/>
                    <a:pt x="2203" y="3462"/>
                    <a:pt x="2373" y="3576"/>
                  </a:cubicBezTo>
                  <a:cubicBezTo>
                    <a:pt x="2260" y="3228"/>
                    <a:pt x="2120" y="2899"/>
                    <a:pt x="1994" y="2551"/>
                  </a:cubicBezTo>
                  <a:cubicBezTo>
                    <a:pt x="1943" y="2430"/>
                    <a:pt x="1905" y="2304"/>
                    <a:pt x="1855" y="2184"/>
                  </a:cubicBezTo>
                  <a:cubicBezTo>
                    <a:pt x="1658" y="1728"/>
                    <a:pt x="1317" y="950"/>
                    <a:pt x="1032" y="349"/>
                  </a:cubicBezTo>
                  <a:cubicBezTo>
                    <a:pt x="950" y="190"/>
                    <a:pt x="899" y="83"/>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8;p54">
              <a:extLst>
                <a:ext uri="{FF2B5EF4-FFF2-40B4-BE49-F238E27FC236}">
                  <a16:creationId xmlns:a16="http://schemas.microsoft.com/office/drawing/2014/main" id="{727C74D1-A429-37F6-DCCA-8DF48D6FA40E}"/>
                </a:ext>
              </a:extLst>
            </p:cNvPr>
            <p:cNvSpPr/>
            <p:nvPr/>
          </p:nvSpPr>
          <p:spPr>
            <a:xfrm>
              <a:off x="814958" y="4029419"/>
              <a:ext cx="828272" cy="396857"/>
            </a:xfrm>
            <a:custGeom>
              <a:avLst/>
              <a:gdLst/>
              <a:ahLst/>
              <a:cxnLst/>
              <a:rect l="l" t="t" r="r" b="b"/>
              <a:pathLst>
                <a:path w="6961" h="3335" extrusionOk="0">
                  <a:moveTo>
                    <a:pt x="6961" y="0"/>
                  </a:moveTo>
                  <a:lnTo>
                    <a:pt x="6961" y="0"/>
                  </a:lnTo>
                  <a:cubicBezTo>
                    <a:pt x="6834" y="51"/>
                    <a:pt x="6651" y="120"/>
                    <a:pt x="6524" y="158"/>
                  </a:cubicBezTo>
                  <a:cubicBezTo>
                    <a:pt x="5739" y="424"/>
                    <a:pt x="4961" y="677"/>
                    <a:pt x="4157" y="854"/>
                  </a:cubicBezTo>
                  <a:cubicBezTo>
                    <a:pt x="3303" y="1088"/>
                    <a:pt x="2443" y="1316"/>
                    <a:pt x="1607" y="1595"/>
                  </a:cubicBezTo>
                  <a:cubicBezTo>
                    <a:pt x="1013" y="1791"/>
                    <a:pt x="386" y="2038"/>
                    <a:pt x="0" y="2367"/>
                  </a:cubicBezTo>
                  <a:cubicBezTo>
                    <a:pt x="70" y="2398"/>
                    <a:pt x="222" y="2455"/>
                    <a:pt x="361" y="2487"/>
                  </a:cubicBezTo>
                  <a:cubicBezTo>
                    <a:pt x="798" y="2588"/>
                    <a:pt x="1203" y="2582"/>
                    <a:pt x="1690" y="2677"/>
                  </a:cubicBezTo>
                  <a:cubicBezTo>
                    <a:pt x="2493" y="2784"/>
                    <a:pt x="3575" y="2898"/>
                    <a:pt x="4581" y="3151"/>
                  </a:cubicBezTo>
                  <a:cubicBezTo>
                    <a:pt x="4727" y="3189"/>
                    <a:pt x="4866" y="3252"/>
                    <a:pt x="5012" y="3290"/>
                  </a:cubicBezTo>
                  <a:cubicBezTo>
                    <a:pt x="5107" y="3316"/>
                    <a:pt x="5151" y="3322"/>
                    <a:pt x="5170" y="3335"/>
                  </a:cubicBezTo>
                  <a:cubicBezTo>
                    <a:pt x="5173" y="3335"/>
                    <a:pt x="5176" y="3335"/>
                    <a:pt x="5180" y="3335"/>
                  </a:cubicBezTo>
                  <a:cubicBezTo>
                    <a:pt x="5870" y="3335"/>
                    <a:pt x="6291" y="2003"/>
                    <a:pt x="6530" y="1424"/>
                  </a:cubicBezTo>
                  <a:cubicBezTo>
                    <a:pt x="6657" y="1076"/>
                    <a:pt x="6771" y="728"/>
                    <a:pt x="6872" y="373"/>
                  </a:cubicBezTo>
                  <a:cubicBezTo>
                    <a:pt x="6923" y="285"/>
                    <a:pt x="6929" y="139"/>
                    <a:pt x="6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9;p54">
              <a:extLst>
                <a:ext uri="{FF2B5EF4-FFF2-40B4-BE49-F238E27FC236}">
                  <a16:creationId xmlns:a16="http://schemas.microsoft.com/office/drawing/2014/main" id="{7391D84F-1C0C-7AA9-1E14-4F795A7FC2EE}"/>
                </a:ext>
              </a:extLst>
            </p:cNvPr>
            <p:cNvSpPr/>
            <p:nvPr/>
          </p:nvSpPr>
          <p:spPr>
            <a:xfrm>
              <a:off x="977622" y="4341919"/>
              <a:ext cx="896809" cy="494435"/>
            </a:xfrm>
            <a:custGeom>
              <a:avLst/>
              <a:gdLst/>
              <a:ahLst/>
              <a:cxnLst/>
              <a:rect l="l" t="t" r="r" b="b"/>
              <a:pathLst>
                <a:path w="7537" h="4155" extrusionOk="0">
                  <a:moveTo>
                    <a:pt x="4961" y="0"/>
                  </a:moveTo>
                  <a:cubicBezTo>
                    <a:pt x="4879" y="127"/>
                    <a:pt x="4803" y="247"/>
                    <a:pt x="4720" y="348"/>
                  </a:cubicBezTo>
                  <a:cubicBezTo>
                    <a:pt x="4472" y="718"/>
                    <a:pt x="4107" y="992"/>
                    <a:pt x="3677" y="992"/>
                  </a:cubicBezTo>
                  <a:cubicBezTo>
                    <a:pt x="3615" y="992"/>
                    <a:pt x="3551" y="986"/>
                    <a:pt x="3487" y="974"/>
                  </a:cubicBezTo>
                  <a:cubicBezTo>
                    <a:pt x="3138" y="886"/>
                    <a:pt x="2790" y="816"/>
                    <a:pt x="2442" y="753"/>
                  </a:cubicBezTo>
                  <a:cubicBezTo>
                    <a:pt x="2379" y="854"/>
                    <a:pt x="2303" y="949"/>
                    <a:pt x="2253" y="1063"/>
                  </a:cubicBezTo>
                  <a:cubicBezTo>
                    <a:pt x="1993" y="1550"/>
                    <a:pt x="1639" y="1968"/>
                    <a:pt x="1291" y="2398"/>
                  </a:cubicBezTo>
                  <a:cubicBezTo>
                    <a:pt x="1107" y="2626"/>
                    <a:pt x="899" y="2898"/>
                    <a:pt x="690" y="3176"/>
                  </a:cubicBezTo>
                  <a:cubicBezTo>
                    <a:pt x="468" y="3461"/>
                    <a:pt x="234" y="3759"/>
                    <a:pt x="0" y="4037"/>
                  </a:cubicBezTo>
                  <a:cubicBezTo>
                    <a:pt x="6" y="4050"/>
                    <a:pt x="6" y="4069"/>
                    <a:pt x="13" y="4075"/>
                  </a:cubicBezTo>
                  <a:cubicBezTo>
                    <a:pt x="32" y="4131"/>
                    <a:pt x="99" y="4155"/>
                    <a:pt x="199" y="4155"/>
                  </a:cubicBezTo>
                  <a:cubicBezTo>
                    <a:pt x="496" y="4155"/>
                    <a:pt x="1087" y="3945"/>
                    <a:pt x="1607" y="3727"/>
                  </a:cubicBezTo>
                  <a:cubicBezTo>
                    <a:pt x="2367" y="3417"/>
                    <a:pt x="3145" y="3151"/>
                    <a:pt x="3917" y="2847"/>
                  </a:cubicBezTo>
                  <a:cubicBezTo>
                    <a:pt x="4822" y="2518"/>
                    <a:pt x="5720" y="2132"/>
                    <a:pt x="6650" y="1867"/>
                  </a:cubicBezTo>
                  <a:cubicBezTo>
                    <a:pt x="7062" y="1753"/>
                    <a:pt x="7467" y="1626"/>
                    <a:pt x="7492" y="1519"/>
                  </a:cubicBezTo>
                  <a:cubicBezTo>
                    <a:pt x="7498" y="1506"/>
                    <a:pt x="7523" y="1468"/>
                    <a:pt x="7530" y="1443"/>
                  </a:cubicBezTo>
                  <a:cubicBezTo>
                    <a:pt x="7530" y="1430"/>
                    <a:pt x="7536" y="1424"/>
                    <a:pt x="7536" y="1417"/>
                  </a:cubicBezTo>
                  <a:cubicBezTo>
                    <a:pt x="7302" y="1285"/>
                    <a:pt x="7150" y="1152"/>
                    <a:pt x="6897" y="1019"/>
                  </a:cubicBezTo>
                  <a:lnTo>
                    <a:pt x="6846" y="1000"/>
                  </a:lnTo>
                  <a:cubicBezTo>
                    <a:pt x="6214" y="671"/>
                    <a:pt x="5581" y="342"/>
                    <a:pt x="4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0;p54">
              <a:extLst>
                <a:ext uri="{FF2B5EF4-FFF2-40B4-BE49-F238E27FC236}">
                  <a16:creationId xmlns:a16="http://schemas.microsoft.com/office/drawing/2014/main" id="{B6827951-FC4E-A7F5-E193-B9D9634A2027}"/>
                </a:ext>
              </a:extLst>
            </p:cNvPr>
            <p:cNvSpPr/>
            <p:nvPr/>
          </p:nvSpPr>
          <p:spPr>
            <a:xfrm>
              <a:off x="742611" y="3978486"/>
              <a:ext cx="1201774" cy="907356"/>
            </a:xfrm>
            <a:custGeom>
              <a:avLst/>
              <a:gdLst/>
              <a:ahLst/>
              <a:cxnLst/>
              <a:rect l="l" t="t" r="r" b="b"/>
              <a:pathLst>
                <a:path w="10100" h="7625" extrusionOk="0">
                  <a:moveTo>
                    <a:pt x="7581" y="434"/>
                  </a:moveTo>
                  <a:lnTo>
                    <a:pt x="7581" y="434"/>
                  </a:lnTo>
                  <a:cubicBezTo>
                    <a:pt x="7550" y="574"/>
                    <a:pt x="7543" y="713"/>
                    <a:pt x="7499" y="808"/>
                  </a:cubicBezTo>
                  <a:cubicBezTo>
                    <a:pt x="7391" y="1162"/>
                    <a:pt x="7284" y="1510"/>
                    <a:pt x="7157" y="1858"/>
                  </a:cubicBezTo>
                  <a:cubicBezTo>
                    <a:pt x="6912" y="2438"/>
                    <a:pt x="6497" y="3769"/>
                    <a:pt x="5807" y="3769"/>
                  </a:cubicBezTo>
                  <a:cubicBezTo>
                    <a:pt x="5803" y="3769"/>
                    <a:pt x="5800" y="3769"/>
                    <a:pt x="5797" y="3769"/>
                  </a:cubicBezTo>
                  <a:lnTo>
                    <a:pt x="5639" y="3725"/>
                  </a:lnTo>
                  <a:cubicBezTo>
                    <a:pt x="5487" y="3687"/>
                    <a:pt x="5354" y="3624"/>
                    <a:pt x="5202" y="3586"/>
                  </a:cubicBezTo>
                  <a:cubicBezTo>
                    <a:pt x="4190" y="3332"/>
                    <a:pt x="3108" y="3219"/>
                    <a:pt x="2317" y="3111"/>
                  </a:cubicBezTo>
                  <a:cubicBezTo>
                    <a:pt x="1817" y="3022"/>
                    <a:pt x="1412" y="3022"/>
                    <a:pt x="988" y="2921"/>
                  </a:cubicBezTo>
                  <a:cubicBezTo>
                    <a:pt x="842" y="2883"/>
                    <a:pt x="684" y="2826"/>
                    <a:pt x="640" y="2801"/>
                  </a:cubicBezTo>
                  <a:cubicBezTo>
                    <a:pt x="1013" y="2472"/>
                    <a:pt x="1633" y="2219"/>
                    <a:pt x="2228" y="2029"/>
                  </a:cubicBezTo>
                  <a:cubicBezTo>
                    <a:pt x="3070" y="1744"/>
                    <a:pt x="3930" y="1516"/>
                    <a:pt x="4784" y="1295"/>
                  </a:cubicBezTo>
                  <a:cubicBezTo>
                    <a:pt x="5582" y="1111"/>
                    <a:pt x="6373" y="858"/>
                    <a:pt x="7151" y="593"/>
                  </a:cubicBezTo>
                  <a:cubicBezTo>
                    <a:pt x="7278" y="548"/>
                    <a:pt x="7448" y="479"/>
                    <a:pt x="7581" y="434"/>
                  </a:cubicBezTo>
                  <a:close/>
                  <a:moveTo>
                    <a:pt x="7974" y="555"/>
                  </a:moveTo>
                  <a:cubicBezTo>
                    <a:pt x="8018" y="637"/>
                    <a:pt x="8075" y="744"/>
                    <a:pt x="8151" y="903"/>
                  </a:cubicBezTo>
                  <a:cubicBezTo>
                    <a:pt x="8435" y="1504"/>
                    <a:pt x="8777" y="2282"/>
                    <a:pt x="8967" y="2738"/>
                  </a:cubicBezTo>
                  <a:cubicBezTo>
                    <a:pt x="9131" y="3206"/>
                    <a:pt x="9340" y="3655"/>
                    <a:pt x="9498" y="4123"/>
                  </a:cubicBezTo>
                  <a:cubicBezTo>
                    <a:pt x="9100" y="3845"/>
                    <a:pt x="8682" y="3579"/>
                    <a:pt x="8208" y="3301"/>
                  </a:cubicBezTo>
                  <a:cubicBezTo>
                    <a:pt x="7853" y="3092"/>
                    <a:pt x="7474" y="2946"/>
                    <a:pt x="7126" y="2738"/>
                  </a:cubicBezTo>
                  <a:cubicBezTo>
                    <a:pt x="7341" y="2345"/>
                    <a:pt x="7518" y="1934"/>
                    <a:pt x="7619" y="1662"/>
                  </a:cubicBezTo>
                  <a:cubicBezTo>
                    <a:pt x="7758" y="1314"/>
                    <a:pt x="7872" y="953"/>
                    <a:pt x="7961" y="580"/>
                  </a:cubicBezTo>
                  <a:cubicBezTo>
                    <a:pt x="7961" y="574"/>
                    <a:pt x="7961" y="567"/>
                    <a:pt x="7974" y="555"/>
                  </a:cubicBezTo>
                  <a:close/>
                  <a:moveTo>
                    <a:pt x="558" y="3067"/>
                  </a:moveTo>
                  <a:cubicBezTo>
                    <a:pt x="982" y="3257"/>
                    <a:pt x="1500" y="3326"/>
                    <a:pt x="2007" y="3427"/>
                  </a:cubicBezTo>
                  <a:cubicBezTo>
                    <a:pt x="2703" y="3548"/>
                    <a:pt x="3405" y="3643"/>
                    <a:pt x="4101" y="3756"/>
                  </a:cubicBezTo>
                  <a:cubicBezTo>
                    <a:pt x="3994" y="3927"/>
                    <a:pt x="3930" y="3984"/>
                    <a:pt x="3804" y="4130"/>
                  </a:cubicBezTo>
                  <a:cubicBezTo>
                    <a:pt x="3563" y="4421"/>
                    <a:pt x="3146" y="4990"/>
                    <a:pt x="2886" y="5319"/>
                  </a:cubicBezTo>
                  <a:cubicBezTo>
                    <a:pt x="2538" y="5800"/>
                    <a:pt x="2196" y="6300"/>
                    <a:pt x="1842" y="6775"/>
                  </a:cubicBezTo>
                  <a:cubicBezTo>
                    <a:pt x="1754" y="6515"/>
                    <a:pt x="1665" y="6205"/>
                    <a:pt x="1570" y="5927"/>
                  </a:cubicBezTo>
                  <a:cubicBezTo>
                    <a:pt x="1431" y="5522"/>
                    <a:pt x="1203" y="4914"/>
                    <a:pt x="1108" y="4674"/>
                  </a:cubicBezTo>
                  <a:cubicBezTo>
                    <a:pt x="1064" y="4611"/>
                    <a:pt x="1051" y="4528"/>
                    <a:pt x="1020" y="4465"/>
                  </a:cubicBezTo>
                  <a:lnTo>
                    <a:pt x="994" y="4414"/>
                  </a:lnTo>
                  <a:cubicBezTo>
                    <a:pt x="969" y="4320"/>
                    <a:pt x="950" y="4225"/>
                    <a:pt x="893" y="4066"/>
                  </a:cubicBezTo>
                  <a:cubicBezTo>
                    <a:pt x="836" y="3870"/>
                    <a:pt x="665" y="3567"/>
                    <a:pt x="558" y="3073"/>
                  </a:cubicBezTo>
                  <a:lnTo>
                    <a:pt x="558" y="3067"/>
                  </a:lnTo>
                  <a:close/>
                  <a:moveTo>
                    <a:pt x="6936" y="3067"/>
                  </a:moveTo>
                  <a:cubicBezTo>
                    <a:pt x="7575" y="3415"/>
                    <a:pt x="8220" y="3750"/>
                    <a:pt x="8872" y="4085"/>
                  </a:cubicBezTo>
                  <a:cubicBezTo>
                    <a:pt x="9119" y="4206"/>
                    <a:pt x="9277" y="4339"/>
                    <a:pt x="9511" y="4471"/>
                  </a:cubicBezTo>
                  <a:lnTo>
                    <a:pt x="9511" y="4497"/>
                  </a:lnTo>
                  <a:cubicBezTo>
                    <a:pt x="9505" y="4522"/>
                    <a:pt x="9479" y="4560"/>
                    <a:pt x="9473" y="4573"/>
                  </a:cubicBezTo>
                  <a:cubicBezTo>
                    <a:pt x="9448" y="4680"/>
                    <a:pt x="9049" y="4807"/>
                    <a:pt x="8638" y="4921"/>
                  </a:cubicBezTo>
                  <a:cubicBezTo>
                    <a:pt x="7701" y="5186"/>
                    <a:pt x="6809" y="5572"/>
                    <a:pt x="5898" y="5901"/>
                  </a:cubicBezTo>
                  <a:cubicBezTo>
                    <a:pt x="5132" y="6205"/>
                    <a:pt x="4348" y="6471"/>
                    <a:pt x="3582" y="6781"/>
                  </a:cubicBezTo>
                  <a:cubicBezTo>
                    <a:pt x="3062" y="6999"/>
                    <a:pt x="2471" y="7209"/>
                    <a:pt x="2174" y="7209"/>
                  </a:cubicBezTo>
                  <a:cubicBezTo>
                    <a:pt x="2074" y="7209"/>
                    <a:pt x="2007" y="7185"/>
                    <a:pt x="1988" y="7129"/>
                  </a:cubicBezTo>
                  <a:cubicBezTo>
                    <a:pt x="1981" y="7123"/>
                    <a:pt x="1981" y="7104"/>
                    <a:pt x="1975" y="7097"/>
                  </a:cubicBezTo>
                  <a:cubicBezTo>
                    <a:pt x="2443" y="6547"/>
                    <a:pt x="2893" y="5927"/>
                    <a:pt x="3266" y="5459"/>
                  </a:cubicBezTo>
                  <a:cubicBezTo>
                    <a:pt x="3614" y="5035"/>
                    <a:pt x="3968" y="4617"/>
                    <a:pt x="4228" y="4123"/>
                  </a:cubicBezTo>
                  <a:cubicBezTo>
                    <a:pt x="4278" y="4016"/>
                    <a:pt x="4361" y="3921"/>
                    <a:pt x="4417" y="3813"/>
                  </a:cubicBezTo>
                  <a:cubicBezTo>
                    <a:pt x="4765" y="3877"/>
                    <a:pt x="5120" y="3953"/>
                    <a:pt x="5462" y="4035"/>
                  </a:cubicBezTo>
                  <a:cubicBezTo>
                    <a:pt x="5526" y="4047"/>
                    <a:pt x="5590" y="4053"/>
                    <a:pt x="5652" y="4053"/>
                  </a:cubicBezTo>
                  <a:cubicBezTo>
                    <a:pt x="6082" y="4053"/>
                    <a:pt x="6447" y="3779"/>
                    <a:pt x="6695" y="3415"/>
                  </a:cubicBezTo>
                  <a:cubicBezTo>
                    <a:pt x="6778" y="3307"/>
                    <a:pt x="6854" y="3193"/>
                    <a:pt x="6936" y="3067"/>
                  </a:cubicBezTo>
                  <a:close/>
                  <a:moveTo>
                    <a:pt x="7753" y="0"/>
                  </a:moveTo>
                  <a:cubicBezTo>
                    <a:pt x="7530" y="0"/>
                    <a:pt x="7307" y="121"/>
                    <a:pt x="7100" y="194"/>
                  </a:cubicBezTo>
                  <a:cubicBezTo>
                    <a:pt x="6588" y="365"/>
                    <a:pt x="6082" y="523"/>
                    <a:pt x="5556" y="681"/>
                  </a:cubicBezTo>
                  <a:cubicBezTo>
                    <a:pt x="4462" y="960"/>
                    <a:pt x="3354" y="1244"/>
                    <a:pt x="2266" y="1599"/>
                  </a:cubicBezTo>
                  <a:cubicBezTo>
                    <a:pt x="1589" y="1839"/>
                    <a:pt x="855" y="2061"/>
                    <a:pt x="305" y="2554"/>
                  </a:cubicBezTo>
                  <a:cubicBezTo>
                    <a:pt x="1" y="2953"/>
                    <a:pt x="235" y="3529"/>
                    <a:pt x="431" y="3864"/>
                  </a:cubicBezTo>
                  <a:cubicBezTo>
                    <a:pt x="456" y="3940"/>
                    <a:pt x="482" y="4028"/>
                    <a:pt x="513" y="4136"/>
                  </a:cubicBezTo>
                  <a:cubicBezTo>
                    <a:pt x="551" y="4225"/>
                    <a:pt x="621" y="4560"/>
                    <a:pt x="665" y="4566"/>
                  </a:cubicBezTo>
                  <a:cubicBezTo>
                    <a:pt x="672" y="4668"/>
                    <a:pt x="741" y="4769"/>
                    <a:pt x="754" y="4876"/>
                  </a:cubicBezTo>
                  <a:cubicBezTo>
                    <a:pt x="893" y="5256"/>
                    <a:pt x="1045" y="5636"/>
                    <a:pt x="1165" y="6015"/>
                  </a:cubicBezTo>
                  <a:cubicBezTo>
                    <a:pt x="1279" y="6363"/>
                    <a:pt x="1387" y="6718"/>
                    <a:pt x="1513" y="7066"/>
                  </a:cubicBezTo>
                  <a:cubicBezTo>
                    <a:pt x="1589" y="7237"/>
                    <a:pt x="1659" y="7445"/>
                    <a:pt x="1829" y="7540"/>
                  </a:cubicBezTo>
                  <a:cubicBezTo>
                    <a:pt x="1945" y="7601"/>
                    <a:pt x="2071" y="7625"/>
                    <a:pt x="2200" y="7625"/>
                  </a:cubicBezTo>
                  <a:cubicBezTo>
                    <a:pt x="2352" y="7625"/>
                    <a:pt x="2508" y="7591"/>
                    <a:pt x="2652" y="7547"/>
                  </a:cubicBezTo>
                  <a:cubicBezTo>
                    <a:pt x="3032" y="7439"/>
                    <a:pt x="3399" y="7287"/>
                    <a:pt x="3759" y="7148"/>
                  </a:cubicBezTo>
                  <a:cubicBezTo>
                    <a:pt x="4538" y="6838"/>
                    <a:pt x="5329" y="6560"/>
                    <a:pt x="6101" y="6262"/>
                  </a:cubicBezTo>
                  <a:cubicBezTo>
                    <a:pt x="7012" y="5920"/>
                    <a:pt x="7898" y="5541"/>
                    <a:pt x="8840" y="5288"/>
                  </a:cubicBezTo>
                  <a:cubicBezTo>
                    <a:pt x="9201" y="5167"/>
                    <a:pt x="9669" y="5098"/>
                    <a:pt x="9853" y="4706"/>
                  </a:cubicBezTo>
                  <a:cubicBezTo>
                    <a:pt x="10100" y="4199"/>
                    <a:pt x="9726" y="3687"/>
                    <a:pt x="9574" y="3212"/>
                  </a:cubicBezTo>
                  <a:cubicBezTo>
                    <a:pt x="9315" y="2516"/>
                    <a:pt x="9018" y="1839"/>
                    <a:pt x="8714" y="1168"/>
                  </a:cubicBezTo>
                  <a:cubicBezTo>
                    <a:pt x="8505" y="789"/>
                    <a:pt x="8404" y="283"/>
                    <a:pt x="8005" y="61"/>
                  </a:cubicBezTo>
                  <a:cubicBezTo>
                    <a:pt x="7922" y="18"/>
                    <a:pt x="7837" y="0"/>
                    <a:pt x="7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021;p54">
            <a:extLst>
              <a:ext uri="{FF2B5EF4-FFF2-40B4-BE49-F238E27FC236}">
                <a16:creationId xmlns:a16="http://schemas.microsoft.com/office/drawing/2014/main" id="{B66F7887-2A15-0581-EB3A-C4DEE5B36654}"/>
              </a:ext>
            </a:extLst>
          </p:cNvPr>
          <p:cNvGrpSpPr/>
          <p:nvPr/>
        </p:nvGrpSpPr>
        <p:grpSpPr>
          <a:xfrm rot="613172">
            <a:off x="-34227" y="3350442"/>
            <a:ext cx="858347" cy="1514030"/>
            <a:chOff x="6006224" y="390509"/>
            <a:chExt cx="510349" cy="900200"/>
          </a:xfrm>
        </p:grpSpPr>
        <p:sp>
          <p:nvSpPr>
            <p:cNvPr id="30" name="Google Shape;1022;p54">
              <a:extLst>
                <a:ext uri="{FF2B5EF4-FFF2-40B4-BE49-F238E27FC236}">
                  <a16:creationId xmlns:a16="http://schemas.microsoft.com/office/drawing/2014/main" id="{A1001A3D-EAAE-E073-AEB4-CE6F37149C8C}"/>
                </a:ext>
              </a:extLst>
            </p:cNvPr>
            <p:cNvSpPr/>
            <p:nvPr/>
          </p:nvSpPr>
          <p:spPr>
            <a:xfrm>
              <a:off x="6008328" y="390640"/>
              <a:ext cx="466335" cy="457705"/>
            </a:xfrm>
            <a:custGeom>
              <a:avLst/>
              <a:gdLst/>
              <a:ahLst/>
              <a:cxnLst/>
              <a:rect l="l" t="t" r="r" b="b"/>
              <a:pathLst>
                <a:path w="7961" h="7813" extrusionOk="0">
                  <a:moveTo>
                    <a:pt x="7043" y="4685"/>
                  </a:moveTo>
                  <a:lnTo>
                    <a:pt x="7043" y="4685"/>
                  </a:lnTo>
                  <a:cubicBezTo>
                    <a:pt x="7045" y="4686"/>
                    <a:pt x="7048" y="4687"/>
                    <a:pt x="7050" y="4689"/>
                  </a:cubicBezTo>
                  <a:cubicBezTo>
                    <a:pt x="7047" y="4688"/>
                    <a:pt x="7045" y="4686"/>
                    <a:pt x="7043" y="4685"/>
                  </a:cubicBezTo>
                  <a:close/>
                  <a:moveTo>
                    <a:pt x="5358" y="0"/>
                  </a:moveTo>
                  <a:cubicBezTo>
                    <a:pt x="5007" y="0"/>
                    <a:pt x="4648" y="132"/>
                    <a:pt x="4361" y="405"/>
                  </a:cubicBezTo>
                  <a:cubicBezTo>
                    <a:pt x="3671" y="1063"/>
                    <a:pt x="3487" y="2031"/>
                    <a:pt x="3481" y="2822"/>
                  </a:cubicBezTo>
                  <a:cubicBezTo>
                    <a:pt x="3481" y="3253"/>
                    <a:pt x="3506" y="3677"/>
                    <a:pt x="3582" y="4101"/>
                  </a:cubicBezTo>
                  <a:cubicBezTo>
                    <a:pt x="3570" y="4088"/>
                    <a:pt x="3544" y="4082"/>
                    <a:pt x="3532" y="4082"/>
                  </a:cubicBezTo>
                  <a:cubicBezTo>
                    <a:pt x="3517" y="4079"/>
                    <a:pt x="3502" y="4079"/>
                    <a:pt x="3488" y="4079"/>
                  </a:cubicBezTo>
                  <a:cubicBezTo>
                    <a:pt x="3459" y="4079"/>
                    <a:pt x="3430" y="4082"/>
                    <a:pt x="3405" y="4082"/>
                  </a:cubicBezTo>
                  <a:cubicBezTo>
                    <a:pt x="3348" y="3790"/>
                    <a:pt x="3215" y="3506"/>
                    <a:pt x="3108" y="3221"/>
                  </a:cubicBezTo>
                  <a:cubicBezTo>
                    <a:pt x="3006" y="2962"/>
                    <a:pt x="2785" y="2468"/>
                    <a:pt x="2627" y="2303"/>
                  </a:cubicBezTo>
                  <a:cubicBezTo>
                    <a:pt x="2547" y="2209"/>
                    <a:pt x="2436" y="2075"/>
                    <a:pt x="2312" y="2075"/>
                  </a:cubicBezTo>
                  <a:cubicBezTo>
                    <a:pt x="2278" y="2075"/>
                    <a:pt x="2244" y="2085"/>
                    <a:pt x="2209" y="2107"/>
                  </a:cubicBezTo>
                  <a:cubicBezTo>
                    <a:pt x="2064" y="2183"/>
                    <a:pt x="2064" y="2398"/>
                    <a:pt x="2209" y="2474"/>
                  </a:cubicBezTo>
                  <a:cubicBezTo>
                    <a:pt x="2279" y="2519"/>
                    <a:pt x="2646" y="2791"/>
                    <a:pt x="2848" y="3234"/>
                  </a:cubicBezTo>
                  <a:cubicBezTo>
                    <a:pt x="2981" y="3512"/>
                    <a:pt x="3057" y="3670"/>
                    <a:pt x="3152" y="3980"/>
                  </a:cubicBezTo>
                  <a:cubicBezTo>
                    <a:pt x="3171" y="4037"/>
                    <a:pt x="3171" y="4088"/>
                    <a:pt x="3196" y="4145"/>
                  </a:cubicBezTo>
                  <a:cubicBezTo>
                    <a:pt x="3184" y="4145"/>
                    <a:pt x="3165" y="4151"/>
                    <a:pt x="3158" y="4151"/>
                  </a:cubicBezTo>
                  <a:lnTo>
                    <a:pt x="3152" y="4145"/>
                  </a:lnTo>
                  <a:cubicBezTo>
                    <a:pt x="2867" y="3797"/>
                    <a:pt x="2583" y="3259"/>
                    <a:pt x="2184" y="2930"/>
                  </a:cubicBezTo>
                  <a:cubicBezTo>
                    <a:pt x="2076" y="2848"/>
                    <a:pt x="1950" y="2753"/>
                    <a:pt x="1804" y="2753"/>
                  </a:cubicBezTo>
                  <a:cubicBezTo>
                    <a:pt x="1633" y="2772"/>
                    <a:pt x="1608" y="3037"/>
                    <a:pt x="1779" y="3088"/>
                  </a:cubicBezTo>
                  <a:cubicBezTo>
                    <a:pt x="2045" y="3126"/>
                    <a:pt x="2374" y="3468"/>
                    <a:pt x="2564" y="3727"/>
                  </a:cubicBezTo>
                  <a:cubicBezTo>
                    <a:pt x="2709" y="3917"/>
                    <a:pt x="2848" y="4119"/>
                    <a:pt x="2962" y="4335"/>
                  </a:cubicBezTo>
                  <a:cubicBezTo>
                    <a:pt x="2962" y="4341"/>
                    <a:pt x="2969" y="4341"/>
                    <a:pt x="2969" y="4354"/>
                  </a:cubicBezTo>
                  <a:cubicBezTo>
                    <a:pt x="2950" y="4366"/>
                    <a:pt x="2943" y="4385"/>
                    <a:pt x="2931" y="4404"/>
                  </a:cubicBezTo>
                  <a:cubicBezTo>
                    <a:pt x="2684" y="4101"/>
                    <a:pt x="2317" y="3784"/>
                    <a:pt x="2146" y="3670"/>
                  </a:cubicBezTo>
                  <a:cubicBezTo>
                    <a:pt x="1861" y="3480"/>
                    <a:pt x="1589" y="3322"/>
                    <a:pt x="1159" y="3259"/>
                  </a:cubicBezTo>
                  <a:cubicBezTo>
                    <a:pt x="1075" y="3249"/>
                    <a:pt x="989" y="3243"/>
                    <a:pt x="903" y="3243"/>
                  </a:cubicBezTo>
                  <a:cubicBezTo>
                    <a:pt x="717" y="3243"/>
                    <a:pt x="532" y="3272"/>
                    <a:pt x="368" y="3354"/>
                  </a:cubicBezTo>
                  <a:cubicBezTo>
                    <a:pt x="134" y="3506"/>
                    <a:pt x="33" y="3645"/>
                    <a:pt x="20" y="3847"/>
                  </a:cubicBezTo>
                  <a:lnTo>
                    <a:pt x="20" y="3854"/>
                  </a:lnTo>
                  <a:cubicBezTo>
                    <a:pt x="1" y="3955"/>
                    <a:pt x="20" y="4069"/>
                    <a:pt x="33" y="4170"/>
                  </a:cubicBezTo>
                  <a:cubicBezTo>
                    <a:pt x="71" y="4480"/>
                    <a:pt x="368" y="5018"/>
                    <a:pt x="722" y="5284"/>
                  </a:cubicBezTo>
                  <a:cubicBezTo>
                    <a:pt x="1077" y="5569"/>
                    <a:pt x="1488" y="5815"/>
                    <a:pt x="1988" y="6043"/>
                  </a:cubicBezTo>
                  <a:cubicBezTo>
                    <a:pt x="2279" y="6163"/>
                    <a:pt x="2589" y="6252"/>
                    <a:pt x="2905" y="6315"/>
                  </a:cubicBezTo>
                  <a:lnTo>
                    <a:pt x="2905" y="6391"/>
                  </a:lnTo>
                  <a:cubicBezTo>
                    <a:pt x="2886" y="6556"/>
                    <a:pt x="2867" y="6935"/>
                    <a:pt x="2905" y="7138"/>
                  </a:cubicBezTo>
                  <a:cubicBezTo>
                    <a:pt x="2937" y="7315"/>
                    <a:pt x="3006" y="7498"/>
                    <a:pt x="3133" y="7631"/>
                  </a:cubicBezTo>
                  <a:cubicBezTo>
                    <a:pt x="3222" y="7745"/>
                    <a:pt x="3348" y="7789"/>
                    <a:pt x="3373" y="7789"/>
                  </a:cubicBezTo>
                  <a:cubicBezTo>
                    <a:pt x="3439" y="7805"/>
                    <a:pt x="3502" y="7812"/>
                    <a:pt x="3562" y="7812"/>
                  </a:cubicBezTo>
                  <a:cubicBezTo>
                    <a:pt x="4035" y="7812"/>
                    <a:pt x="4330" y="7363"/>
                    <a:pt x="4392" y="7043"/>
                  </a:cubicBezTo>
                  <a:lnTo>
                    <a:pt x="4405" y="7055"/>
                  </a:lnTo>
                  <a:cubicBezTo>
                    <a:pt x="4514" y="7140"/>
                    <a:pt x="4650" y="7190"/>
                    <a:pt x="4774" y="7190"/>
                  </a:cubicBezTo>
                  <a:cubicBezTo>
                    <a:pt x="4931" y="7190"/>
                    <a:pt x="5071" y="7110"/>
                    <a:pt x="5120" y="6916"/>
                  </a:cubicBezTo>
                  <a:cubicBezTo>
                    <a:pt x="5158" y="6758"/>
                    <a:pt x="5158" y="6632"/>
                    <a:pt x="5133" y="6492"/>
                  </a:cubicBezTo>
                  <a:lnTo>
                    <a:pt x="5133" y="6492"/>
                  </a:lnTo>
                  <a:cubicBezTo>
                    <a:pt x="5425" y="6672"/>
                    <a:pt x="5962" y="6882"/>
                    <a:pt x="6438" y="6882"/>
                  </a:cubicBezTo>
                  <a:cubicBezTo>
                    <a:pt x="6498" y="6882"/>
                    <a:pt x="6556" y="6879"/>
                    <a:pt x="6613" y="6872"/>
                  </a:cubicBezTo>
                  <a:cubicBezTo>
                    <a:pt x="7309" y="6821"/>
                    <a:pt x="7961" y="6448"/>
                    <a:pt x="7847" y="5796"/>
                  </a:cubicBezTo>
                  <a:cubicBezTo>
                    <a:pt x="7815" y="5619"/>
                    <a:pt x="7777" y="5442"/>
                    <a:pt x="7607" y="5189"/>
                  </a:cubicBezTo>
                  <a:cubicBezTo>
                    <a:pt x="7531" y="5088"/>
                    <a:pt x="7442" y="4967"/>
                    <a:pt x="7309" y="4866"/>
                  </a:cubicBezTo>
                  <a:cubicBezTo>
                    <a:pt x="7221" y="4797"/>
                    <a:pt x="7132" y="4727"/>
                    <a:pt x="7043" y="4683"/>
                  </a:cubicBezTo>
                  <a:cubicBezTo>
                    <a:pt x="7042" y="4683"/>
                    <a:pt x="7040" y="4683"/>
                    <a:pt x="7040" y="4683"/>
                  </a:cubicBezTo>
                  <a:lnTo>
                    <a:pt x="7040" y="4683"/>
                  </a:lnTo>
                  <a:cubicBezTo>
                    <a:pt x="6893" y="4592"/>
                    <a:pt x="6773" y="4555"/>
                    <a:pt x="6582" y="4512"/>
                  </a:cubicBezTo>
                  <a:cubicBezTo>
                    <a:pt x="6544" y="4486"/>
                    <a:pt x="6487" y="4480"/>
                    <a:pt x="6449" y="4455"/>
                  </a:cubicBezTo>
                  <a:cubicBezTo>
                    <a:pt x="6550" y="4183"/>
                    <a:pt x="6683" y="3506"/>
                    <a:pt x="6746" y="3158"/>
                  </a:cubicBezTo>
                  <a:cubicBezTo>
                    <a:pt x="6885" y="2424"/>
                    <a:pt x="6885" y="1633"/>
                    <a:pt x="6632" y="918"/>
                  </a:cubicBezTo>
                  <a:cubicBezTo>
                    <a:pt x="6424" y="318"/>
                    <a:pt x="5901" y="0"/>
                    <a:pt x="53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3;p54">
              <a:extLst>
                <a:ext uri="{FF2B5EF4-FFF2-40B4-BE49-F238E27FC236}">
                  <a16:creationId xmlns:a16="http://schemas.microsoft.com/office/drawing/2014/main" id="{7A74DBE7-B50C-BCFF-CC5F-A0833F25BA76}"/>
                </a:ext>
              </a:extLst>
            </p:cNvPr>
            <p:cNvSpPr/>
            <p:nvPr/>
          </p:nvSpPr>
          <p:spPr>
            <a:xfrm>
              <a:off x="6020693" y="604691"/>
              <a:ext cx="224645" cy="225133"/>
            </a:xfrm>
            <a:custGeom>
              <a:avLst/>
              <a:gdLst/>
              <a:ahLst/>
              <a:cxnLst/>
              <a:rect l="l" t="t" r="r" b="b"/>
              <a:pathLst>
                <a:path w="3835" h="3843" extrusionOk="0">
                  <a:moveTo>
                    <a:pt x="704" y="0"/>
                  </a:moveTo>
                  <a:cubicBezTo>
                    <a:pt x="524" y="0"/>
                    <a:pt x="345" y="27"/>
                    <a:pt x="291" y="65"/>
                  </a:cubicBezTo>
                  <a:cubicBezTo>
                    <a:pt x="108" y="185"/>
                    <a:pt x="184" y="141"/>
                    <a:pt x="76" y="255"/>
                  </a:cubicBezTo>
                  <a:cubicBezTo>
                    <a:pt x="70" y="261"/>
                    <a:pt x="70" y="267"/>
                    <a:pt x="64" y="274"/>
                  </a:cubicBezTo>
                  <a:cubicBezTo>
                    <a:pt x="64" y="293"/>
                    <a:pt x="57" y="299"/>
                    <a:pt x="57" y="318"/>
                  </a:cubicBezTo>
                  <a:cubicBezTo>
                    <a:pt x="0" y="653"/>
                    <a:pt x="361" y="1255"/>
                    <a:pt x="779" y="1470"/>
                  </a:cubicBezTo>
                  <a:cubicBezTo>
                    <a:pt x="1146" y="1691"/>
                    <a:pt x="1570" y="1881"/>
                    <a:pt x="1924" y="2014"/>
                  </a:cubicBezTo>
                  <a:cubicBezTo>
                    <a:pt x="2190" y="2109"/>
                    <a:pt x="2468" y="2166"/>
                    <a:pt x="2747" y="2248"/>
                  </a:cubicBezTo>
                  <a:cubicBezTo>
                    <a:pt x="2968" y="2324"/>
                    <a:pt x="2987" y="2450"/>
                    <a:pt x="2955" y="2596"/>
                  </a:cubicBezTo>
                  <a:cubicBezTo>
                    <a:pt x="2949" y="2609"/>
                    <a:pt x="2949" y="2628"/>
                    <a:pt x="2943" y="2647"/>
                  </a:cubicBezTo>
                  <a:cubicBezTo>
                    <a:pt x="2924" y="2786"/>
                    <a:pt x="2892" y="2912"/>
                    <a:pt x="2879" y="3039"/>
                  </a:cubicBezTo>
                  <a:cubicBezTo>
                    <a:pt x="2879" y="3035"/>
                    <a:pt x="2879" y="3033"/>
                    <a:pt x="2879" y="3033"/>
                  </a:cubicBezTo>
                  <a:cubicBezTo>
                    <a:pt x="2876" y="3033"/>
                    <a:pt x="2860" y="3236"/>
                    <a:pt x="2860" y="3311"/>
                  </a:cubicBezTo>
                  <a:cubicBezTo>
                    <a:pt x="2854" y="3362"/>
                    <a:pt x="2905" y="3564"/>
                    <a:pt x="2936" y="3608"/>
                  </a:cubicBezTo>
                  <a:cubicBezTo>
                    <a:pt x="3069" y="3843"/>
                    <a:pt x="3101" y="3779"/>
                    <a:pt x="3177" y="3805"/>
                  </a:cubicBezTo>
                  <a:cubicBezTo>
                    <a:pt x="3329" y="3773"/>
                    <a:pt x="3335" y="3805"/>
                    <a:pt x="3525" y="3621"/>
                  </a:cubicBezTo>
                  <a:cubicBezTo>
                    <a:pt x="3664" y="3476"/>
                    <a:pt x="3651" y="3463"/>
                    <a:pt x="3702" y="3400"/>
                  </a:cubicBezTo>
                  <a:cubicBezTo>
                    <a:pt x="3791" y="3260"/>
                    <a:pt x="3772" y="3273"/>
                    <a:pt x="3791" y="3229"/>
                  </a:cubicBezTo>
                  <a:cubicBezTo>
                    <a:pt x="3797" y="3210"/>
                    <a:pt x="3797" y="3197"/>
                    <a:pt x="3803" y="3191"/>
                  </a:cubicBezTo>
                  <a:cubicBezTo>
                    <a:pt x="3810" y="3165"/>
                    <a:pt x="3829" y="3140"/>
                    <a:pt x="3835" y="3128"/>
                  </a:cubicBezTo>
                  <a:cubicBezTo>
                    <a:pt x="3734" y="2982"/>
                    <a:pt x="3639" y="2817"/>
                    <a:pt x="3544" y="2653"/>
                  </a:cubicBezTo>
                  <a:cubicBezTo>
                    <a:pt x="3360" y="2311"/>
                    <a:pt x="3189" y="1963"/>
                    <a:pt x="3101" y="1584"/>
                  </a:cubicBezTo>
                  <a:cubicBezTo>
                    <a:pt x="2917" y="1584"/>
                    <a:pt x="2747" y="1501"/>
                    <a:pt x="2639" y="1330"/>
                  </a:cubicBezTo>
                  <a:cubicBezTo>
                    <a:pt x="2601" y="1248"/>
                    <a:pt x="2588" y="1160"/>
                    <a:pt x="2576" y="1077"/>
                  </a:cubicBezTo>
                  <a:cubicBezTo>
                    <a:pt x="2531" y="1027"/>
                    <a:pt x="2493" y="963"/>
                    <a:pt x="2443" y="919"/>
                  </a:cubicBezTo>
                  <a:cubicBezTo>
                    <a:pt x="2348" y="805"/>
                    <a:pt x="2247" y="710"/>
                    <a:pt x="2126" y="615"/>
                  </a:cubicBezTo>
                  <a:cubicBezTo>
                    <a:pt x="1816" y="388"/>
                    <a:pt x="1519" y="185"/>
                    <a:pt x="1025" y="40"/>
                  </a:cubicBezTo>
                  <a:cubicBezTo>
                    <a:pt x="942" y="12"/>
                    <a:pt x="823" y="0"/>
                    <a:pt x="7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024;p54">
              <a:extLst>
                <a:ext uri="{FF2B5EF4-FFF2-40B4-BE49-F238E27FC236}">
                  <a16:creationId xmlns:a16="http://schemas.microsoft.com/office/drawing/2014/main" id="{8B668ED6-089E-70A1-AAD3-08F42F6906C0}"/>
                </a:ext>
              </a:extLst>
            </p:cNvPr>
            <p:cNvSpPr/>
            <p:nvPr/>
          </p:nvSpPr>
          <p:spPr>
            <a:xfrm>
              <a:off x="6189698" y="648688"/>
              <a:ext cx="30109" cy="25249"/>
            </a:xfrm>
            <a:custGeom>
              <a:avLst/>
              <a:gdLst/>
              <a:ahLst/>
              <a:cxnLst/>
              <a:rect l="l" t="t" r="r" b="b"/>
              <a:pathLst>
                <a:path w="514" h="431" extrusionOk="0">
                  <a:moveTo>
                    <a:pt x="321" y="1"/>
                  </a:moveTo>
                  <a:cubicBezTo>
                    <a:pt x="305" y="1"/>
                    <a:pt x="285" y="3"/>
                    <a:pt x="254" y="10"/>
                  </a:cubicBezTo>
                  <a:cubicBezTo>
                    <a:pt x="216" y="16"/>
                    <a:pt x="172" y="29"/>
                    <a:pt x="134" y="29"/>
                  </a:cubicBezTo>
                  <a:cubicBezTo>
                    <a:pt x="77" y="92"/>
                    <a:pt x="32" y="143"/>
                    <a:pt x="32" y="168"/>
                  </a:cubicBezTo>
                  <a:cubicBezTo>
                    <a:pt x="1" y="320"/>
                    <a:pt x="39" y="390"/>
                    <a:pt x="153" y="421"/>
                  </a:cubicBezTo>
                  <a:cubicBezTo>
                    <a:pt x="161" y="427"/>
                    <a:pt x="174" y="430"/>
                    <a:pt x="188" y="430"/>
                  </a:cubicBezTo>
                  <a:cubicBezTo>
                    <a:pt x="268" y="430"/>
                    <a:pt x="422" y="346"/>
                    <a:pt x="513" y="212"/>
                  </a:cubicBezTo>
                  <a:lnTo>
                    <a:pt x="513" y="193"/>
                  </a:lnTo>
                  <a:cubicBezTo>
                    <a:pt x="513" y="175"/>
                    <a:pt x="507" y="162"/>
                    <a:pt x="501" y="143"/>
                  </a:cubicBezTo>
                  <a:cubicBezTo>
                    <a:pt x="463" y="54"/>
                    <a:pt x="463" y="73"/>
                    <a:pt x="444" y="48"/>
                  </a:cubicBezTo>
                  <a:lnTo>
                    <a:pt x="437" y="42"/>
                  </a:lnTo>
                  <a:cubicBezTo>
                    <a:pt x="431" y="35"/>
                    <a:pt x="412" y="23"/>
                    <a:pt x="406" y="23"/>
                  </a:cubicBezTo>
                  <a:cubicBezTo>
                    <a:pt x="364" y="10"/>
                    <a:pt x="350" y="1"/>
                    <a:pt x="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025;p54">
              <a:extLst>
                <a:ext uri="{FF2B5EF4-FFF2-40B4-BE49-F238E27FC236}">
                  <a16:creationId xmlns:a16="http://schemas.microsoft.com/office/drawing/2014/main" id="{77EE8236-4C0F-399D-F867-55F9575F18A6}"/>
                </a:ext>
              </a:extLst>
            </p:cNvPr>
            <p:cNvSpPr/>
            <p:nvPr/>
          </p:nvSpPr>
          <p:spPr>
            <a:xfrm>
              <a:off x="6224202" y="690400"/>
              <a:ext cx="70469" cy="106737"/>
            </a:xfrm>
            <a:custGeom>
              <a:avLst/>
              <a:gdLst/>
              <a:ahLst/>
              <a:cxnLst/>
              <a:rect l="l" t="t" r="r" b="b"/>
              <a:pathLst>
                <a:path w="1203" h="1822" extrusionOk="0">
                  <a:moveTo>
                    <a:pt x="13" y="0"/>
                  </a:moveTo>
                  <a:lnTo>
                    <a:pt x="0" y="19"/>
                  </a:lnTo>
                  <a:cubicBezTo>
                    <a:pt x="7" y="38"/>
                    <a:pt x="13" y="70"/>
                    <a:pt x="19" y="95"/>
                  </a:cubicBezTo>
                  <a:cubicBezTo>
                    <a:pt x="101" y="348"/>
                    <a:pt x="120" y="386"/>
                    <a:pt x="209" y="576"/>
                  </a:cubicBezTo>
                  <a:cubicBezTo>
                    <a:pt x="481" y="1133"/>
                    <a:pt x="671" y="1551"/>
                    <a:pt x="930" y="1759"/>
                  </a:cubicBezTo>
                  <a:cubicBezTo>
                    <a:pt x="977" y="1781"/>
                    <a:pt x="1026" y="1822"/>
                    <a:pt x="1070" y="1822"/>
                  </a:cubicBezTo>
                  <a:cubicBezTo>
                    <a:pt x="1116" y="1822"/>
                    <a:pt x="1157" y="1776"/>
                    <a:pt x="1183" y="1614"/>
                  </a:cubicBezTo>
                  <a:cubicBezTo>
                    <a:pt x="1202" y="1462"/>
                    <a:pt x="1089" y="1095"/>
                    <a:pt x="899" y="842"/>
                  </a:cubicBezTo>
                  <a:cubicBezTo>
                    <a:pt x="829" y="722"/>
                    <a:pt x="424" y="323"/>
                    <a:pt x="361" y="279"/>
                  </a:cubicBezTo>
                  <a:cubicBezTo>
                    <a:pt x="317" y="215"/>
                    <a:pt x="108" y="121"/>
                    <a:pt x="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026;p54">
              <a:extLst>
                <a:ext uri="{FF2B5EF4-FFF2-40B4-BE49-F238E27FC236}">
                  <a16:creationId xmlns:a16="http://schemas.microsoft.com/office/drawing/2014/main" id="{0E1498B5-C365-00B0-6D32-B745F9A834E8}"/>
                </a:ext>
              </a:extLst>
            </p:cNvPr>
            <p:cNvSpPr/>
            <p:nvPr/>
          </p:nvSpPr>
          <p:spPr>
            <a:xfrm>
              <a:off x="6224554" y="412946"/>
              <a:ext cx="227632" cy="356357"/>
            </a:xfrm>
            <a:custGeom>
              <a:avLst/>
              <a:gdLst/>
              <a:ahLst/>
              <a:cxnLst/>
              <a:rect l="l" t="t" r="r" b="b"/>
              <a:pathLst>
                <a:path w="3886" h="6083" extrusionOk="0">
                  <a:moveTo>
                    <a:pt x="1683" y="1"/>
                  </a:moveTo>
                  <a:cubicBezTo>
                    <a:pt x="1337" y="1"/>
                    <a:pt x="1023" y="206"/>
                    <a:pt x="741" y="529"/>
                  </a:cubicBezTo>
                  <a:cubicBezTo>
                    <a:pt x="64" y="1383"/>
                    <a:pt x="1" y="3110"/>
                    <a:pt x="285" y="4255"/>
                  </a:cubicBezTo>
                  <a:cubicBezTo>
                    <a:pt x="298" y="4300"/>
                    <a:pt x="285" y="4344"/>
                    <a:pt x="260" y="4376"/>
                  </a:cubicBezTo>
                  <a:cubicBezTo>
                    <a:pt x="254" y="4395"/>
                    <a:pt x="254" y="4420"/>
                    <a:pt x="247" y="4433"/>
                  </a:cubicBezTo>
                  <a:cubicBezTo>
                    <a:pt x="443" y="4521"/>
                    <a:pt x="678" y="4825"/>
                    <a:pt x="817" y="4996"/>
                  </a:cubicBezTo>
                  <a:cubicBezTo>
                    <a:pt x="836" y="5040"/>
                    <a:pt x="1121" y="5369"/>
                    <a:pt x="1260" y="5673"/>
                  </a:cubicBezTo>
                  <a:cubicBezTo>
                    <a:pt x="1323" y="5679"/>
                    <a:pt x="1386" y="5692"/>
                    <a:pt x="1450" y="5717"/>
                  </a:cubicBezTo>
                  <a:cubicBezTo>
                    <a:pt x="1772" y="5806"/>
                    <a:pt x="1709" y="5869"/>
                    <a:pt x="2367" y="6040"/>
                  </a:cubicBezTo>
                  <a:cubicBezTo>
                    <a:pt x="2472" y="6070"/>
                    <a:pt x="2583" y="6083"/>
                    <a:pt x="2695" y="6083"/>
                  </a:cubicBezTo>
                  <a:cubicBezTo>
                    <a:pt x="3178" y="6083"/>
                    <a:pt x="3677" y="5840"/>
                    <a:pt x="3734" y="5660"/>
                  </a:cubicBezTo>
                  <a:cubicBezTo>
                    <a:pt x="3886" y="5344"/>
                    <a:pt x="3734" y="4755"/>
                    <a:pt x="3158" y="4490"/>
                  </a:cubicBezTo>
                  <a:cubicBezTo>
                    <a:pt x="3044" y="4445"/>
                    <a:pt x="2918" y="4414"/>
                    <a:pt x="2797" y="4388"/>
                  </a:cubicBezTo>
                  <a:lnTo>
                    <a:pt x="2791" y="4388"/>
                  </a:lnTo>
                  <a:cubicBezTo>
                    <a:pt x="2761" y="4388"/>
                    <a:pt x="2732" y="4386"/>
                    <a:pt x="2702" y="4386"/>
                  </a:cubicBezTo>
                  <a:cubicBezTo>
                    <a:pt x="2688" y="4386"/>
                    <a:pt x="2673" y="4386"/>
                    <a:pt x="2658" y="4388"/>
                  </a:cubicBezTo>
                  <a:lnTo>
                    <a:pt x="2607" y="4388"/>
                  </a:lnTo>
                  <a:cubicBezTo>
                    <a:pt x="2585" y="4392"/>
                    <a:pt x="2562" y="4394"/>
                    <a:pt x="2538" y="4394"/>
                  </a:cubicBezTo>
                  <a:cubicBezTo>
                    <a:pt x="2440" y="4394"/>
                    <a:pt x="2337" y="4360"/>
                    <a:pt x="2291" y="4268"/>
                  </a:cubicBezTo>
                  <a:cubicBezTo>
                    <a:pt x="2247" y="4199"/>
                    <a:pt x="2272" y="4110"/>
                    <a:pt x="2285" y="4034"/>
                  </a:cubicBezTo>
                  <a:cubicBezTo>
                    <a:pt x="2342" y="3838"/>
                    <a:pt x="2405" y="3635"/>
                    <a:pt x="2449" y="3439"/>
                  </a:cubicBezTo>
                  <a:cubicBezTo>
                    <a:pt x="2626" y="2636"/>
                    <a:pt x="2766" y="2066"/>
                    <a:pt x="2658" y="1212"/>
                  </a:cubicBezTo>
                  <a:cubicBezTo>
                    <a:pt x="2652" y="997"/>
                    <a:pt x="2449" y="269"/>
                    <a:pt x="2152" y="124"/>
                  </a:cubicBezTo>
                  <a:cubicBezTo>
                    <a:pt x="1989" y="39"/>
                    <a:pt x="1833" y="1"/>
                    <a:pt x="1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027;p54">
              <a:extLst>
                <a:ext uri="{FF2B5EF4-FFF2-40B4-BE49-F238E27FC236}">
                  <a16:creationId xmlns:a16="http://schemas.microsoft.com/office/drawing/2014/main" id="{DC79C1A8-2C98-F2E9-D33C-84444F4ED578}"/>
                </a:ext>
              </a:extLst>
            </p:cNvPr>
            <p:cNvSpPr/>
            <p:nvPr/>
          </p:nvSpPr>
          <p:spPr>
            <a:xfrm>
              <a:off x="6006224" y="390509"/>
              <a:ext cx="466687" cy="457939"/>
            </a:xfrm>
            <a:custGeom>
              <a:avLst/>
              <a:gdLst/>
              <a:ahLst/>
              <a:cxnLst/>
              <a:rect l="l" t="t" r="r" b="b"/>
              <a:pathLst>
                <a:path w="7967" h="7817" extrusionOk="0">
                  <a:moveTo>
                    <a:pt x="3433" y="4417"/>
                  </a:moveTo>
                  <a:cubicBezTo>
                    <a:pt x="3462" y="4417"/>
                    <a:pt x="3477" y="4425"/>
                    <a:pt x="3519" y="4442"/>
                  </a:cubicBezTo>
                  <a:cubicBezTo>
                    <a:pt x="3531" y="4449"/>
                    <a:pt x="3544" y="4449"/>
                    <a:pt x="3550" y="4455"/>
                  </a:cubicBezTo>
                  <a:lnTo>
                    <a:pt x="3563" y="4461"/>
                  </a:lnTo>
                  <a:cubicBezTo>
                    <a:pt x="3576" y="4487"/>
                    <a:pt x="3576" y="4474"/>
                    <a:pt x="3614" y="4556"/>
                  </a:cubicBezTo>
                  <a:cubicBezTo>
                    <a:pt x="3626" y="4575"/>
                    <a:pt x="3626" y="4588"/>
                    <a:pt x="3633" y="4607"/>
                  </a:cubicBezTo>
                  <a:lnTo>
                    <a:pt x="3633" y="4632"/>
                  </a:lnTo>
                  <a:cubicBezTo>
                    <a:pt x="3548" y="4765"/>
                    <a:pt x="3392" y="4844"/>
                    <a:pt x="3307" y="4844"/>
                  </a:cubicBezTo>
                  <a:cubicBezTo>
                    <a:pt x="3290" y="4844"/>
                    <a:pt x="3276" y="4841"/>
                    <a:pt x="3266" y="4835"/>
                  </a:cubicBezTo>
                  <a:cubicBezTo>
                    <a:pt x="3171" y="4797"/>
                    <a:pt x="3133" y="4727"/>
                    <a:pt x="3152" y="4582"/>
                  </a:cubicBezTo>
                  <a:cubicBezTo>
                    <a:pt x="3152" y="4556"/>
                    <a:pt x="3196" y="4518"/>
                    <a:pt x="3253" y="4449"/>
                  </a:cubicBezTo>
                  <a:cubicBezTo>
                    <a:pt x="3291" y="4449"/>
                    <a:pt x="3329" y="4430"/>
                    <a:pt x="3373" y="4423"/>
                  </a:cubicBezTo>
                  <a:cubicBezTo>
                    <a:pt x="3401" y="4419"/>
                    <a:pt x="3419" y="4417"/>
                    <a:pt x="3433" y="4417"/>
                  </a:cubicBezTo>
                  <a:close/>
                  <a:moveTo>
                    <a:pt x="5393" y="378"/>
                  </a:moveTo>
                  <a:cubicBezTo>
                    <a:pt x="5542" y="378"/>
                    <a:pt x="5697" y="416"/>
                    <a:pt x="5860" y="500"/>
                  </a:cubicBezTo>
                  <a:cubicBezTo>
                    <a:pt x="6170" y="639"/>
                    <a:pt x="6360" y="1367"/>
                    <a:pt x="6366" y="1582"/>
                  </a:cubicBezTo>
                  <a:cubicBezTo>
                    <a:pt x="6480" y="2436"/>
                    <a:pt x="6347" y="3006"/>
                    <a:pt x="6164" y="3816"/>
                  </a:cubicBezTo>
                  <a:cubicBezTo>
                    <a:pt x="6113" y="4012"/>
                    <a:pt x="6050" y="4208"/>
                    <a:pt x="5999" y="4411"/>
                  </a:cubicBezTo>
                  <a:cubicBezTo>
                    <a:pt x="5974" y="4487"/>
                    <a:pt x="5955" y="4575"/>
                    <a:pt x="6005" y="4645"/>
                  </a:cubicBezTo>
                  <a:cubicBezTo>
                    <a:pt x="6057" y="4742"/>
                    <a:pt x="6158" y="4769"/>
                    <a:pt x="6255" y="4769"/>
                  </a:cubicBezTo>
                  <a:cubicBezTo>
                    <a:pt x="6277" y="4769"/>
                    <a:pt x="6300" y="4767"/>
                    <a:pt x="6322" y="4765"/>
                  </a:cubicBezTo>
                  <a:lnTo>
                    <a:pt x="6512" y="4765"/>
                  </a:lnTo>
                  <a:cubicBezTo>
                    <a:pt x="6638" y="4790"/>
                    <a:pt x="6758" y="4822"/>
                    <a:pt x="6866" y="4866"/>
                  </a:cubicBezTo>
                  <a:cubicBezTo>
                    <a:pt x="7461" y="5138"/>
                    <a:pt x="7613" y="5727"/>
                    <a:pt x="7442" y="6037"/>
                  </a:cubicBezTo>
                  <a:cubicBezTo>
                    <a:pt x="7391" y="6221"/>
                    <a:pt x="6899" y="6460"/>
                    <a:pt x="6412" y="6460"/>
                  </a:cubicBezTo>
                  <a:cubicBezTo>
                    <a:pt x="6298" y="6460"/>
                    <a:pt x="6183" y="6447"/>
                    <a:pt x="6075" y="6417"/>
                  </a:cubicBezTo>
                  <a:cubicBezTo>
                    <a:pt x="5417" y="6239"/>
                    <a:pt x="5480" y="6182"/>
                    <a:pt x="5158" y="6094"/>
                  </a:cubicBezTo>
                  <a:cubicBezTo>
                    <a:pt x="5101" y="6068"/>
                    <a:pt x="5031" y="6043"/>
                    <a:pt x="4968" y="6043"/>
                  </a:cubicBezTo>
                  <a:cubicBezTo>
                    <a:pt x="4835" y="5746"/>
                    <a:pt x="4556" y="5423"/>
                    <a:pt x="4525" y="5372"/>
                  </a:cubicBezTo>
                  <a:cubicBezTo>
                    <a:pt x="4386" y="5189"/>
                    <a:pt x="4151" y="4892"/>
                    <a:pt x="3955" y="4809"/>
                  </a:cubicBezTo>
                  <a:cubicBezTo>
                    <a:pt x="3962" y="4790"/>
                    <a:pt x="3962" y="4771"/>
                    <a:pt x="3974" y="4746"/>
                  </a:cubicBezTo>
                  <a:cubicBezTo>
                    <a:pt x="3993" y="4714"/>
                    <a:pt x="4012" y="4676"/>
                    <a:pt x="3993" y="4632"/>
                  </a:cubicBezTo>
                  <a:cubicBezTo>
                    <a:pt x="3709" y="3481"/>
                    <a:pt x="3784" y="1759"/>
                    <a:pt x="4455" y="905"/>
                  </a:cubicBezTo>
                  <a:cubicBezTo>
                    <a:pt x="4738" y="583"/>
                    <a:pt x="5048" y="378"/>
                    <a:pt x="5393" y="378"/>
                  </a:cubicBezTo>
                  <a:close/>
                  <a:moveTo>
                    <a:pt x="3728" y="5113"/>
                  </a:moveTo>
                  <a:cubicBezTo>
                    <a:pt x="3829" y="5240"/>
                    <a:pt x="4038" y="5334"/>
                    <a:pt x="4076" y="5391"/>
                  </a:cubicBezTo>
                  <a:cubicBezTo>
                    <a:pt x="4145" y="5436"/>
                    <a:pt x="4550" y="5834"/>
                    <a:pt x="4607" y="5942"/>
                  </a:cubicBezTo>
                  <a:cubicBezTo>
                    <a:pt x="4797" y="6201"/>
                    <a:pt x="4904" y="6575"/>
                    <a:pt x="4892" y="6714"/>
                  </a:cubicBezTo>
                  <a:cubicBezTo>
                    <a:pt x="4869" y="6884"/>
                    <a:pt x="4829" y="6932"/>
                    <a:pt x="4783" y="6932"/>
                  </a:cubicBezTo>
                  <a:cubicBezTo>
                    <a:pt x="4740" y="6932"/>
                    <a:pt x="4691" y="6890"/>
                    <a:pt x="4645" y="6866"/>
                  </a:cubicBezTo>
                  <a:cubicBezTo>
                    <a:pt x="4386" y="6663"/>
                    <a:pt x="4196" y="6246"/>
                    <a:pt x="3924" y="5689"/>
                  </a:cubicBezTo>
                  <a:cubicBezTo>
                    <a:pt x="3835" y="5505"/>
                    <a:pt x="3816" y="5467"/>
                    <a:pt x="3734" y="5208"/>
                  </a:cubicBezTo>
                  <a:cubicBezTo>
                    <a:pt x="3728" y="5183"/>
                    <a:pt x="3721" y="5151"/>
                    <a:pt x="3709" y="5126"/>
                  </a:cubicBezTo>
                  <a:lnTo>
                    <a:pt x="3728" y="5113"/>
                  </a:lnTo>
                  <a:close/>
                  <a:moveTo>
                    <a:pt x="963" y="3663"/>
                  </a:moveTo>
                  <a:cubicBezTo>
                    <a:pt x="1082" y="3663"/>
                    <a:pt x="1203" y="3674"/>
                    <a:pt x="1291" y="3702"/>
                  </a:cubicBezTo>
                  <a:cubicBezTo>
                    <a:pt x="1772" y="3848"/>
                    <a:pt x="2082" y="4050"/>
                    <a:pt x="2392" y="4284"/>
                  </a:cubicBezTo>
                  <a:cubicBezTo>
                    <a:pt x="2500" y="4366"/>
                    <a:pt x="2614" y="4474"/>
                    <a:pt x="2709" y="4582"/>
                  </a:cubicBezTo>
                  <a:cubicBezTo>
                    <a:pt x="2753" y="4632"/>
                    <a:pt x="2791" y="4689"/>
                    <a:pt x="2842" y="4740"/>
                  </a:cubicBezTo>
                  <a:cubicBezTo>
                    <a:pt x="2842" y="4828"/>
                    <a:pt x="2867" y="4917"/>
                    <a:pt x="2905" y="4993"/>
                  </a:cubicBezTo>
                  <a:cubicBezTo>
                    <a:pt x="3000" y="5170"/>
                    <a:pt x="3183" y="5246"/>
                    <a:pt x="3361" y="5246"/>
                  </a:cubicBezTo>
                  <a:cubicBezTo>
                    <a:pt x="3449" y="5626"/>
                    <a:pt x="3626" y="5974"/>
                    <a:pt x="3803" y="6315"/>
                  </a:cubicBezTo>
                  <a:cubicBezTo>
                    <a:pt x="3898" y="6480"/>
                    <a:pt x="3993" y="6638"/>
                    <a:pt x="4120" y="6790"/>
                  </a:cubicBezTo>
                  <a:cubicBezTo>
                    <a:pt x="4082" y="6802"/>
                    <a:pt x="4076" y="6821"/>
                    <a:pt x="4069" y="6853"/>
                  </a:cubicBezTo>
                  <a:cubicBezTo>
                    <a:pt x="4057" y="6866"/>
                    <a:pt x="4057" y="6885"/>
                    <a:pt x="4050" y="6891"/>
                  </a:cubicBezTo>
                  <a:cubicBezTo>
                    <a:pt x="4025" y="6929"/>
                    <a:pt x="4050" y="6916"/>
                    <a:pt x="3962" y="7068"/>
                  </a:cubicBezTo>
                  <a:cubicBezTo>
                    <a:pt x="3917" y="7132"/>
                    <a:pt x="3930" y="7138"/>
                    <a:pt x="3791" y="7290"/>
                  </a:cubicBezTo>
                  <a:cubicBezTo>
                    <a:pt x="3601" y="7467"/>
                    <a:pt x="3595" y="7435"/>
                    <a:pt x="3443" y="7467"/>
                  </a:cubicBezTo>
                  <a:cubicBezTo>
                    <a:pt x="3433" y="7465"/>
                    <a:pt x="3424" y="7465"/>
                    <a:pt x="3415" y="7465"/>
                  </a:cubicBezTo>
                  <a:cubicBezTo>
                    <a:pt x="3404" y="7465"/>
                    <a:pt x="3394" y="7466"/>
                    <a:pt x="3384" y="7466"/>
                  </a:cubicBezTo>
                  <a:cubicBezTo>
                    <a:pt x="3336" y="7466"/>
                    <a:pt x="3293" y="7450"/>
                    <a:pt x="3196" y="7271"/>
                  </a:cubicBezTo>
                  <a:cubicBezTo>
                    <a:pt x="3164" y="7233"/>
                    <a:pt x="3126" y="7024"/>
                    <a:pt x="3126" y="6980"/>
                  </a:cubicBezTo>
                  <a:cubicBezTo>
                    <a:pt x="3121" y="6898"/>
                    <a:pt x="3136" y="6697"/>
                    <a:pt x="3139" y="6697"/>
                  </a:cubicBezTo>
                  <a:cubicBezTo>
                    <a:pt x="3139" y="6697"/>
                    <a:pt x="3139" y="6698"/>
                    <a:pt x="3139" y="6701"/>
                  </a:cubicBezTo>
                  <a:cubicBezTo>
                    <a:pt x="3158" y="6575"/>
                    <a:pt x="3196" y="6442"/>
                    <a:pt x="3202" y="6315"/>
                  </a:cubicBezTo>
                  <a:cubicBezTo>
                    <a:pt x="3209" y="6296"/>
                    <a:pt x="3221" y="6271"/>
                    <a:pt x="3221" y="6258"/>
                  </a:cubicBezTo>
                  <a:cubicBezTo>
                    <a:pt x="3253" y="6113"/>
                    <a:pt x="3228" y="5986"/>
                    <a:pt x="3006" y="5910"/>
                  </a:cubicBezTo>
                  <a:cubicBezTo>
                    <a:pt x="2728" y="5828"/>
                    <a:pt x="2449" y="5777"/>
                    <a:pt x="2184" y="5683"/>
                  </a:cubicBezTo>
                  <a:cubicBezTo>
                    <a:pt x="1836" y="5543"/>
                    <a:pt x="1405" y="5353"/>
                    <a:pt x="1045" y="5132"/>
                  </a:cubicBezTo>
                  <a:cubicBezTo>
                    <a:pt x="614" y="4917"/>
                    <a:pt x="254" y="4316"/>
                    <a:pt x="317" y="3980"/>
                  </a:cubicBezTo>
                  <a:cubicBezTo>
                    <a:pt x="317" y="3961"/>
                    <a:pt x="323" y="3955"/>
                    <a:pt x="323" y="3942"/>
                  </a:cubicBezTo>
                  <a:cubicBezTo>
                    <a:pt x="330" y="3930"/>
                    <a:pt x="330" y="3923"/>
                    <a:pt x="342" y="3917"/>
                  </a:cubicBezTo>
                  <a:cubicBezTo>
                    <a:pt x="444" y="3810"/>
                    <a:pt x="374" y="3848"/>
                    <a:pt x="557" y="3727"/>
                  </a:cubicBezTo>
                  <a:cubicBezTo>
                    <a:pt x="607" y="3689"/>
                    <a:pt x="782" y="3663"/>
                    <a:pt x="963" y="3663"/>
                  </a:cubicBezTo>
                  <a:close/>
                  <a:moveTo>
                    <a:pt x="5357" y="1"/>
                  </a:moveTo>
                  <a:cubicBezTo>
                    <a:pt x="5007" y="1"/>
                    <a:pt x="4648" y="132"/>
                    <a:pt x="4360" y="405"/>
                  </a:cubicBezTo>
                  <a:cubicBezTo>
                    <a:pt x="3671" y="1063"/>
                    <a:pt x="3487" y="2038"/>
                    <a:pt x="3481" y="2829"/>
                  </a:cubicBezTo>
                  <a:cubicBezTo>
                    <a:pt x="3481" y="3253"/>
                    <a:pt x="3506" y="3683"/>
                    <a:pt x="3582" y="4101"/>
                  </a:cubicBezTo>
                  <a:cubicBezTo>
                    <a:pt x="3569" y="4094"/>
                    <a:pt x="3544" y="4082"/>
                    <a:pt x="3525" y="4082"/>
                  </a:cubicBezTo>
                  <a:cubicBezTo>
                    <a:pt x="3512" y="4080"/>
                    <a:pt x="3499" y="4079"/>
                    <a:pt x="3485" y="4079"/>
                  </a:cubicBezTo>
                  <a:cubicBezTo>
                    <a:pt x="3458" y="4079"/>
                    <a:pt x="3428" y="4082"/>
                    <a:pt x="3399" y="4082"/>
                  </a:cubicBezTo>
                  <a:cubicBezTo>
                    <a:pt x="3348" y="3791"/>
                    <a:pt x="3209" y="3506"/>
                    <a:pt x="3107" y="3221"/>
                  </a:cubicBezTo>
                  <a:cubicBezTo>
                    <a:pt x="3006" y="2962"/>
                    <a:pt x="2785" y="2468"/>
                    <a:pt x="2627" y="2304"/>
                  </a:cubicBezTo>
                  <a:cubicBezTo>
                    <a:pt x="2546" y="2208"/>
                    <a:pt x="2434" y="2077"/>
                    <a:pt x="2310" y="2077"/>
                  </a:cubicBezTo>
                  <a:cubicBezTo>
                    <a:pt x="2277" y="2077"/>
                    <a:pt x="2243" y="2086"/>
                    <a:pt x="2209" y="2107"/>
                  </a:cubicBezTo>
                  <a:cubicBezTo>
                    <a:pt x="2063" y="2183"/>
                    <a:pt x="2063" y="2399"/>
                    <a:pt x="2209" y="2481"/>
                  </a:cubicBezTo>
                  <a:cubicBezTo>
                    <a:pt x="2279" y="2519"/>
                    <a:pt x="2639" y="2797"/>
                    <a:pt x="2848" y="3240"/>
                  </a:cubicBezTo>
                  <a:cubicBezTo>
                    <a:pt x="2981" y="3512"/>
                    <a:pt x="3050" y="3670"/>
                    <a:pt x="3145" y="3980"/>
                  </a:cubicBezTo>
                  <a:cubicBezTo>
                    <a:pt x="3171" y="4037"/>
                    <a:pt x="3171" y="4094"/>
                    <a:pt x="3196" y="4145"/>
                  </a:cubicBezTo>
                  <a:cubicBezTo>
                    <a:pt x="3177" y="4145"/>
                    <a:pt x="3164" y="4158"/>
                    <a:pt x="3158" y="4158"/>
                  </a:cubicBezTo>
                  <a:lnTo>
                    <a:pt x="3145" y="4145"/>
                  </a:lnTo>
                  <a:cubicBezTo>
                    <a:pt x="2861" y="3797"/>
                    <a:pt x="2576" y="3259"/>
                    <a:pt x="2184" y="2930"/>
                  </a:cubicBezTo>
                  <a:cubicBezTo>
                    <a:pt x="2070" y="2848"/>
                    <a:pt x="1943" y="2753"/>
                    <a:pt x="1804" y="2753"/>
                  </a:cubicBezTo>
                  <a:cubicBezTo>
                    <a:pt x="1627" y="2772"/>
                    <a:pt x="1608" y="3038"/>
                    <a:pt x="1779" y="3088"/>
                  </a:cubicBezTo>
                  <a:cubicBezTo>
                    <a:pt x="2038" y="3126"/>
                    <a:pt x="2373" y="3468"/>
                    <a:pt x="2563" y="3727"/>
                  </a:cubicBezTo>
                  <a:cubicBezTo>
                    <a:pt x="2702" y="3917"/>
                    <a:pt x="2848" y="4126"/>
                    <a:pt x="2956" y="4335"/>
                  </a:cubicBezTo>
                  <a:cubicBezTo>
                    <a:pt x="2956" y="4347"/>
                    <a:pt x="2968" y="4347"/>
                    <a:pt x="2968" y="4354"/>
                  </a:cubicBezTo>
                  <a:cubicBezTo>
                    <a:pt x="2949" y="4366"/>
                    <a:pt x="2943" y="4385"/>
                    <a:pt x="2924" y="4411"/>
                  </a:cubicBezTo>
                  <a:cubicBezTo>
                    <a:pt x="2683" y="4101"/>
                    <a:pt x="2316" y="3784"/>
                    <a:pt x="2146" y="3670"/>
                  </a:cubicBezTo>
                  <a:cubicBezTo>
                    <a:pt x="1861" y="3481"/>
                    <a:pt x="1589" y="3322"/>
                    <a:pt x="1152" y="3259"/>
                  </a:cubicBezTo>
                  <a:cubicBezTo>
                    <a:pt x="1075" y="3250"/>
                    <a:pt x="995" y="3244"/>
                    <a:pt x="914" y="3244"/>
                  </a:cubicBezTo>
                  <a:cubicBezTo>
                    <a:pt x="726" y="3244"/>
                    <a:pt x="534" y="3274"/>
                    <a:pt x="361" y="3354"/>
                  </a:cubicBezTo>
                  <a:cubicBezTo>
                    <a:pt x="133" y="3506"/>
                    <a:pt x="32" y="3651"/>
                    <a:pt x="13" y="3848"/>
                  </a:cubicBezTo>
                  <a:lnTo>
                    <a:pt x="13" y="3854"/>
                  </a:lnTo>
                  <a:cubicBezTo>
                    <a:pt x="1" y="3955"/>
                    <a:pt x="13" y="4069"/>
                    <a:pt x="32" y="4170"/>
                  </a:cubicBezTo>
                  <a:cubicBezTo>
                    <a:pt x="70" y="4480"/>
                    <a:pt x="361" y="5018"/>
                    <a:pt x="722" y="5284"/>
                  </a:cubicBezTo>
                  <a:cubicBezTo>
                    <a:pt x="1076" y="5569"/>
                    <a:pt x="1488" y="5815"/>
                    <a:pt x="1987" y="6043"/>
                  </a:cubicBezTo>
                  <a:cubicBezTo>
                    <a:pt x="2279" y="6163"/>
                    <a:pt x="2589" y="6252"/>
                    <a:pt x="2905" y="6315"/>
                  </a:cubicBezTo>
                  <a:lnTo>
                    <a:pt x="2905" y="6391"/>
                  </a:lnTo>
                  <a:cubicBezTo>
                    <a:pt x="2886" y="6562"/>
                    <a:pt x="2861" y="6942"/>
                    <a:pt x="2905" y="7138"/>
                  </a:cubicBezTo>
                  <a:cubicBezTo>
                    <a:pt x="2937" y="7321"/>
                    <a:pt x="3006" y="7499"/>
                    <a:pt x="3133" y="7638"/>
                  </a:cubicBezTo>
                  <a:cubicBezTo>
                    <a:pt x="3221" y="7745"/>
                    <a:pt x="3348" y="7796"/>
                    <a:pt x="3367" y="7796"/>
                  </a:cubicBezTo>
                  <a:cubicBezTo>
                    <a:pt x="3431" y="7810"/>
                    <a:pt x="3492" y="7817"/>
                    <a:pt x="3550" y="7817"/>
                  </a:cubicBezTo>
                  <a:cubicBezTo>
                    <a:pt x="4030" y="7817"/>
                    <a:pt x="4324" y="7365"/>
                    <a:pt x="4392" y="7043"/>
                  </a:cubicBezTo>
                  <a:lnTo>
                    <a:pt x="4405" y="7056"/>
                  </a:lnTo>
                  <a:cubicBezTo>
                    <a:pt x="4514" y="7140"/>
                    <a:pt x="4649" y="7190"/>
                    <a:pt x="4774" y="7190"/>
                  </a:cubicBezTo>
                  <a:cubicBezTo>
                    <a:pt x="4931" y="7190"/>
                    <a:pt x="5070" y="7110"/>
                    <a:pt x="5120" y="6916"/>
                  </a:cubicBezTo>
                  <a:cubicBezTo>
                    <a:pt x="5158" y="6758"/>
                    <a:pt x="5158" y="6632"/>
                    <a:pt x="5132" y="6499"/>
                  </a:cubicBezTo>
                  <a:lnTo>
                    <a:pt x="5132" y="6499"/>
                  </a:lnTo>
                  <a:cubicBezTo>
                    <a:pt x="5420" y="6674"/>
                    <a:pt x="5964" y="6889"/>
                    <a:pt x="6441" y="6889"/>
                  </a:cubicBezTo>
                  <a:cubicBezTo>
                    <a:pt x="6500" y="6889"/>
                    <a:pt x="6557" y="6885"/>
                    <a:pt x="6613" y="6878"/>
                  </a:cubicBezTo>
                  <a:cubicBezTo>
                    <a:pt x="7315" y="6802"/>
                    <a:pt x="7967" y="6442"/>
                    <a:pt x="7853" y="5790"/>
                  </a:cubicBezTo>
                  <a:cubicBezTo>
                    <a:pt x="7815" y="5619"/>
                    <a:pt x="7777" y="5442"/>
                    <a:pt x="7613" y="5189"/>
                  </a:cubicBezTo>
                  <a:cubicBezTo>
                    <a:pt x="7530" y="5088"/>
                    <a:pt x="7442" y="4967"/>
                    <a:pt x="7309" y="4866"/>
                  </a:cubicBezTo>
                  <a:cubicBezTo>
                    <a:pt x="7220" y="4797"/>
                    <a:pt x="7138" y="4733"/>
                    <a:pt x="7037" y="4683"/>
                  </a:cubicBezTo>
                  <a:cubicBezTo>
                    <a:pt x="7031" y="4683"/>
                    <a:pt x="7037" y="4683"/>
                    <a:pt x="7049" y="4695"/>
                  </a:cubicBezTo>
                  <a:cubicBezTo>
                    <a:pt x="6898" y="4600"/>
                    <a:pt x="6777" y="4556"/>
                    <a:pt x="6581" y="4512"/>
                  </a:cubicBezTo>
                  <a:cubicBezTo>
                    <a:pt x="6543" y="4487"/>
                    <a:pt x="6486" y="4480"/>
                    <a:pt x="6448" y="4455"/>
                  </a:cubicBezTo>
                  <a:cubicBezTo>
                    <a:pt x="6550" y="4189"/>
                    <a:pt x="6683" y="3506"/>
                    <a:pt x="6746" y="3158"/>
                  </a:cubicBezTo>
                  <a:cubicBezTo>
                    <a:pt x="6879" y="2424"/>
                    <a:pt x="6879" y="1633"/>
                    <a:pt x="6626" y="918"/>
                  </a:cubicBezTo>
                  <a:cubicBezTo>
                    <a:pt x="6422" y="318"/>
                    <a:pt x="5900" y="1"/>
                    <a:pt x="5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028;p54">
              <a:extLst>
                <a:ext uri="{FF2B5EF4-FFF2-40B4-BE49-F238E27FC236}">
                  <a16:creationId xmlns:a16="http://schemas.microsoft.com/office/drawing/2014/main" id="{CADC9D23-567A-8DE5-5FFE-0D48799C4D16}"/>
                </a:ext>
              </a:extLst>
            </p:cNvPr>
            <p:cNvSpPr/>
            <p:nvPr/>
          </p:nvSpPr>
          <p:spPr>
            <a:xfrm>
              <a:off x="6291980" y="829478"/>
              <a:ext cx="14527" cy="46925"/>
            </a:xfrm>
            <a:custGeom>
              <a:avLst/>
              <a:gdLst/>
              <a:ahLst/>
              <a:cxnLst/>
              <a:rect l="l" t="t" r="r" b="b"/>
              <a:pathLst>
                <a:path w="248" h="801" extrusionOk="0">
                  <a:moveTo>
                    <a:pt x="166" y="1"/>
                  </a:moveTo>
                  <a:cubicBezTo>
                    <a:pt x="132" y="1"/>
                    <a:pt x="96" y="31"/>
                    <a:pt x="109" y="69"/>
                  </a:cubicBezTo>
                  <a:cubicBezTo>
                    <a:pt x="159" y="271"/>
                    <a:pt x="90" y="448"/>
                    <a:pt x="20" y="689"/>
                  </a:cubicBezTo>
                  <a:cubicBezTo>
                    <a:pt x="1" y="754"/>
                    <a:pt x="61" y="801"/>
                    <a:pt x="115" y="801"/>
                  </a:cubicBezTo>
                  <a:cubicBezTo>
                    <a:pt x="146" y="801"/>
                    <a:pt x="174" y="786"/>
                    <a:pt x="187" y="751"/>
                  </a:cubicBezTo>
                  <a:lnTo>
                    <a:pt x="187" y="751"/>
                  </a:lnTo>
                  <a:cubicBezTo>
                    <a:pt x="189" y="746"/>
                    <a:pt x="196" y="728"/>
                    <a:pt x="204" y="721"/>
                  </a:cubicBezTo>
                  <a:cubicBezTo>
                    <a:pt x="216" y="676"/>
                    <a:pt x="223" y="632"/>
                    <a:pt x="235" y="594"/>
                  </a:cubicBezTo>
                  <a:cubicBezTo>
                    <a:pt x="248" y="467"/>
                    <a:pt x="242" y="347"/>
                    <a:pt x="242" y="227"/>
                  </a:cubicBezTo>
                  <a:cubicBezTo>
                    <a:pt x="235" y="157"/>
                    <a:pt x="235" y="88"/>
                    <a:pt x="210" y="25"/>
                  </a:cubicBezTo>
                  <a:cubicBezTo>
                    <a:pt x="200" y="8"/>
                    <a:pt x="183"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029;p54">
              <a:extLst>
                <a:ext uri="{FF2B5EF4-FFF2-40B4-BE49-F238E27FC236}">
                  <a16:creationId xmlns:a16="http://schemas.microsoft.com/office/drawing/2014/main" id="{D2285F4F-836C-E6D9-7485-1F42A9414750}"/>
                </a:ext>
              </a:extLst>
            </p:cNvPr>
            <p:cNvSpPr/>
            <p:nvPr/>
          </p:nvSpPr>
          <p:spPr>
            <a:xfrm>
              <a:off x="6230587" y="906692"/>
              <a:ext cx="42937" cy="46983"/>
            </a:xfrm>
            <a:custGeom>
              <a:avLst/>
              <a:gdLst/>
              <a:ahLst/>
              <a:cxnLst/>
              <a:rect l="l" t="t" r="r" b="b"/>
              <a:pathLst>
                <a:path w="733" h="802" extrusionOk="0">
                  <a:moveTo>
                    <a:pt x="686" y="1"/>
                  </a:moveTo>
                  <a:cubicBezTo>
                    <a:pt x="668" y="1"/>
                    <a:pt x="649" y="9"/>
                    <a:pt x="638" y="29"/>
                  </a:cubicBezTo>
                  <a:cubicBezTo>
                    <a:pt x="530" y="231"/>
                    <a:pt x="378" y="377"/>
                    <a:pt x="271" y="453"/>
                  </a:cubicBezTo>
                  <a:cubicBezTo>
                    <a:pt x="189" y="523"/>
                    <a:pt x="87" y="579"/>
                    <a:pt x="30" y="668"/>
                  </a:cubicBezTo>
                  <a:cubicBezTo>
                    <a:pt x="0" y="729"/>
                    <a:pt x="51" y="801"/>
                    <a:pt x="117" y="801"/>
                  </a:cubicBezTo>
                  <a:cubicBezTo>
                    <a:pt x="120" y="801"/>
                    <a:pt x="123" y="801"/>
                    <a:pt x="125" y="801"/>
                  </a:cubicBezTo>
                  <a:cubicBezTo>
                    <a:pt x="220" y="788"/>
                    <a:pt x="277" y="693"/>
                    <a:pt x="340" y="636"/>
                  </a:cubicBezTo>
                  <a:cubicBezTo>
                    <a:pt x="435" y="548"/>
                    <a:pt x="537" y="396"/>
                    <a:pt x="587" y="314"/>
                  </a:cubicBezTo>
                  <a:cubicBezTo>
                    <a:pt x="632" y="225"/>
                    <a:pt x="726" y="137"/>
                    <a:pt x="733" y="35"/>
                  </a:cubicBezTo>
                  <a:cubicBezTo>
                    <a:pt x="729" y="14"/>
                    <a:pt x="708"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030;p54">
              <a:extLst>
                <a:ext uri="{FF2B5EF4-FFF2-40B4-BE49-F238E27FC236}">
                  <a16:creationId xmlns:a16="http://schemas.microsoft.com/office/drawing/2014/main" id="{3B562D83-82E8-AE8D-AA67-F2332BFDA6DC}"/>
                </a:ext>
              </a:extLst>
            </p:cNvPr>
            <p:cNvSpPr/>
            <p:nvPr/>
          </p:nvSpPr>
          <p:spPr>
            <a:xfrm>
              <a:off x="6165973" y="981738"/>
              <a:ext cx="45925" cy="69830"/>
            </a:xfrm>
            <a:custGeom>
              <a:avLst/>
              <a:gdLst/>
              <a:ahLst/>
              <a:cxnLst/>
              <a:rect l="l" t="t" r="r" b="b"/>
              <a:pathLst>
                <a:path w="784" h="1192" extrusionOk="0">
                  <a:moveTo>
                    <a:pt x="710" y="0"/>
                  </a:moveTo>
                  <a:cubicBezTo>
                    <a:pt x="695" y="0"/>
                    <a:pt x="679" y="6"/>
                    <a:pt x="665" y="20"/>
                  </a:cubicBezTo>
                  <a:cubicBezTo>
                    <a:pt x="437" y="286"/>
                    <a:pt x="184" y="589"/>
                    <a:pt x="77" y="963"/>
                  </a:cubicBezTo>
                  <a:cubicBezTo>
                    <a:pt x="58" y="1032"/>
                    <a:pt x="1" y="1121"/>
                    <a:pt x="77" y="1171"/>
                  </a:cubicBezTo>
                  <a:cubicBezTo>
                    <a:pt x="102" y="1185"/>
                    <a:pt x="122" y="1191"/>
                    <a:pt x="139" y="1191"/>
                  </a:cubicBezTo>
                  <a:cubicBezTo>
                    <a:pt x="199" y="1191"/>
                    <a:pt x="216" y="1114"/>
                    <a:pt x="241" y="1045"/>
                  </a:cubicBezTo>
                  <a:cubicBezTo>
                    <a:pt x="336" y="773"/>
                    <a:pt x="406" y="583"/>
                    <a:pt x="577" y="311"/>
                  </a:cubicBezTo>
                  <a:cubicBezTo>
                    <a:pt x="634" y="222"/>
                    <a:pt x="690" y="178"/>
                    <a:pt x="760" y="77"/>
                  </a:cubicBezTo>
                  <a:cubicBezTo>
                    <a:pt x="783" y="40"/>
                    <a:pt x="749"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031;p54">
              <a:extLst>
                <a:ext uri="{FF2B5EF4-FFF2-40B4-BE49-F238E27FC236}">
                  <a16:creationId xmlns:a16="http://schemas.microsoft.com/office/drawing/2014/main" id="{3D04AEC8-3B94-BD0F-465F-BAD39BFF2149}"/>
                </a:ext>
              </a:extLst>
            </p:cNvPr>
            <p:cNvSpPr/>
            <p:nvPr/>
          </p:nvSpPr>
          <p:spPr>
            <a:xfrm>
              <a:off x="6148926" y="1091524"/>
              <a:ext cx="18979" cy="58465"/>
            </a:xfrm>
            <a:custGeom>
              <a:avLst/>
              <a:gdLst/>
              <a:ahLst/>
              <a:cxnLst/>
              <a:rect l="l" t="t" r="r" b="b"/>
              <a:pathLst>
                <a:path w="324" h="998" extrusionOk="0">
                  <a:moveTo>
                    <a:pt x="192" y="1"/>
                  </a:moveTo>
                  <a:cubicBezTo>
                    <a:pt x="146" y="1"/>
                    <a:pt x="100" y="26"/>
                    <a:pt x="89" y="76"/>
                  </a:cubicBezTo>
                  <a:cubicBezTo>
                    <a:pt x="51" y="360"/>
                    <a:pt x="1" y="772"/>
                    <a:pt x="89" y="968"/>
                  </a:cubicBezTo>
                  <a:cubicBezTo>
                    <a:pt x="113" y="988"/>
                    <a:pt x="136" y="997"/>
                    <a:pt x="156" y="997"/>
                  </a:cubicBezTo>
                  <a:cubicBezTo>
                    <a:pt x="219" y="997"/>
                    <a:pt x="262" y="917"/>
                    <a:pt x="247" y="841"/>
                  </a:cubicBezTo>
                  <a:cubicBezTo>
                    <a:pt x="247" y="708"/>
                    <a:pt x="247" y="576"/>
                    <a:pt x="254" y="436"/>
                  </a:cubicBezTo>
                  <a:cubicBezTo>
                    <a:pt x="260" y="297"/>
                    <a:pt x="323" y="183"/>
                    <a:pt x="285" y="50"/>
                  </a:cubicBezTo>
                  <a:cubicBezTo>
                    <a:pt x="266" y="17"/>
                    <a:pt x="229"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032;p54">
              <a:extLst>
                <a:ext uri="{FF2B5EF4-FFF2-40B4-BE49-F238E27FC236}">
                  <a16:creationId xmlns:a16="http://schemas.microsoft.com/office/drawing/2014/main" id="{383B25C3-BCE6-00F5-1DB4-D8B3C245EEA5}"/>
                </a:ext>
              </a:extLst>
            </p:cNvPr>
            <p:cNvSpPr/>
            <p:nvPr/>
          </p:nvSpPr>
          <p:spPr>
            <a:xfrm>
              <a:off x="6165212" y="1190589"/>
              <a:ext cx="44929" cy="58407"/>
            </a:xfrm>
            <a:custGeom>
              <a:avLst/>
              <a:gdLst/>
              <a:ahLst/>
              <a:cxnLst/>
              <a:rect l="l" t="t" r="r" b="b"/>
              <a:pathLst>
                <a:path w="767" h="997" extrusionOk="0">
                  <a:moveTo>
                    <a:pt x="127" y="1"/>
                  </a:moveTo>
                  <a:cubicBezTo>
                    <a:pt x="64" y="1"/>
                    <a:pt x="0" y="61"/>
                    <a:pt x="26" y="131"/>
                  </a:cubicBezTo>
                  <a:cubicBezTo>
                    <a:pt x="102" y="435"/>
                    <a:pt x="280" y="720"/>
                    <a:pt x="507" y="928"/>
                  </a:cubicBezTo>
                  <a:cubicBezTo>
                    <a:pt x="536" y="962"/>
                    <a:pt x="569" y="996"/>
                    <a:pt x="608" y="996"/>
                  </a:cubicBezTo>
                  <a:cubicBezTo>
                    <a:pt x="620" y="996"/>
                    <a:pt x="633" y="993"/>
                    <a:pt x="647" y="985"/>
                  </a:cubicBezTo>
                  <a:cubicBezTo>
                    <a:pt x="767" y="922"/>
                    <a:pt x="697" y="852"/>
                    <a:pt x="640" y="796"/>
                  </a:cubicBezTo>
                  <a:cubicBezTo>
                    <a:pt x="552" y="694"/>
                    <a:pt x="520" y="656"/>
                    <a:pt x="476" y="593"/>
                  </a:cubicBezTo>
                  <a:cubicBezTo>
                    <a:pt x="330" y="378"/>
                    <a:pt x="280" y="245"/>
                    <a:pt x="204" y="43"/>
                  </a:cubicBezTo>
                  <a:cubicBezTo>
                    <a:pt x="184" y="13"/>
                    <a:pt x="15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033;p54">
              <a:extLst>
                <a:ext uri="{FF2B5EF4-FFF2-40B4-BE49-F238E27FC236}">
                  <a16:creationId xmlns:a16="http://schemas.microsoft.com/office/drawing/2014/main" id="{4B7B0DD3-3D38-C4F9-AAD5-3880BC85B49C}"/>
                </a:ext>
              </a:extLst>
            </p:cNvPr>
            <p:cNvSpPr/>
            <p:nvPr/>
          </p:nvSpPr>
          <p:spPr>
            <a:xfrm>
              <a:off x="6228303" y="1258898"/>
              <a:ext cx="26360" cy="18805"/>
            </a:xfrm>
            <a:custGeom>
              <a:avLst/>
              <a:gdLst/>
              <a:ahLst/>
              <a:cxnLst/>
              <a:rect l="l" t="t" r="r" b="b"/>
              <a:pathLst>
                <a:path w="450" h="321" extrusionOk="0">
                  <a:moveTo>
                    <a:pt x="129" y="0"/>
                  </a:moveTo>
                  <a:cubicBezTo>
                    <a:pt x="37" y="0"/>
                    <a:pt x="0" y="140"/>
                    <a:pt x="88" y="193"/>
                  </a:cubicBezTo>
                  <a:cubicBezTo>
                    <a:pt x="149" y="228"/>
                    <a:pt x="226" y="320"/>
                    <a:pt x="303" y="320"/>
                  </a:cubicBezTo>
                  <a:cubicBezTo>
                    <a:pt x="322" y="320"/>
                    <a:pt x="341" y="314"/>
                    <a:pt x="360" y="300"/>
                  </a:cubicBezTo>
                  <a:cubicBezTo>
                    <a:pt x="449" y="237"/>
                    <a:pt x="386" y="129"/>
                    <a:pt x="310" y="98"/>
                  </a:cubicBezTo>
                  <a:cubicBezTo>
                    <a:pt x="253" y="66"/>
                    <a:pt x="215" y="9"/>
                    <a:pt x="152" y="3"/>
                  </a:cubicBezTo>
                  <a:cubicBezTo>
                    <a:pt x="144" y="1"/>
                    <a:pt x="136"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034;p54">
              <a:extLst>
                <a:ext uri="{FF2B5EF4-FFF2-40B4-BE49-F238E27FC236}">
                  <a16:creationId xmlns:a16="http://schemas.microsoft.com/office/drawing/2014/main" id="{8661C76B-D247-002A-6D14-8CAE5AC88DD2}"/>
                </a:ext>
              </a:extLst>
            </p:cNvPr>
            <p:cNvSpPr/>
            <p:nvPr/>
          </p:nvSpPr>
          <p:spPr>
            <a:xfrm>
              <a:off x="6275343" y="1247533"/>
              <a:ext cx="103096" cy="43175"/>
            </a:xfrm>
            <a:custGeom>
              <a:avLst/>
              <a:gdLst/>
              <a:ahLst/>
              <a:cxnLst/>
              <a:rect l="l" t="t" r="r" b="b"/>
              <a:pathLst>
                <a:path w="1760" h="737" extrusionOk="0">
                  <a:moveTo>
                    <a:pt x="1658" y="1"/>
                  </a:moveTo>
                  <a:cubicBezTo>
                    <a:pt x="1614" y="1"/>
                    <a:pt x="1582" y="32"/>
                    <a:pt x="1544" y="51"/>
                  </a:cubicBezTo>
                  <a:cubicBezTo>
                    <a:pt x="1215" y="241"/>
                    <a:pt x="931" y="450"/>
                    <a:pt x="602" y="520"/>
                  </a:cubicBezTo>
                  <a:cubicBezTo>
                    <a:pt x="487" y="542"/>
                    <a:pt x="415" y="559"/>
                    <a:pt x="313" y="559"/>
                  </a:cubicBezTo>
                  <a:cubicBezTo>
                    <a:pt x="273" y="559"/>
                    <a:pt x="230" y="556"/>
                    <a:pt x="178" y="551"/>
                  </a:cubicBezTo>
                  <a:cubicBezTo>
                    <a:pt x="165" y="547"/>
                    <a:pt x="153" y="545"/>
                    <a:pt x="142" y="545"/>
                  </a:cubicBezTo>
                  <a:cubicBezTo>
                    <a:pt x="49" y="545"/>
                    <a:pt x="0" y="670"/>
                    <a:pt x="102" y="709"/>
                  </a:cubicBezTo>
                  <a:cubicBezTo>
                    <a:pt x="198" y="728"/>
                    <a:pt x="296" y="737"/>
                    <a:pt x="393" y="737"/>
                  </a:cubicBezTo>
                  <a:cubicBezTo>
                    <a:pt x="562" y="737"/>
                    <a:pt x="729" y="709"/>
                    <a:pt x="886" y="652"/>
                  </a:cubicBezTo>
                  <a:cubicBezTo>
                    <a:pt x="1190" y="539"/>
                    <a:pt x="1551" y="241"/>
                    <a:pt x="1703" y="127"/>
                  </a:cubicBezTo>
                  <a:cubicBezTo>
                    <a:pt x="1759" y="77"/>
                    <a:pt x="1722" y="1"/>
                    <a:pt x="1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035;p54">
              <a:extLst>
                <a:ext uri="{FF2B5EF4-FFF2-40B4-BE49-F238E27FC236}">
                  <a16:creationId xmlns:a16="http://schemas.microsoft.com/office/drawing/2014/main" id="{68F12C6E-0B07-64CB-EB2F-683C4E18B2C8}"/>
                </a:ext>
              </a:extLst>
            </p:cNvPr>
            <p:cNvSpPr/>
            <p:nvPr/>
          </p:nvSpPr>
          <p:spPr>
            <a:xfrm>
              <a:off x="6383307" y="1224568"/>
              <a:ext cx="24778" cy="20270"/>
            </a:xfrm>
            <a:custGeom>
              <a:avLst/>
              <a:gdLst/>
              <a:ahLst/>
              <a:cxnLst/>
              <a:rect l="l" t="t" r="r" b="b"/>
              <a:pathLst>
                <a:path w="423" h="346" extrusionOk="0">
                  <a:moveTo>
                    <a:pt x="296" y="0"/>
                  </a:moveTo>
                  <a:cubicBezTo>
                    <a:pt x="239" y="0"/>
                    <a:pt x="208" y="51"/>
                    <a:pt x="163" y="83"/>
                  </a:cubicBezTo>
                  <a:cubicBezTo>
                    <a:pt x="119" y="121"/>
                    <a:pt x="56" y="146"/>
                    <a:pt x="37" y="203"/>
                  </a:cubicBezTo>
                  <a:cubicBezTo>
                    <a:pt x="0" y="276"/>
                    <a:pt x="66" y="346"/>
                    <a:pt x="131" y="346"/>
                  </a:cubicBezTo>
                  <a:cubicBezTo>
                    <a:pt x="156" y="346"/>
                    <a:pt x="182" y="335"/>
                    <a:pt x="201" y="310"/>
                  </a:cubicBezTo>
                  <a:cubicBezTo>
                    <a:pt x="258" y="253"/>
                    <a:pt x="340" y="216"/>
                    <a:pt x="391" y="146"/>
                  </a:cubicBezTo>
                  <a:cubicBezTo>
                    <a:pt x="423" y="83"/>
                    <a:pt x="36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036;p54">
              <a:extLst>
                <a:ext uri="{FF2B5EF4-FFF2-40B4-BE49-F238E27FC236}">
                  <a16:creationId xmlns:a16="http://schemas.microsoft.com/office/drawing/2014/main" id="{88C69459-D14A-E01F-72B8-688629471371}"/>
                </a:ext>
              </a:extLst>
            </p:cNvPr>
            <p:cNvSpPr/>
            <p:nvPr/>
          </p:nvSpPr>
          <p:spPr>
            <a:xfrm>
              <a:off x="6415761" y="1137864"/>
              <a:ext cx="100812" cy="78559"/>
            </a:xfrm>
            <a:custGeom>
              <a:avLst/>
              <a:gdLst/>
              <a:ahLst/>
              <a:cxnLst/>
              <a:rect l="l" t="t" r="r" b="b"/>
              <a:pathLst>
                <a:path w="1721" h="1341" extrusionOk="0">
                  <a:moveTo>
                    <a:pt x="1622" y="1"/>
                  </a:moveTo>
                  <a:cubicBezTo>
                    <a:pt x="1610" y="1"/>
                    <a:pt x="1597" y="4"/>
                    <a:pt x="1583" y="12"/>
                  </a:cubicBezTo>
                  <a:cubicBezTo>
                    <a:pt x="1400" y="76"/>
                    <a:pt x="1052" y="259"/>
                    <a:pt x="862" y="436"/>
                  </a:cubicBezTo>
                  <a:cubicBezTo>
                    <a:pt x="577" y="683"/>
                    <a:pt x="312" y="962"/>
                    <a:pt x="40" y="1240"/>
                  </a:cubicBezTo>
                  <a:cubicBezTo>
                    <a:pt x="0" y="1279"/>
                    <a:pt x="40" y="1341"/>
                    <a:pt x="87" y="1341"/>
                  </a:cubicBezTo>
                  <a:cubicBezTo>
                    <a:pt x="101" y="1341"/>
                    <a:pt x="115" y="1335"/>
                    <a:pt x="128" y="1322"/>
                  </a:cubicBezTo>
                  <a:cubicBezTo>
                    <a:pt x="641" y="816"/>
                    <a:pt x="1020" y="468"/>
                    <a:pt x="1647" y="133"/>
                  </a:cubicBezTo>
                  <a:cubicBezTo>
                    <a:pt x="1721" y="95"/>
                    <a:pt x="1684" y="1"/>
                    <a:pt x="1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2" name="Picture 781">
            <a:extLst>
              <a:ext uri="{FF2B5EF4-FFF2-40B4-BE49-F238E27FC236}">
                <a16:creationId xmlns:a16="http://schemas.microsoft.com/office/drawing/2014/main" id="{48460078-BCE8-6741-326B-E82D51FFA896}"/>
              </a:ext>
            </a:extLst>
          </p:cNvPr>
          <p:cNvPicPr>
            <a:picLocks noChangeAspect="1"/>
          </p:cNvPicPr>
          <p:nvPr/>
        </p:nvPicPr>
        <p:blipFill>
          <a:blip r:embed="rId3"/>
          <a:stretch>
            <a:fillRect/>
          </a:stretch>
        </p:blipFill>
        <p:spPr>
          <a:xfrm>
            <a:off x="2139416" y="2265217"/>
            <a:ext cx="4604284" cy="1209679"/>
          </a:xfrm>
          <a:prstGeom prst="rect">
            <a:avLst/>
          </a:prstGeom>
        </p:spPr>
      </p:pic>
      <p:sp>
        <p:nvSpPr>
          <p:cNvPr id="784" name="TextBox 783">
            <a:extLst>
              <a:ext uri="{FF2B5EF4-FFF2-40B4-BE49-F238E27FC236}">
                <a16:creationId xmlns:a16="http://schemas.microsoft.com/office/drawing/2014/main" id="{BE9E0B5C-DDE4-F20B-E8CC-E47349BFB479}"/>
              </a:ext>
            </a:extLst>
          </p:cNvPr>
          <p:cNvSpPr txBox="1"/>
          <p:nvPr/>
        </p:nvSpPr>
        <p:spPr>
          <a:xfrm>
            <a:off x="2337835" y="3436832"/>
            <a:ext cx="4572000" cy="646331"/>
          </a:xfrm>
          <a:prstGeom prst="rect">
            <a:avLst/>
          </a:prstGeom>
          <a:noFill/>
        </p:spPr>
        <p:txBody>
          <a:bodyPr wrap="square">
            <a:spAutoFit/>
          </a:bodyPr>
          <a:lstStyle/>
          <a:p>
            <a:r>
              <a:rPr lang="vi-VN" sz="1800" i="1">
                <a:solidFill>
                  <a:srgbClr val="0070C0"/>
                </a:solidFill>
                <a:latin typeface="Times New Roman" panose="02020603050405020304" pitchFamily="18" charset="0"/>
                <a:cs typeface="Times New Roman" panose="02020603050405020304" pitchFamily="18" charset="0"/>
              </a:rPr>
              <a:t>dimethyl ether </a:t>
            </a:r>
            <a:r>
              <a:rPr lang="en-US" sz="1800" i="1">
                <a:solidFill>
                  <a:srgbClr val="0070C0"/>
                </a:solidFill>
                <a:latin typeface="Times New Roman" panose="02020603050405020304" pitchFamily="18" charset="0"/>
                <a:cs typeface="Times New Roman" panose="02020603050405020304" pitchFamily="18" charset="0"/>
              </a:rPr>
              <a:t>		</a:t>
            </a:r>
            <a:r>
              <a:rPr lang="vi-VN" sz="1800" i="1">
                <a:solidFill>
                  <a:srgbClr val="0070C0"/>
                </a:solidFill>
                <a:latin typeface="Times New Roman" panose="02020603050405020304" pitchFamily="18" charset="0"/>
                <a:cs typeface="Times New Roman" panose="02020603050405020304" pitchFamily="18" charset="0"/>
              </a:rPr>
              <a:t>ethylic alcohol</a:t>
            </a:r>
            <a:r>
              <a:rPr lang="en-US" sz="1800" i="1">
                <a:solidFill>
                  <a:srgbClr val="0070C0"/>
                </a:solidFill>
                <a:latin typeface="Times New Roman" panose="02020603050405020304" pitchFamily="18" charset="0"/>
                <a:cs typeface="Times New Roman" panose="02020603050405020304" pitchFamily="18" charset="0"/>
              </a:rPr>
              <a:t> 	</a:t>
            </a:r>
            <a:r>
              <a:rPr lang="vi-VN" sz="1800" i="1">
                <a:solidFill>
                  <a:srgbClr val="0070C0"/>
                </a:solidFill>
                <a:latin typeface="Times New Roman" panose="02020603050405020304" pitchFamily="18" charset="0"/>
                <a:cs typeface="Times New Roman" panose="02020603050405020304" pitchFamily="18" charset="0"/>
              </a:rPr>
              <a:t> </a:t>
            </a:r>
            <a:endParaRPr lang="en-US" sz="1800" i="1">
              <a:solidFill>
                <a:srgbClr val="0070C0"/>
              </a:solidFill>
            </a:endParaRPr>
          </a:p>
        </p:txBody>
      </p:sp>
    </p:spTree>
    <p:extLst>
      <p:ext uri="{BB962C8B-B14F-4D97-AF65-F5344CB8AC3E}">
        <p14:creationId xmlns:p14="http://schemas.microsoft.com/office/powerpoint/2010/main" val="166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782"/>
                                        </p:tgtEl>
                                        <p:attrNameLst>
                                          <p:attrName>style.visibility</p:attrName>
                                        </p:attrNameLst>
                                      </p:cBhvr>
                                      <p:to>
                                        <p:strVal val="visible"/>
                                      </p:to>
                                    </p:set>
                                    <p:animEffect transition="in" filter="barn(inVertical)">
                                      <p:cBhvr>
                                        <p:cTn id="25" dur="500"/>
                                        <p:tgtEl>
                                          <p:spTgt spid="78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84"/>
                                        </p:tgtEl>
                                        <p:attrNameLst>
                                          <p:attrName>style.visibility</p:attrName>
                                        </p:attrNameLst>
                                      </p:cBhvr>
                                      <p:to>
                                        <p:strVal val="visible"/>
                                      </p:to>
                                    </p:set>
                                    <p:animEffect transition="in" filter="barn(inVertical)">
                                      <p:cBhvr>
                                        <p:cTn id="28" dur="500"/>
                                        <p:tgtEl>
                                          <p:spTgt spid="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P spid="20" grpId="0"/>
      <p:bldP spid="21" grpId="0"/>
      <p:bldP spid="7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Google Shape;1815;p71"/>
          <p:cNvSpPr/>
          <p:nvPr/>
        </p:nvSpPr>
        <p:spPr>
          <a:xfrm>
            <a:off x="760484" y="1085768"/>
            <a:ext cx="7893475" cy="3233336"/>
          </a:xfrm>
          <a:custGeom>
            <a:avLst/>
            <a:gdLst/>
            <a:ahLst/>
            <a:cxnLst/>
            <a:rect l="l" t="t" r="r" b="b"/>
            <a:pathLst>
              <a:path w="315739" h="136745" extrusionOk="0">
                <a:moveTo>
                  <a:pt x="314345" y="74845"/>
                </a:moveTo>
                <a:cubicBezTo>
                  <a:pt x="310980" y="54081"/>
                  <a:pt x="308694" y="18507"/>
                  <a:pt x="280817" y="6646"/>
                </a:cubicBezTo>
                <a:cubicBezTo>
                  <a:pt x="252940" y="-5215"/>
                  <a:pt x="188104" y="3998"/>
                  <a:pt x="147083" y="3680"/>
                </a:cubicBezTo>
                <a:cubicBezTo>
                  <a:pt x="106062" y="3363"/>
                  <a:pt x="58821" y="-5088"/>
                  <a:pt x="34691" y="4741"/>
                </a:cubicBezTo>
                <a:cubicBezTo>
                  <a:pt x="10562" y="14570"/>
                  <a:pt x="5862" y="42079"/>
                  <a:pt x="2306" y="62653"/>
                </a:cubicBezTo>
                <a:cubicBezTo>
                  <a:pt x="-1250" y="83227"/>
                  <a:pt x="-2710" y="116120"/>
                  <a:pt x="13355" y="128185"/>
                </a:cubicBezTo>
                <a:cubicBezTo>
                  <a:pt x="29421" y="140250"/>
                  <a:pt x="63139" y="133900"/>
                  <a:pt x="98699" y="135043"/>
                </a:cubicBezTo>
                <a:cubicBezTo>
                  <a:pt x="134259" y="136186"/>
                  <a:pt x="192997" y="135678"/>
                  <a:pt x="226715" y="135043"/>
                </a:cubicBezTo>
                <a:cubicBezTo>
                  <a:pt x="260434" y="134408"/>
                  <a:pt x="286405" y="141266"/>
                  <a:pt x="301010" y="131233"/>
                </a:cubicBezTo>
                <a:cubicBezTo>
                  <a:pt x="315615" y="121200"/>
                  <a:pt x="317711" y="95610"/>
                  <a:pt x="314345" y="74845"/>
                </a:cubicBezTo>
                <a:close/>
              </a:path>
            </a:pathLst>
          </a:custGeom>
          <a:solidFill>
            <a:schemeClr val="dk2"/>
          </a:solidFill>
          <a:ln>
            <a:noFill/>
          </a:ln>
          <a:effectLst>
            <a:outerShdw dist="66675" dir="8040000" algn="bl" rotWithShape="0">
              <a:schemeClr val="dk1">
                <a:alpha val="22000"/>
              </a:schemeClr>
            </a:outerShdw>
          </a:effectLst>
        </p:spPr>
      </p:sp>
      <p:grpSp>
        <p:nvGrpSpPr>
          <p:cNvPr id="1818" name="Google Shape;1818;p71"/>
          <p:cNvGrpSpPr/>
          <p:nvPr/>
        </p:nvGrpSpPr>
        <p:grpSpPr>
          <a:xfrm rot="756690">
            <a:off x="402641" y="2043644"/>
            <a:ext cx="621115" cy="1179876"/>
            <a:chOff x="839349" y="1761484"/>
            <a:chExt cx="413205" cy="755012"/>
          </a:xfrm>
        </p:grpSpPr>
        <p:sp>
          <p:nvSpPr>
            <p:cNvPr id="1819" name="Google Shape;1819;p71"/>
            <p:cNvSpPr/>
            <p:nvPr/>
          </p:nvSpPr>
          <p:spPr>
            <a:xfrm>
              <a:off x="839349" y="1761484"/>
              <a:ext cx="413205" cy="390694"/>
            </a:xfrm>
            <a:custGeom>
              <a:avLst/>
              <a:gdLst/>
              <a:ahLst/>
              <a:cxnLst/>
              <a:rect l="l" t="t" r="r" b="b"/>
              <a:pathLst>
                <a:path w="6544" h="6187" extrusionOk="0">
                  <a:moveTo>
                    <a:pt x="3182" y="0"/>
                  </a:moveTo>
                  <a:cubicBezTo>
                    <a:pt x="3174" y="0"/>
                    <a:pt x="3166" y="1"/>
                    <a:pt x="3158" y="1"/>
                  </a:cubicBezTo>
                  <a:cubicBezTo>
                    <a:pt x="3025" y="8"/>
                    <a:pt x="2937" y="178"/>
                    <a:pt x="3000" y="292"/>
                  </a:cubicBezTo>
                  <a:cubicBezTo>
                    <a:pt x="3057" y="381"/>
                    <a:pt x="3044" y="343"/>
                    <a:pt x="3120" y="476"/>
                  </a:cubicBezTo>
                  <a:cubicBezTo>
                    <a:pt x="3190" y="602"/>
                    <a:pt x="3196" y="798"/>
                    <a:pt x="3203" y="1014"/>
                  </a:cubicBezTo>
                  <a:cubicBezTo>
                    <a:pt x="3203" y="1387"/>
                    <a:pt x="3190" y="1520"/>
                    <a:pt x="3089" y="1874"/>
                  </a:cubicBezTo>
                  <a:cubicBezTo>
                    <a:pt x="3057" y="2026"/>
                    <a:pt x="2968" y="2172"/>
                    <a:pt x="2962" y="2317"/>
                  </a:cubicBezTo>
                  <a:cubicBezTo>
                    <a:pt x="2943" y="2330"/>
                    <a:pt x="2918" y="2336"/>
                    <a:pt x="2905" y="2349"/>
                  </a:cubicBezTo>
                  <a:cubicBezTo>
                    <a:pt x="2684" y="1893"/>
                    <a:pt x="2266" y="1450"/>
                    <a:pt x="1735" y="1254"/>
                  </a:cubicBezTo>
                  <a:cubicBezTo>
                    <a:pt x="1593" y="1196"/>
                    <a:pt x="1444" y="1169"/>
                    <a:pt x="1297" y="1169"/>
                  </a:cubicBezTo>
                  <a:cubicBezTo>
                    <a:pt x="799" y="1169"/>
                    <a:pt x="319" y="1482"/>
                    <a:pt x="197" y="1994"/>
                  </a:cubicBezTo>
                  <a:cubicBezTo>
                    <a:pt x="1" y="2646"/>
                    <a:pt x="570" y="3342"/>
                    <a:pt x="937" y="3646"/>
                  </a:cubicBezTo>
                  <a:cubicBezTo>
                    <a:pt x="811" y="3823"/>
                    <a:pt x="722" y="3924"/>
                    <a:pt x="564" y="4215"/>
                  </a:cubicBezTo>
                  <a:cubicBezTo>
                    <a:pt x="191" y="4962"/>
                    <a:pt x="400" y="5658"/>
                    <a:pt x="1013" y="5835"/>
                  </a:cubicBezTo>
                  <a:cubicBezTo>
                    <a:pt x="1118" y="5870"/>
                    <a:pt x="1226" y="5885"/>
                    <a:pt x="1334" y="5885"/>
                  </a:cubicBezTo>
                  <a:cubicBezTo>
                    <a:pt x="1521" y="5885"/>
                    <a:pt x="1710" y="5840"/>
                    <a:pt x="1886" y="5772"/>
                  </a:cubicBezTo>
                  <a:cubicBezTo>
                    <a:pt x="1962" y="5753"/>
                    <a:pt x="2159" y="5664"/>
                    <a:pt x="2310" y="5550"/>
                  </a:cubicBezTo>
                  <a:cubicBezTo>
                    <a:pt x="2384" y="5678"/>
                    <a:pt x="2483" y="5742"/>
                    <a:pt x="2594" y="5742"/>
                  </a:cubicBezTo>
                  <a:cubicBezTo>
                    <a:pt x="2665" y="5742"/>
                    <a:pt x="2740" y="5716"/>
                    <a:pt x="2817" y="5664"/>
                  </a:cubicBezTo>
                  <a:lnTo>
                    <a:pt x="2836" y="5677"/>
                  </a:lnTo>
                  <a:cubicBezTo>
                    <a:pt x="3086" y="5957"/>
                    <a:pt x="3481" y="6186"/>
                    <a:pt x="3964" y="6186"/>
                  </a:cubicBezTo>
                  <a:cubicBezTo>
                    <a:pt x="3995" y="6186"/>
                    <a:pt x="4026" y="6185"/>
                    <a:pt x="4057" y="6183"/>
                  </a:cubicBezTo>
                  <a:cubicBezTo>
                    <a:pt x="4160" y="6171"/>
                    <a:pt x="4276" y="6171"/>
                    <a:pt x="4374" y="6142"/>
                  </a:cubicBezTo>
                  <a:lnTo>
                    <a:pt x="4374" y="6142"/>
                  </a:lnTo>
                  <a:cubicBezTo>
                    <a:pt x="4374" y="6143"/>
                    <a:pt x="4373" y="6144"/>
                    <a:pt x="4373" y="6145"/>
                  </a:cubicBezTo>
                  <a:cubicBezTo>
                    <a:pt x="4702" y="6057"/>
                    <a:pt x="4626" y="6057"/>
                    <a:pt x="4848" y="5892"/>
                  </a:cubicBezTo>
                  <a:cubicBezTo>
                    <a:pt x="4974" y="5753"/>
                    <a:pt x="5057" y="5728"/>
                    <a:pt x="5126" y="5512"/>
                  </a:cubicBezTo>
                  <a:lnTo>
                    <a:pt x="5126" y="5512"/>
                  </a:lnTo>
                  <a:cubicBezTo>
                    <a:pt x="5122" y="5534"/>
                    <a:pt x="5106" y="5580"/>
                    <a:pt x="5108" y="5580"/>
                  </a:cubicBezTo>
                  <a:cubicBezTo>
                    <a:pt x="5109" y="5580"/>
                    <a:pt x="5114" y="5570"/>
                    <a:pt x="5126" y="5544"/>
                  </a:cubicBezTo>
                  <a:cubicBezTo>
                    <a:pt x="5164" y="5475"/>
                    <a:pt x="5189" y="5392"/>
                    <a:pt x="5215" y="5234"/>
                  </a:cubicBezTo>
                  <a:cubicBezTo>
                    <a:pt x="5253" y="5120"/>
                    <a:pt x="5240" y="4747"/>
                    <a:pt x="5126" y="4589"/>
                  </a:cubicBezTo>
                  <a:cubicBezTo>
                    <a:pt x="5076" y="4494"/>
                    <a:pt x="4993" y="4411"/>
                    <a:pt x="4917" y="4342"/>
                  </a:cubicBezTo>
                  <a:cubicBezTo>
                    <a:pt x="4898" y="4329"/>
                    <a:pt x="4892" y="4310"/>
                    <a:pt x="4873" y="4304"/>
                  </a:cubicBezTo>
                  <a:cubicBezTo>
                    <a:pt x="5114" y="4139"/>
                    <a:pt x="5493" y="3855"/>
                    <a:pt x="5727" y="3570"/>
                  </a:cubicBezTo>
                  <a:cubicBezTo>
                    <a:pt x="6158" y="3064"/>
                    <a:pt x="6544" y="2311"/>
                    <a:pt x="6183" y="1678"/>
                  </a:cubicBezTo>
                  <a:cubicBezTo>
                    <a:pt x="5975" y="1375"/>
                    <a:pt x="5695" y="1255"/>
                    <a:pt x="5398" y="1255"/>
                  </a:cubicBezTo>
                  <a:cubicBezTo>
                    <a:pt x="4882" y="1255"/>
                    <a:pt x="4316" y="1615"/>
                    <a:pt x="3987" y="2001"/>
                  </a:cubicBezTo>
                  <a:cubicBezTo>
                    <a:pt x="3873" y="2121"/>
                    <a:pt x="3766" y="2247"/>
                    <a:pt x="3671" y="2380"/>
                  </a:cubicBezTo>
                  <a:cubicBezTo>
                    <a:pt x="3639" y="2349"/>
                    <a:pt x="3601" y="2317"/>
                    <a:pt x="3563" y="2298"/>
                  </a:cubicBezTo>
                  <a:cubicBezTo>
                    <a:pt x="3759" y="1798"/>
                    <a:pt x="4051" y="1298"/>
                    <a:pt x="4411" y="944"/>
                  </a:cubicBezTo>
                  <a:cubicBezTo>
                    <a:pt x="4633" y="748"/>
                    <a:pt x="4544" y="817"/>
                    <a:pt x="4759" y="678"/>
                  </a:cubicBezTo>
                  <a:lnTo>
                    <a:pt x="4772" y="672"/>
                  </a:lnTo>
                  <a:cubicBezTo>
                    <a:pt x="4791" y="666"/>
                    <a:pt x="4803" y="659"/>
                    <a:pt x="4829" y="647"/>
                  </a:cubicBezTo>
                  <a:cubicBezTo>
                    <a:pt x="5022" y="539"/>
                    <a:pt x="4914" y="271"/>
                    <a:pt x="4737" y="271"/>
                  </a:cubicBezTo>
                  <a:cubicBezTo>
                    <a:pt x="4706" y="271"/>
                    <a:pt x="4673" y="280"/>
                    <a:pt x="4639" y="299"/>
                  </a:cubicBezTo>
                  <a:cubicBezTo>
                    <a:pt x="4588" y="343"/>
                    <a:pt x="4563" y="343"/>
                    <a:pt x="4531" y="387"/>
                  </a:cubicBezTo>
                  <a:cubicBezTo>
                    <a:pt x="4519" y="387"/>
                    <a:pt x="4335" y="596"/>
                    <a:pt x="4291" y="653"/>
                  </a:cubicBezTo>
                  <a:cubicBezTo>
                    <a:pt x="4006" y="969"/>
                    <a:pt x="3740" y="1292"/>
                    <a:pt x="3525" y="1729"/>
                  </a:cubicBezTo>
                  <a:cubicBezTo>
                    <a:pt x="3570" y="1349"/>
                    <a:pt x="3544" y="950"/>
                    <a:pt x="3456" y="577"/>
                  </a:cubicBezTo>
                  <a:cubicBezTo>
                    <a:pt x="3406" y="454"/>
                    <a:pt x="3465" y="0"/>
                    <a:pt x="3182"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1"/>
            <p:cNvSpPr/>
            <p:nvPr/>
          </p:nvSpPr>
          <p:spPr>
            <a:xfrm>
              <a:off x="1030304" y="1919357"/>
              <a:ext cx="27530" cy="21281"/>
            </a:xfrm>
            <a:custGeom>
              <a:avLst/>
              <a:gdLst/>
              <a:ahLst/>
              <a:cxnLst/>
              <a:rect l="l" t="t" r="r" b="b"/>
              <a:pathLst>
                <a:path w="436" h="337" extrusionOk="0">
                  <a:moveTo>
                    <a:pt x="273" y="1"/>
                  </a:moveTo>
                  <a:cubicBezTo>
                    <a:pt x="238" y="22"/>
                    <a:pt x="198" y="32"/>
                    <a:pt x="155" y="32"/>
                  </a:cubicBezTo>
                  <a:cubicBezTo>
                    <a:pt x="136" y="32"/>
                    <a:pt x="116" y="30"/>
                    <a:pt x="96" y="26"/>
                  </a:cubicBezTo>
                  <a:cubicBezTo>
                    <a:pt x="70" y="32"/>
                    <a:pt x="58" y="39"/>
                    <a:pt x="51" y="58"/>
                  </a:cubicBezTo>
                  <a:lnTo>
                    <a:pt x="26" y="83"/>
                  </a:lnTo>
                  <a:lnTo>
                    <a:pt x="1" y="127"/>
                  </a:lnTo>
                  <a:cubicBezTo>
                    <a:pt x="20" y="178"/>
                    <a:pt x="26" y="216"/>
                    <a:pt x="32" y="254"/>
                  </a:cubicBezTo>
                  <a:cubicBezTo>
                    <a:pt x="84" y="305"/>
                    <a:pt x="175" y="336"/>
                    <a:pt x="255" y="336"/>
                  </a:cubicBezTo>
                  <a:cubicBezTo>
                    <a:pt x="353" y="336"/>
                    <a:pt x="436" y="291"/>
                    <a:pt x="418" y="184"/>
                  </a:cubicBezTo>
                  <a:cubicBezTo>
                    <a:pt x="418" y="165"/>
                    <a:pt x="412" y="133"/>
                    <a:pt x="406" y="121"/>
                  </a:cubicBezTo>
                  <a:cubicBezTo>
                    <a:pt x="406" y="114"/>
                    <a:pt x="399" y="102"/>
                    <a:pt x="399" y="102"/>
                  </a:cubicBezTo>
                  <a:cubicBezTo>
                    <a:pt x="387" y="89"/>
                    <a:pt x="374" y="83"/>
                    <a:pt x="355" y="64"/>
                  </a:cubicBezTo>
                  <a:lnTo>
                    <a:pt x="349" y="58"/>
                  </a:lnTo>
                  <a:cubicBezTo>
                    <a:pt x="342" y="51"/>
                    <a:pt x="336" y="51"/>
                    <a:pt x="323" y="39"/>
                  </a:cubicBezTo>
                  <a:cubicBezTo>
                    <a:pt x="320" y="35"/>
                    <a:pt x="319" y="34"/>
                    <a:pt x="318" y="34"/>
                  </a:cubicBezTo>
                  <a:cubicBezTo>
                    <a:pt x="317" y="34"/>
                    <a:pt x="317" y="35"/>
                    <a:pt x="317" y="39"/>
                  </a:cubicBezTo>
                  <a:cubicBezTo>
                    <a:pt x="304" y="32"/>
                    <a:pt x="285" y="20"/>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1"/>
            <p:cNvSpPr/>
            <p:nvPr/>
          </p:nvSpPr>
          <p:spPr>
            <a:xfrm>
              <a:off x="999931" y="1964509"/>
              <a:ext cx="44831" cy="142713"/>
            </a:xfrm>
            <a:custGeom>
              <a:avLst/>
              <a:gdLst/>
              <a:ahLst/>
              <a:cxnLst/>
              <a:rect l="l" t="t" r="r" b="b"/>
              <a:pathLst>
                <a:path w="710" h="2260" extrusionOk="0">
                  <a:moveTo>
                    <a:pt x="564" y="1"/>
                  </a:moveTo>
                  <a:lnTo>
                    <a:pt x="564" y="7"/>
                  </a:lnTo>
                  <a:cubicBezTo>
                    <a:pt x="330" y="393"/>
                    <a:pt x="184" y="905"/>
                    <a:pt x="45" y="1469"/>
                  </a:cubicBezTo>
                  <a:cubicBezTo>
                    <a:pt x="1" y="1652"/>
                    <a:pt x="7" y="2057"/>
                    <a:pt x="39" y="2184"/>
                  </a:cubicBezTo>
                  <a:cubicBezTo>
                    <a:pt x="48" y="2230"/>
                    <a:pt x="65" y="2260"/>
                    <a:pt x="96" y="2260"/>
                  </a:cubicBezTo>
                  <a:cubicBezTo>
                    <a:pt x="148" y="2260"/>
                    <a:pt x="240" y="2167"/>
                    <a:pt x="393" y="1905"/>
                  </a:cubicBezTo>
                  <a:cubicBezTo>
                    <a:pt x="602" y="1589"/>
                    <a:pt x="709" y="962"/>
                    <a:pt x="665" y="671"/>
                  </a:cubicBezTo>
                  <a:cubicBezTo>
                    <a:pt x="665" y="608"/>
                    <a:pt x="602" y="399"/>
                    <a:pt x="615" y="387"/>
                  </a:cubicBezTo>
                  <a:cubicBezTo>
                    <a:pt x="596" y="336"/>
                    <a:pt x="608" y="336"/>
                    <a:pt x="596" y="266"/>
                  </a:cubicBezTo>
                  <a:cubicBezTo>
                    <a:pt x="583" y="178"/>
                    <a:pt x="570" y="95"/>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1"/>
            <p:cNvSpPr/>
            <p:nvPr/>
          </p:nvSpPr>
          <p:spPr>
            <a:xfrm>
              <a:off x="863665" y="1861828"/>
              <a:ext cx="151921" cy="245896"/>
            </a:xfrm>
            <a:custGeom>
              <a:avLst/>
              <a:gdLst/>
              <a:ahLst/>
              <a:cxnLst/>
              <a:rect l="l" t="t" r="r" b="b"/>
              <a:pathLst>
                <a:path w="2406" h="3894" extrusionOk="0">
                  <a:moveTo>
                    <a:pt x="913" y="0"/>
                  </a:moveTo>
                  <a:cubicBezTo>
                    <a:pt x="300" y="0"/>
                    <a:pt x="0" y="702"/>
                    <a:pt x="362" y="1222"/>
                  </a:cubicBezTo>
                  <a:cubicBezTo>
                    <a:pt x="571" y="1513"/>
                    <a:pt x="811" y="1715"/>
                    <a:pt x="982" y="1854"/>
                  </a:cubicBezTo>
                  <a:cubicBezTo>
                    <a:pt x="1140" y="2032"/>
                    <a:pt x="950" y="2240"/>
                    <a:pt x="779" y="2342"/>
                  </a:cubicBezTo>
                  <a:cubicBezTo>
                    <a:pt x="792" y="2342"/>
                    <a:pt x="792" y="2335"/>
                    <a:pt x="798" y="2335"/>
                  </a:cubicBezTo>
                  <a:cubicBezTo>
                    <a:pt x="590" y="2525"/>
                    <a:pt x="476" y="2683"/>
                    <a:pt x="381" y="2886"/>
                  </a:cubicBezTo>
                  <a:cubicBezTo>
                    <a:pt x="67" y="3635"/>
                    <a:pt x="514" y="3894"/>
                    <a:pt x="951" y="3894"/>
                  </a:cubicBezTo>
                  <a:cubicBezTo>
                    <a:pt x="972" y="3894"/>
                    <a:pt x="993" y="3893"/>
                    <a:pt x="1014" y="3892"/>
                  </a:cubicBezTo>
                  <a:cubicBezTo>
                    <a:pt x="1336" y="3860"/>
                    <a:pt x="1741" y="3626"/>
                    <a:pt x="1811" y="3582"/>
                  </a:cubicBezTo>
                  <a:lnTo>
                    <a:pt x="1817" y="3575"/>
                  </a:lnTo>
                  <a:cubicBezTo>
                    <a:pt x="1811" y="3531"/>
                    <a:pt x="1811" y="3487"/>
                    <a:pt x="1811" y="3436"/>
                  </a:cubicBezTo>
                  <a:cubicBezTo>
                    <a:pt x="1785" y="3088"/>
                    <a:pt x="1868" y="2747"/>
                    <a:pt x="1963" y="2411"/>
                  </a:cubicBezTo>
                  <a:cubicBezTo>
                    <a:pt x="2064" y="2076"/>
                    <a:pt x="2184" y="1728"/>
                    <a:pt x="2380" y="1424"/>
                  </a:cubicBezTo>
                  <a:cubicBezTo>
                    <a:pt x="2387" y="1411"/>
                    <a:pt x="2393" y="1405"/>
                    <a:pt x="2406" y="1392"/>
                  </a:cubicBezTo>
                  <a:cubicBezTo>
                    <a:pt x="2349" y="1317"/>
                    <a:pt x="2317" y="1228"/>
                    <a:pt x="2317" y="1133"/>
                  </a:cubicBezTo>
                  <a:cubicBezTo>
                    <a:pt x="2311" y="1120"/>
                    <a:pt x="2298" y="1101"/>
                    <a:pt x="2279" y="1044"/>
                  </a:cubicBezTo>
                  <a:cubicBezTo>
                    <a:pt x="2133" y="722"/>
                    <a:pt x="1975" y="557"/>
                    <a:pt x="1785" y="386"/>
                  </a:cubicBezTo>
                  <a:cubicBezTo>
                    <a:pt x="1602" y="247"/>
                    <a:pt x="1412" y="102"/>
                    <a:pt x="1146" y="32"/>
                  </a:cubicBezTo>
                  <a:cubicBezTo>
                    <a:pt x="1064" y="10"/>
                    <a:pt x="986" y="0"/>
                    <a:pt x="9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1"/>
            <p:cNvSpPr/>
            <p:nvPr/>
          </p:nvSpPr>
          <p:spPr>
            <a:xfrm>
              <a:off x="1034282" y="1867448"/>
              <a:ext cx="180272" cy="258021"/>
            </a:xfrm>
            <a:custGeom>
              <a:avLst/>
              <a:gdLst/>
              <a:ahLst/>
              <a:cxnLst/>
              <a:rect l="l" t="t" r="r" b="b"/>
              <a:pathLst>
                <a:path w="2855" h="4086" extrusionOk="0">
                  <a:moveTo>
                    <a:pt x="1392" y="4016"/>
                  </a:moveTo>
                  <a:lnTo>
                    <a:pt x="1392" y="4016"/>
                  </a:lnTo>
                  <a:cubicBezTo>
                    <a:pt x="1390" y="4016"/>
                    <a:pt x="1388" y="4017"/>
                    <a:pt x="1387" y="4018"/>
                  </a:cubicBezTo>
                  <a:cubicBezTo>
                    <a:pt x="1389" y="4018"/>
                    <a:pt x="1391" y="4017"/>
                    <a:pt x="1392" y="4016"/>
                  </a:cubicBezTo>
                  <a:close/>
                  <a:moveTo>
                    <a:pt x="2266" y="0"/>
                  </a:moveTo>
                  <a:cubicBezTo>
                    <a:pt x="2141" y="0"/>
                    <a:pt x="1993" y="29"/>
                    <a:pt x="1823" y="95"/>
                  </a:cubicBezTo>
                  <a:cubicBezTo>
                    <a:pt x="1526" y="190"/>
                    <a:pt x="1032" y="633"/>
                    <a:pt x="722" y="1076"/>
                  </a:cubicBezTo>
                  <a:cubicBezTo>
                    <a:pt x="716" y="1265"/>
                    <a:pt x="596" y="1449"/>
                    <a:pt x="406" y="1519"/>
                  </a:cubicBezTo>
                  <a:cubicBezTo>
                    <a:pt x="406" y="1538"/>
                    <a:pt x="406" y="1544"/>
                    <a:pt x="412" y="1557"/>
                  </a:cubicBezTo>
                  <a:cubicBezTo>
                    <a:pt x="412" y="1664"/>
                    <a:pt x="450" y="1778"/>
                    <a:pt x="425" y="1886"/>
                  </a:cubicBezTo>
                  <a:cubicBezTo>
                    <a:pt x="425" y="1885"/>
                    <a:pt x="426" y="1885"/>
                    <a:pt x="426" y="1885"/>
                  </a:cubicBezTo>
                  <a:cubicBezTo>
                    <a:pt x="443" y="1885"/>
                    <a:pt x="425" y="2128"/>
                    <a:pt x="438" y="2202"/>
                  </a:cubicBezTo>
                  <a:cubicBezTo>
                    <a:pt x="425" y="2651"/>
                    <a:pt x="349" y="3100"/>
                    <a:pt x="121" y="3499"/>
                  </a:cubicBezTo>
                  <a:cubicBezTo>
                    <a:pt x="77" y="3575"/>
                    <a:pt x="39" y="3638"/>
                    <a:pt x="1" y="3702"/>
                  </a:cubicBezTo>
                  <a:cubicBezTo>
                    <a:pt x="77" y="3759"/>
                    <a:pt x="197" y="3860"/>
                    <a:pt x="457" y="3980"/>
                  </a:cubicBezTo>
                  <a:cubicBezTo>
                    <a:pt x="602" y="4043"/>
                    <a:pt x="710" y="4081"/>
                    <a:pt x="994" y="4081"/>
                  </a:cubicBezTo>
                  <a:cubicBezTo>
                    <a:pt x="1006" y="4084"/>
                    <a:pt x="1018" y="4085"/>
                    <a:pt x="1030" y="4085"/>
                  </a:cubicBezTo>
                  <a:cubicBezTo>
                    <a:pt x="1095" y="4085"/>
                    <a:pt x="1160" y="4049"/>
                    <a:pt x="1243" y="4049"/>
                  </a:cubicBezTo>
                  <a:cubicBezTo>
                    <a:pt x="1249" y="4049"/>
                    <a:pt x="1254" y="4049"/>
                    <a:pt x="1260" y="4050"/>
                  </a:cubicBezTo>
                  <a:cubicBezTo>
                    <a:pt x="1273" y="4043"/>
                    <a:pt x="1322" y="4025"/>
                    <a:pt x="1397" y="4012"/>
                  </a:cubicBezTo>
                  <a:lnTo>
                    <a:pt x="1397" y="4012"/>
                  </a:lnTo>
                  <a:cubicBezTo>
                    <a:pt x="1395" y="4013"/>
                    <a:pt x="1394" y="4014"/>
                    <a:pt x="1392" y="4016"/>
                  </a:cubicBezTo>
                  <a:lnTo>
                    <a:pt x="1392" y="4016"/>
                  </a:lnTo>
                  <a:cubicBezTo>
                    <a:pt x="1404" y="4012"/>
                    <a:pt x="1419" y="4011"/>
                    <a:pt x="1425" y="4005"/>
                  </a:cubicBezTo>
                  <a:cubicBezTo>
                    <a:pt x="1418" y="4005"/>
                    <a:pt x="1425" y="4005"/>
                    <a:pt x="1450" y="3993"/>
                  </a:cubicBezTo>
                  <a:lnTo>
                    <a:pt x="1456" y="3993"/>
                  </a:lnTo>
                  <a:cubicBezTo>
                    <a:pt x="1520" y="3961"/>
                    <a:pt x="1577" y="3929"/>
                    <a:pt x="1627" y="3891"/>
                  </a:cubicBezTo>
                  <a:cubicBezTo>
                    <a:pt x="1741" y="3816"/>
                    <a:pt x="1741" y="3790"/>
                    <a:pt x="1785" y="3733"/>
                  </a:cubicBezTo>
                  <a:cubicBezTo>
                    <a:pt x="1868" y="3632"/>
                    <a:pt x="1861" y="3645"/>
                    <a:pt x="1893" y="3562"/>
                  </a:cubicBezTo>
                  <a:cubicBezTo>
                    <a:pt x="1963" y="3360"/>
                    <a:pt x="1969" y="3132"/>
                    <a:pt x="1849" y="2993"/>
                  </a:cubicBezTo>
                  <a:cubicBezTo>
                    <a:pt x="1817" y="2949"/>
                    <a:pt x="1747" y="2911"/>
                    <a:pt x="1671" y="2866"/>
                  </a:cubicBezTo>
                  <a:lnTo>
                    <a:pt x="1589" y="2822"/>
                  </a:lnTo>
                  <a:cubicBezTo>
                    <a:pt x="1558" y="2816"/>
                    <a:pt x="1545" y="2809"/>
                    <a:pt x="1526" y="2803"/>
                  </a:cubicBezTo>
                  <a:cubicBezTo>
                    <a:pt x="1374" y="2778"/>
                    <a:pt x="1241" y="2594"/>
                    <a:pt x="1368" y="2461"/>
                  </a:cubicBezTo>
                  <a:cubicBezTo>
                    <a:pt x="1437" y="2366"/>
                    <a:pt x="1925" y="2012"/>
                    <a:pt x="2133" y="1797"/>
                  </a:cubicBezTo>
                  <a:cubicBezTo>
                    <a:pt x="2475" y="1443"/>
                    <a:pt x="2703" y="1164"/>
                    <a:pt x="2810" y="626"/>
                  </a:cubicBezTo>
                  <a:cubicBezTo>
                    <a:pt x="2854" y="315"/>
                    <a:pt x="2681" y="0"/>
                    <a:pt x="22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1"/>
            <p:cNvSpPr/>
            <p:nvPr/>
          </p:nvSpPr>
          <p:spPr>
            <a:xfrm>
              <a:off x="1056256" y="1929777"/>
              <a:ext cx="505" cy="1642"/>
            </a:xfrm>
            <a:custGeom>
              <a:avLst/>
              <a:gdLst/>
              <a:ahLst/>
              <a:cxnLst/>
              <a:rect l="l" t="t" r="r" b="b"/>
              <a:pathLst>
                <a:path w="8" h="26" extrusionOk="0">
                  <a:moveTo>
                    <a:pt x="1" y="0"/>
                  </a:moveTo>
                  <a:lnTo>
                    <a:pt x="1" y="13"/>
                  </a:lnTo>
                  <a:lnTo>
                    <a:pt x="1" y="25"/>
                  </a:lnTo>
                  <a:cubicBezTo>
                    <a:pt x="7" y="19"/>
                    <a:pt x="7" y="13"/>
                    <a:pt x="1" y="0"/>
                  </a:cubicBezTo>
                  <a:close/>
                </a:path>
              </a:pathLst>
            </a:custGeom>
            <a:solidFill>
              <a:srgbClr val="3011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1"/>
            <p:cNvSpPr/>
            <p:nvPr/>
          </p:nvSpPr>
          <p:spPr>
            <a:xfrm>
              <a:off x="839733" y="1761863"/>
              <a:ext cx="412384" cy="391072"/>
            </a:xfrm>
            <a:custGeom>
              <a:avLst/>
              <a:gdLst/>
              <a:ahLst/>
              <a:cxnLst/>
              <a:rect l="l" t="t" r="r" b="b"/>
              <a:pathLst>
                <a:path w="6531" h="6193" extrusionOk="0">
                  <a:moveTo>
                    <a:pt x="3278" y="2488"/>
                  </a:moveTo>
                  <a:cubicBezTo>
                    <a:pt x="3297" y="2501"/>
                    <a:pt x="3303" y="2520"/>
                    <a:pt x="3329" y="2526"/>
                  </a:cubicBezTo>
                  <a:lnTo>
                    <a:pt x="3335" y="2526"/>
                  </a:lnTo>
                  <a:cubicBezTo>
                    <a:pt x="3341" y="2533"/>
                    <a:pt x="3348" y="2533"/>
                    <a:pt x="3360" y="2545"/>
                  </a:cubicBezTo>
                  <a:cubicBezTo>
                    <a:pt x="3367" y="2545"/>
                    <a:pt x="3367" y="2552"/>
                    <a:pt x="3367" y="2552"/>
                  </a:cubicBezTo>
                  <a:cubicBezTo>
                    <a:pt x="3379" y="2558"/>
                    <a:pt x="3392" y="2577"/>
                    <a:pt x="3405" y="2589"/>
                  </a:cubicBezTo>
                  <a:cubicBezTo>
                    <a:pt x="3405" y="2596"/>
                    <a:pt x="3411" y="2608"/>
                    <a:pt x="3411" y="2608"/>
                  </a:cubicBezTo>
                  <a:cubicBezTo>
                    <a:pt x="3424" y="2621"/>
                    <a:pt x="3430" y="2646"/>
                    <a:pt x="3430" y="2672"/>
                  </a:cubicBezTo>
                  <a:cubicBezTo>
                    <a:pt x="3447" y="2780"/>
                    <a:pt x="3363" y="2826"/>
                    <a:pt x="3265" y="2826"/>
                  </a:cubicBezTo>
                  <a:cubicBezTo>
                    <a:pt x="3185" y="2826"/>
                    <a:pt x="3095" y="2795"/>
                    <a:pt x="3044" y="2741"/>
                  </a:cubicBezTo>
                  <a:cubicBezTo>
                    <a:pt x="3038" y="2703"/>
                    <a:pt x="3025" y="2659"/>
                    <a:pt x="3012" y="2615"/>
                  </a:cubicBezTo>
                  <a:lnTo>
                    <a:pt x="3038" y="2564"/>
                  </a:lnTo>
                  <a:lnTo>
                    <a:pt x="3057" y="2545"/>
                  </a:lnTo>
                  <a:cubicBezTo>
                    <a:pt x="3076" y="2526"/>
                    <a:pt x="3088" y="2520"/>
                    <a:pt x="3107" y="2514"/>
                  </a:cubicBezTo>
                  <a:cubicBezTo>
                    <a:pt x="3125" y="2518"/>
                    <a:pt x="3144" y="2520"/>
                    <a:pt x="3163" y="2520"/>
                  </a:cubicBezTo>
                  <a:cubicBezTo>
                    <a:pt x="3203" y="2520"/>
                    <a:pt x="3244" y="2510"/>
                    <a:pt x="3278" y="2488"/>
                  </a:cubicBezTo>
                  <a:close/>
                  <a:moveTo>
                    <a:pt x="1177" y="3912"/>
                  </a:moveTo>
                  <a:cubicBezTo>
                    <a:pt x="1177" y="3912"/>
                    <a:pt x="1177" y="3912"/>
                    <a:pt x="1177" y="3912"/>
                  </a:cubicBezTo>
                  <a:lnTo>
                    <a:pt x="1177" y="3912"/>
                  </a:lnTo>
                  <a:cubicBezTo>
                    <a:pt x="1177" y="3912"/>
                    <a:pt x="1177" y="3912"/>
                    <a:pt x="1177" y="3912"/>
                  </a:cubicBezTo>
                  <a:close/>
                  <a:moveTo>
                    <a:pt x="3107" y="3197"/>
                  </a:moveTo>
                  <a:cubicBezTo>
                    <a:pt x="3107" y="3286"/>
                    <a:pt x="3120" y="3380"/>
                    <a:pt x="3133" y="3469"/>
                  </a:cubicBezTo>
                  <a:cubicBezTo>
                    <a:pt x="3145" y="3539"/>
                    <a:pt x="3133" y="3539"/>
                    <a:pt x="3152" y="3589"/>
                  </a:cubicBezTo>
                  <a:cubicBezTo>
                    <a:pt x="3145" y="3602"/>
                    <a:pt x="3209" y="3811"/>
                    <a:pt x="3202" y="3874"/>
                  </a:cubicBezTo>
                  <a:cubicBezTo>
                    <a:pt x="3246" y="4165"/>
                    <a:pt x="3139" y="4791"/>
                    <a:pt x="2930" y="5108"/>
                  </a:cubicBezTo>
                  <a:cubicBezTo>
                    <a:pt x="2779" y="5367"/>
                    <a:pt x="2687" y="5458"/>
                    <a:pt x="2634" y="5458"/>
                  </a:cubicBezTo>
                  <a:cubicBezTo>
                    <a:pt x="2603" y="5458"/>
                    <a:pt x="2585" y="5427"/>
                    <a:pt x="2576" y="5380"/>
                  </a:cubicBezTo>
                  <a:cubicBezTo>
                    <a:pt x="2550" y="5253"/>
                    <a:pt x="2538" y="4855"/>
                    <a:pt x="2582" y="4671"/>
                  </a:cubicBezTo>
                  <a:cubicBezTo>
                    <a:pt x="2709" y="4108"/>
                    <a:pt x="2867" y="3596"/>
                    <a:pt x="3101" y="3210"/>
                  </a:cubicBezTo>
                  <a:lnTo>
                    <a:pt x="3101" y="3197"/>
                  </a:lnTo>
                  <a:close/>
                  <a:moveTo>
                    <a:pt x="1289" y="1577"/>
                  </a:moveTo>
                  <a:cubicBezTo>
                    <a:pt x="1363" y="1577"/>
                    <a:pt x="1442" y="1587"/>
                    <a:pt x="1525" y="1609"/>
                  </a:cubicBezTo>
                  <a:cubicBezTo>
                    <a:pt x="1791" y="1678"/>
                    <a:pt x="1981" y="1824"/>
                    <a:pt x="2164" y="1963"/>
                  </a:cubicBezTo>
                  <a:cubicBezTo>
                    <a:pt x="2354" y="2140"/>
                    <a:pt x="2512" y="2305"/>
                    <a:pt x="2658" y="2621"/>
                  </a:cubicBezTo>
                  <a:cubicBezTo>
                    <a:pt x="2677" y="2678"/>
                    <a:pt x="2690" y="2703"/>
                    <a:pt x="2696" y="2710"/>
                  </a:cubicBezTo>
                  <a:cubicBezTo>
                    <a:pt x="2696" y="2805"/>
                    <a:pt x="2734" y="2900"/>
                    <a:pt x="2785" y="2969"/>
                  </a:cubicBezTo>
                  <a:cubicBezTo>
                    <a:pt x="2772" y="2975"/>
                    <a:pt x="2766" y="2988"/>
                    <a:pt x="2766" y="2994"/>
                  </a:cubicBezTo>
                  <a:cubicBezTo>
                    <a:pt x="2563" y="3304"/>
                    <a:pt x="2443" y="3653"/>
                    <a:pt x="2342" y="3988"/>
                  </a:cubicBezTo>
                  <a:cubicBezTo>
                    <a:pt x="2247" y="4323"/>
                    <a:pt x="2164" y="4665"/>
                    <a:pt x="2190" y="5013"/>
                  </a:cubicBezTo>
                  <a:cubicBezTo>
                    <a:pt x="2190" y="5057"/>
                    <a:pt x="2196" y="5102"/>
                    <a:pt x="2196" y="5152"/>
                  </a:cubicBezTo>
                  <a:lnTo>
                    <a:pt x="2190" y="5158"/>
                  </a:lnTo>
                  <a:cubicBezTo>
                    <a:pt x="2108" y="5209"/>
                    <a:pt x="1715" y="5437"/>
                    <a:pt x="1393" y="5469"/>
                  </a:cubicBezTo>
                  <a:cubicBezTo>
                    <a:pt x="1368" y="5470"/>
                    <a:pt x="1343" y="5471"/>
                    <a:pt x="1318" y="5471"/>
                  </a:cubicBezTo>
                  <a:cubicBezTo>
                    <a:pt x="884" y="5471"/>
                    <a:pt x="443" y="5204"/>
                    <a:pt x="760" y="4462"/>
                  </a:cubicBezTo>
                  <a:cubicBezTo>
                    <a:pt x="855" y="4260"/>
                    <a:pt x="968" y="4102"/>
                    <a:pt x="1177" y="3912"/>
                  </a:cubicBezTo>
                  <a:lnTo>
                    <a:pt x="1177" y="3912"/>
                  </a:lnTo>
                  <a:cubicBezTo>
                    <a:pt x="1176" y="3914"/>
                    <a:pt x="1169" y="3918"/>
                    <a:pt x="1158" y="3918"/>
                  </a:cubicBezTo>
                  <a:cubicBezTo>
                    <a:pt x="1323" y="3817"/>
                    <a:pt x="1519" y="3608"/>
                    <a:pt x="1361" y="3431"/>
                  </a:cubicBezTo>
                  <a:cubicBezTo>
                    <a:pt x="1190" y="3292"/>
                    <a:pt x="950" y="3089"/>
                    <a:pt x="741" y="2798"/>
                  </a:cubicBezTo>
                  <a:cubicBezTo>
                    <a:pt x="379" y="2278"/>
                    <a:pt x="668" y="1577"/>
                    <a:pt x="1289" y="1577"/>
                  </a:cubicBezTo>
                  <a:close/>
                  <a:moveTo>
                    <a:pt x="5346" y="1675"/>
                  </a:moveTo>
                  <a:cubicBezTo>
                    <a:pt x="5763" y="1675"/>
                    <a:pt x="5932" y="1990"/>
                    <a:pt x="5879" y="2305"/>
                  </a:cubicBezTo>
                  <a:cubicBezTo>
                    <a:pt x="5778" y="2843"/>
                    <a:pt x="5550" y="3127"/>
                    <a:pt x="5208" y="3475"/>
                  </a:cubicBezTo>
                  <a:cubicBezTo>
                    <a:pt x="4993" y="3690"/>
                    <a:pt x="4512" y="4038"/>
                    <a:pt x="4442" y="4140"/>
                  </a:cubicBezTo>
                  <a:cubicBezTo>
                    <a:pt x="4316" y="4273"/>
                    <a:pt x="4449" y="4456"/>
                    <a:pt x="4601" y="4481"/>
                  </a:cubicBezTo>
                  <a:cubicBezTo>
                    <a:pt x="4613" y="4488"/>
                    <a:pt x="4632" y="4494"/>
                    <a:pt x="4664" y="4507"/>
                  </a:cubicBezTo>
                  <a:lnTo>
                    <a:pt x="4740" y="4545"/>
                  </a:lnTo>
                  <a:cubicBezTo>
                    <a:pt x="4822" y="4583"/>
                    <a:pt x="4885" y="4633"/>
                    <a:pt x="4923" y="4671"/>
                  </a:cubicBezTo>
                  <a:cubicBezTo>
                    <a:pt x="5044" y="4804"/>
                    <a:pt x="5037" y="5045"/>
                    <a:pt x="4961" y="5241"/>
                  </a:cubicBezTo>
                  <a:cubicBezTo>
                    <a:pt x="4930" y="5329"/>
                    <a:pt x="4942" y="5310"/>
                    <a:pt x="4860" y="5412"/>
                  </a:cubicBezTo>
                  <a:cubicBezTo>
                    <a:pt x="4816" y="5469"/>
                    <a:pt x="4816" y="5494"/>
                    <a:pt x="4702" y="5570"/>
                  </a:cubicBezTo>
                  <a:cubicBezTo>
                    <a:pt x="4645" y="5614"/>
                    <a:pt x="4594" y="5646"/>
                    <a:pt x="4531" y="5677"/>
                  </a:cubicBezTo>
                  <a:lnTo>
                    <a:pt x="4518" y="5677"/>
                  </a:lnTo>
                  <a:cubicBezTo>
                    <a:pt x="4499" y="5684"/>
                    <a:pt x="4487" y="5684"/>
                    <a:pt x="4499" y="5684"/>
                  </a:cubicBezTo>
                  <a:cubicBezTo>
                    <a:pt x="4481" y="5684"/>
                    <a:pt x="4468" y="5690"/>
                    <a:pt x="4456" y="5696"/>
                  </a:cubicBezTo>
                  <a:lnTo>
                    <a:pt x="4456" y="5696"/>
                  </a:lnTo>
                  <a:cubicBezTo>
                    <a:pt x="4390" y="5716"/>
                    <a:pt x="4346" y="5722"/>
                    <a:pt x="4335" y="5728"/>
                  </a:cubicBezTo>
                  <a:cubicBezTo>
                    <a:pt x="4330" y="5728"/>
                    <a:pt x="4325" y="5727"/>
                    <a:pt x="4320" y="5727"/>
                  </a:cubicBezTo>
                  <a:cubicBezTo>
                    <a:pt x="4245" y="5727"/>
                    <a:pt x="4177" y="5763"/>
                    <a:pt x="4107" y="5763"/>
                  </a:cubicBezTo>
                  <a:cubicBezTo>
                    <a:pt x="4094" y="5763"/>
                    <a:pt x="4082" y="5762"/>
                    <a:pt x="4069" y="5760"/>
                  </a:cubicBezTo>
                  <a:cubicBezTo>
                    <a:pt x="4039" y="5761"/>
                    <a:pt x="4012" y="5762"/>
                    <a:pt x="3986" y="5762"/>
                  </a:cubicBezTo>
                  <a:cubicBezTo>
                    <a:pt x="3763" y="5762"/>
                    <a:pt x="3667" y="5715"/>
                    <a:pt x="3531" y="5658"/>
                  </a:cubicBezTo>
                  <a:cubicBezTo>
                    <a:pt x="3272" y="5538"/>
                    <a:pt x="3145" y="5437"/>
                    <a:pt x="3076" y="5380"/>
                  </a:cubicBezTo>
                  <a:cubicBezTo>
                    <a:pt x="3114" y="5317"/>
                    <a:pt x="3152" y="5253"/>
                    <a:pt x="3196" y="5177"/>
                  </a:cubicBezTo>
                  <a:cubicBezTo>
                    <a:pt x="3424" y="4779"/>
                    <a:pt x="3500" y="4330"/>
                    <a:pt x="3512" y="3880"/>
                  </a:cubicBezTo>
                  <a:cubicBezTo>
                    <a:pt x="3500" y="3812"/>
                    <a:pt x="3518" y="3563"/>
                    <a:pt x="3501" y="3563"/>
                  </a:cubicBezTo>
                  <a:cubicBezTo>
                    <a:pt x="3500" y="3563"/>
                    <a:pt x="3500" y="3564"/>
                    <a:pt x="3500" y="3564"/>
                  </a:cubicBezTo>
                  <a:cubicBezTo>
                    <a:pt x="3525" y="3456"/>
                    <a:pt x="3487" y="3342"/>
                    <a:pt x="3487" y="3235"/>
                  </a:cubicBezTo>
                  <a:cubicBezTo>
                    <a:pt x="3487" y="3229"/>
                    <a:pt x="3481" y="3216"/>
                    <a:pt x="3481" y="3197"/>
                  </a:cubicBezTo>
                  <a:cubicBezTo>
                    <a:pt x="3670" y="3127"/>
                    <a:pt x="3784" y="2944"/>
                    <a:pt x="3797" y="2754"/>
                  </a:cubicBezTo>
                  <a:cubicBezTo>
                    <a:pt x="4101" y="2311"/>
                    <a:pt x="4594" y="1868"/>
                    <a:pt x="4892" y="1773"/>
                  </a:cubicBezTo>
                  <a:cubicBezTo>
                    <a:pt x="5067" y="1705"/>
                    <a:pt x="5218" y="1675"/>
                    <a:pt x="5346" y="1675"/>
                  </a:cubicBezTo>
                  <a:close/>
                  <a:moveTo>
                    <a:pt x="3169" y="1"/>
                  </a:moveTo>
                  <a:cubicBezTo>
                    <a:pt x="3164" y="1"/>
                    <a:pt x="3158" y="1"/>
                    <a:pt x="3152" y="2"/>
                  </a:cubicBezTo>
                  <a:cubicBezTo>
                    <a:pt x="3019" y="14"/>
                    <a:pt x="2930" y="179"/>
                    <a:pt x="2993" y="299"/>
                  </a:cubicBezTo>
                  <a:cubicBezTo>
                    <a:pt x="3050" y="381"/>
                    <a:pt x="3044" y="343"/>
                    <a:pt x="3114" y="476"/>
                  </a:cubicBezTo>
                  <a:cubicBezTo>
                    <a:pt x="3183" y="603"/>
                    <a:pt x="3196" y="805"/>
                    <a:pt x="3202" y="1014"/>
                  </a:cubicBezTo>
                  <a:cubicBezTo>
                    <a:pt x="3202" y="1387"/>
                    <a:pt x="3183" y="1520"/>
                    <a:pt x="3082" y="1881"/>
                  </a:cubicBezTo>
                  <a:cubicBezTo>
                    <a:pt x="3050" y="2026"/>
                    <a:pt x="2962" y="2172"/>
                    <a:pt x="2955" y="2324"/>
                  </a:cubicBezTo>
                  <a:cubicBezTo>
                    <a:pt x="2943" y="2330"/>
                    <a:pt x="2917" y="2336"/>
                    <a:pt x="2898" y="2355"/>
                  </a:cubicBezTo>
                  <a:cubicBezTo>
                    <a:pt x="2677" y="1893"/>
                    <a:pt x="2259" y="1451"/>
                    <a:pt x="1728" y="1254"/>
                  </a:cubicBezTo>
                  <a:cubicBezTo>
                    <a:pt x="1588" y="1197"/>
                    <a:pt x="1440" y="1169"/>
                    <a:pt x="1293" y="1169"/>
                  </a:cubicBezTo>
                  <a:cubicBezTo>
                    <a:pt x="799" y="1169"/>
                    <a:pt x="319" y="1482"/>
                    <a:pt x="197" y="1995"/>
                  </a:cubicBezTo>
                  <a:cubicBezTo>
                    <a:pt x="0" y="2646"/>
                    <a:pt x="570" y="3342"/>
                    <a:pt x="931" y="3653"/>
                  </a:cubicBezTo>
                  <a:cubicBezTo>
                    <a:pt x="804" y="3823"/>
                    <a:pt x="715" y="3925"/>
                    <a:pt x="557" y="4222"/>
                  </a:cubicBezTo>
                  <a:cubicBezTo>
                    <a:pt x="190" y="4962"/>
                    <a:pt x="393" y="5658"/>
                    <a:pt x="1013" y="5842"/>
                  </a:cubicBezTo>
                  <a:cubicBezTo>
                    <a:pt x="1115" y="5876"/>
                    <a:pt x="1219" y="5890"/>
                    <a:pt x="1324" y="5890"/>
                  </a:cubicBezTo>
                  <a:cubicBezTo>
                    <a:pt x="1512" y="5890"/>
                    <a:pt x="1701" y="5844"/>
                    <a:pt x="1880" y="5779"/>
                  </a:cubicBezTo>
                  <a:cubicBezTo>
                    <a:pt x="1962" y="5753"/>
                    <a:pt x="2158" y="5665"/>
                    <a:pt x="2310" y="5557"/>
                  </a:cubicBezTo>
                  <a:cubicBezTo>
                    <a:pt x="2380" y="5681"/>
                    <a:pt x="2477" y="5745"/>
                    <a:pt x="2589" y="5745"/>
                  </a:cubicBezTo>
                  <a:cubicBezTo>
                    <a:pt x="2660" y="5745"/>
                    <a:pt x="2737" y="5719"/>
                    <a:pt x="2816" y="5665"/>
                  </a:cubicBezTo>
                  <a:lnTo>
                    <a:pt x="2829" y="5684"/>
                  </a:lnTo>
                  <a:cubicBezTo>
                    <a:pt x="3085" y="5958"/>
                    <a:pt x="3476" y="6193"/>
                    <a:pt x="3965" y="6193"/>
                  </a:cubicBezTo>
                  <a:cubicBezTo>
                    <a:pt x="3995" y="6193"/>
                    <a:pt x="4025" y="6192"/>
                    <a:pt x="4056" y="6190"/>
                  </a:cubicBezTo>
                  <a:cubicBezTo>
                    <a:pt x="4156" y="6171"/>
                    <a:pt x="4275" y="6171"/>
                    <a:pt x="4375" y="6140"/>
                  </a:cubicBezTo>
                  <a:lnTo>
                    <a:pt x="4375" y="6140"/>
                  </a:lnTo>
                  <a:cubicBezTo>
                    <a:pt x="4374" y="6141"/>
                    <a:pt x="4373" y="6143"/>
                    <a:pt x="4373" y="6146"/>
                  </a:cubicBezTo>
                  <a:cubicBezTo>
                    <a:pt x="4695" y="6063"/>
                    <a:pt x="4626" y="6063"/>
                    <a:pt x="4847" y="5892"/>
                  </a:cubicBezTo>
                  <a:cubicBezTo>
                    <a:pt x="4964" y="5764"/>
                    <a:pt x="5038" y="5732"/>
                    <a:pt x="5108" y="5559"/>
                  </a:cubicBezTo>
                  <a:lnTo>
                    <a:pt x="5108" y="5559"/>
                  </a:lnTo>
                  <a:cubicBezTo>
                    <a:pt x="5104" y="5571"/>
                    <a:pt x="5102" y="5580"/>
                    <a:pt x="5104" y="5580"/>
                  </a:cubicBezTo>
                  <a:cubicBezTo>
                    <a:pt x="5105" y="5580"/>
                    <a:pt x="5112" y="5570"/>
                    <a:pt x="5126" y="5544"/>
                  </a:cubicBezTo>
                  <a:cubicBezTo>
                    <a:pt x="5164" y="5475"/>
                    <a:pt x="5189" y="5399"/>
                    <a:pt x="5208" y="5241"/>
                  </a:cubicBezTo>
                  <a:cubicBezTo>
                    <a:pt x="5252" y="5121"/>
                    <a:pt x="5233" y="4747"/>
                    <a:pt x="5126" y="4589"/>
                  </a:cubicBezTo>
                  <a:cubicBezTo>
                    <a:pt x="5069" y="4494"/>
                    <a:pt x="4987" y="4418"/>
                    <a:pt x="4911" y="4342"/>
                  </a:cubicBezTo>
                  <a:cubicBezTo>
                    <a:pt x="4892" y="4330"/>
                    <a:pt x="4885" y="4311"/>
                    <a:pt x="4873" y="4304"/>
                  </a:cubicBezTo>
                  <a:cubicBezTo>
                    <a:pt x="5107" y="4140"/>
                    <a:pt x="5486" y="3855"/>
                    <a:pt x="5727" y="3570"/>
                  </a:cubicBezTo>
                  <a:cubicBezTo>
                    <a:pt x="6144" y="3070"/>
                    <a:pt x="6530" y="2317"/>
                    <a:pt x="6176" y="1685"/>
                  </a:cubicBezTo>
                  <a:cubicBezTo>
                    <a:pt x="5967" y="1378"/>
                    <a:pt x="5686" y="1258"/>
                    <a:pt x="5389" y="1258"/>
                  </a:cubicBezTo>
                  <a:cubicBezTo>
                    <a:pt x="4875" y="1258"/>
                    <a:pt x="4311" y="1619"/>
                    <a:pt x="3987" y="2007"/>
                  </a:cubicBezTo>
                  <a:cubicBezTo>
                    <a:pt x="3867" y="2121"/>
                    <a:pt x="3765" y="2248"/>
                    <a:pt x="3670" y="2387"/>
                  </a:cubicBezTo>
                  <a:cubicBezTo>
                    <a:pt x="3639" y="2355"/>
                    <a:pt x="3594" y="2324"/>
                    <a:pt x="3557" y="2298"/>
                  </a:cubicBezTo>
                  <a:cubicBezTo>
                    <a:pt x="3753" y="1799"/>
                    <a:pt x="4050" y="1299"/>
                    <a:pt x="4404" y="944"/>
                  </a:cubicBezTo>
                  <a:cubicBezTo>
                    <a:pt x="4626" y="748"/>
                    <a:pt x="4537" y="818"/>
                    <a:pt x="4752" y="685"/>
                  </a:cubicBezTo>
                  <a:lnTo>
                    <a:pt x="4765" y="672"/>
                  </a:lnTo>
                  <a:cubicBezTo>
                    <a:pt x="4784" y="666"/>
                    <a:pt x="4797" y="660"/>
                    <a:pt x="4822" y="653"/>
                  </a:cubicBezTo>
                  <a:cubicBezTo>
                    <a:pt x="5016" y="546"/>
                    <a:pt x="4908" y="278"/>
                    <a:pt x="4731" y="278"/>
                  </a:cubicBezTo>
                  <a:cubicBezTo>
                    <a:pt x="4700" y="278"/>
                    <a:pt x="4666" y="286"/>
                    <a:pt x="4632" y="305"/>
                  </a:cubicBezTo>
                  <a:cubicBezTo>
                    <a:pt x="4588" y="343"/>
                    <a:pt x="4563" y="343"/>
                    <a:pt x="4531" y="394"/>
                  </a:cubicBezTo>
                  <a:cubicBezTo>
                    <a:pt x="4512" y="394"/>
                    <a:pt x="4335" y="596"/>
                    <a:pt x="4284" y="653"/>
                  </a:cubicBezTo>
                  <a:cubicBezTo>
                    <a:pt x="3999" y="970"/>
                    <a:pt x="3740" y="1292"/>
                    <a:pt x="3519" y="1729"/>
                  </a:cubicBezTo>
                  <a:cubicBezTo>
                    <a:pt x="3563" y="1349"/>
                    <a:pt x="3544" y="951"/>
                    <a:pt x="3455" y="584"/>
                  </a:cubicBezTo>
                  <a:cubicBezTo>
                    <a:pt x="3399" y="460"/>
                    <a:pt x="3459" y="1"/>
                    <a:pt x="3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1"/>
            <p:cNvSpPr/>
            <p:nvPr/>
          </p:nvSpPr>
          <p:spPr>
            <a:xfrm>
              <a:off x="932808" y="2139559"/>
              <a:ext cx="54808" cy="84176"/>
            </a:xfrm>
            <a:custGeom>
              <a:avLst/>
              <a:gdLst/>
              <a:ahLst/>
              <a:cxnLst/>
              <a:rect l="l" t="t" r="r" b="b"/>
              <a:pathLst>
                <a:path w="868" h="1333" extrusionOk="0">
                  <a:moveTo>
                    <a:pt x="782" y="0"/>
                  </a:moveTo>
                  <a:cubicBezTo>
                    <a:pt x="758" y="0"/>
                    <a:pt x="735" y="11"/>
                    <a:pt x="722" y="32"/>
                  </a:cubicBezTo>
                  <a:cubicBezTo>
                    <a:pt x="444" y="380"/>
                    <a:pt x="184" y="740"/>
                    <a:pt x="39" y="1164"/>
                  </a:cubicBezTo>
                  <a:cubicBezTo>
                    <a:pt x="26" y="1202"/>
                    <a:pt x="1" y="1247"/>
                    <a:pt x="26" y="1291"/>
                  </a:cubicBezTo>
                  <a:cubicBezTo>
                    <a:pt x="54" y="1321"/>
                    <a:pt x="79" y="1332"/>
                    <a:pt x="101" y="1332"/>
                  </a:cubicBezTo>
                  <a:cubicBezTo>
                    <a:pt x="170" y="1332"/>
                    <a:pt x="205" y="1212"/>
                    <a:pt x="210" y="1202"/>
                  </a:cubicBezTo>
                  <a:cubicBezTo>
                    <a:pt x="286" y="1025"/>
                    <a:pt x="412" y="740"/>
                    <a:pt x="589" y="475"/>
                  </a:cubicBezTo>
                  <a:cubicBezTo>
                    <a:pt x="665" y="348"/>
                    <a:pt x="760" y="234"/>
                    <a:pt x="849" y="114"/>
                  </a:cubicBezTo>
                  <a:cubicBezTo>
                    <a:pt x="855" y="95"/>
                    <a:pt x="868" y="76"/>
                    <a:pt x="855" y="57"/>
                  </a:cubicBezTo>
                  <a:cubicBezTo>
                    <a:pt x="848" y="20"/>
                    <a:pt x="814" y="0"/>
                    <a:pt x="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1"/>
            <p:cNvSpPr/>
            <p:nvPr/>
          </p:nvSpPr>
          <p:spPr>
            <a:xfrm>
              <a:off x="908435" y="2240914"/>
              <a:ext cx="23236" cy="72114"/>
            </a:xfrm>
            <a:custGeom>
              <a:avLst/>
              <a:gdLst/>
              <a:ahLst/>
              <a:cxnLst/>
              <a:rect l="l" t="t" r="r" b="b"/>
              <a:pathLst>
                <a:path w="368" h="1142" extrusionOk="0">
                  <a:moveTo>
                    <a:pt x="273" y="0"/>
                  </a:moveTo>
                  <a:cubicBezTo>
                    <a:pt x="234" y="0"/>
                    <a:pt x="196" y="21"/>
                    <a:pt x="184" y="66"/>
                  </a:cubicBezTo>
                  <a:cubicBezTo>
                    <a:pt x="70" y="363"/>
                    <a:pt x="1" y="679"/>
                    <a:pt x="32" y="1008"/>
                  </a:cubicBezTo>
                  <a:cubicBezTo>
                    <a:pt x="32" y="1059"/>
                    <a:pt x="39" y="1135"/>
                    <a:pt x="115" y="1141"/>
                  </a:cubicBezTo>
                  <a:cubicBezTo>
                    <a:pt x="216" y="1141"/>
                    <a:pt x="178" y="1008"/>
                    <a:pt x="191" y="926"/>
                  </a:cubicBezTo>
                  <a:cubicBezTo>
                    <a:pt x="197" y="787"/>
                    <a:pt x="216" y="679"/>
                    <a:pt x="222" y="641"/>
                  </a:cubicBezTo>
                  <a:cubicBezTo>
                    <a:pt x="248" y="452"/>
                    <a:pt x="323" y="274"/>
                    <a:pt x="368" y="78"/>
                  </a:cubicBezTo>
                  <a:cubicBezTo>
                    <a:pt x="361" y="28"/>
                    <a:pt x="317"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1"/>
            <p:cNvSpPr/>
            <p:nvPr/>
          </p:nvSpPr>
          <p:spPr>
            <a:xfrm>
              <a:off x="906603" y="2328439"/>
              <a:ext cx="14712" cy="17302"/>
            </a:xfrm>
            <a:custGeom>
              <a:avLst/>
              <a:gdLst/>
              <a:ahLst/>
              <a:cxnLst/>
              <a:rect l="l" t="t" r="r" b="b"/>
              <a:pathLst>
                <a:path w="233" h="274" extrusionOk="0">
                  <a:moveTo>
                    <a:pt x="116" y="1"/>
                  </a:moveTo>
                  <a:cubicBezTo>
                    <a:pt x="57" y="1"/>
                    <a:pt x="1" y="58"/>
                    <a:pt x="11" y="122"/>
                  </a:cubicBezTo>
                  <a:cubicBezTo>
                    <a:pt x="30" y="167"/>
                    <a:pt x="36" y="230"/>
                    <a:pt x="87" y="261"/>
                  </a:cubicBezTo>
                  <a:cubicBezTo>
                    <a:pt x="99" y="270"/>
                    <a:pt x="113" y="274"/>
                    <a:pt x="128" y="274"/>
                  </a:cubicBezTo>
                  <a:cubicBezTo>
                    <a:pt x="168" y="274"/>
                    <a:pt x="212" y="246"/>
                    <a:pt x="226" y="204"/>
                  </a:cubicBezTo>
                  <a:cubicBezTo>
                    <a:pt x="232" y="141"/>
                    <a:pt x="220" y="59"/>
                    <a:pt x="163" y="15"/>
                  </a:cubicBezTo>
                  <a:cubicBezTo>
                    <a:pt x="148" y="5"/>
                    <a:pt x="13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1"/>
            <p:cNvSpPr/>
            <p:nvPr/>
          </p:nvSpPr>
          <p:spPr>
            <a:xfrm>
              <a:off x="915254" y="2369801"/>
              <a:ext cx="81580" cy="79440"/>
            </a:xfrm>
            <a:custGeom>
              <a:avLst/>
              <a:gdLst/>
              <a:ahLst/>
              <a:cxnLst/>
              <a:rect l="l" t="t" r="r" b="b"/>
              <a:pathLst>
                <a:path w="1292" h="1258" extrusionOk="0">
                  <a:moveTo>
                    <a:pt x="129" y="1"/>
                  </a:moveTo>
                  <a:cubicBezTo>
                    <a:pt x="65" y="1"/>
                    <a:pt x="1" y="76"/>
                    <a:pt x="45" y="144"/>
                  </a:cubicBezTo>
                  <a:cubicBezTo>
                    <a:pt x="203" y="518"/>
                    <a:pt x="481" y="828"/>
                    <a:pt x="810" y="1043"/>
                  </a:cubicBezTo>
                  <a:cubicBezTo>
                    <a:pt x="956" y="1125"/>
                    <a:pt x="1114" y="1258"/>
                    <a:pt x="1215" y="1258"/>
                  </a:cubicBezTo>
                  <a:cubicBezTo>
                    <a:pt x="1272" y="1252"/>
                    <a:pt x="1291" y="1188"/>
                    <a:pt x="1272" y="1144"/>
                  </a:cubicBezTo>
                  <a:cubicBezTo>
                    <a:pt x="1209" y="1068"/>
                    <a:pt x="1101" y="1024"/>
                    <a:pt x="1025" y="961"/>
                  </a:cubicBezTo>
                  <a:cubicBezTo>
                    <a:pt x="785" y="796"/>
                    <a:pt x="614" y="657"/>
                    <a:pt x="418" y="397"/>
                  </a:cubicBezTo>
                  <a:cubicBezTo>
                    <a:pt x="367" y="353"/>
                    <a:pt x="272" y="144"/>
                    <a:pt x="184" y="24"/>
                  </a:cubicBezTo>
                  <a:cubicBezTo>
                    <a:pt x="168" y="8"/>
                    <a:pt x="148"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1"/>
            <p:cNvSpPr/>
            <p:nvPr/>
          </p:nvSpPr>
          <p:spPr>
            <a:xfrm>
              <a:off x="1019127" y="2453222"/>
              <a:ext cx="23236" cy="14334"/>
            </a:xfrm>
            <a:custGeom>
              <a:avLst/>
              <a:gdLst/>
              <a:ahLst/>
              <a:cxnLst/>
              <a:rect l="l" t="t" r="r" b="b"/>
              <a:pathLst>
                <a:path w="368" h="227" extrusionOk="0">
                  <a:moveTo>
                    <a:pt x="117" y="1"/>
                  </a:moveTo>
                  <a:cubicBezTo>
                    <a:pt x="106" y="1"/>
                    <a:pt x="94" y="2"/>
                    <a:pt x="83" y="7"/>
                  </a:cubicBezTo>
                  <a:cubicBezTo>
                    <a:pt x="1" y="51"/>
                    <a:pt x="19" y="165"/>
                    <a:pt x="95" y="190"/>
                  </a:cubicBezTo>
                  <a:cubicBezTo>
                    <a:pt x="140" y="204"/>
                    <a:pt x="198" y="227"/>
                    <a:pt x="247" y="227"/>
                  </a:cubicBezTo>
                  <a:cubicBezTo>
                    <a:pt x="289" y="227"/>
                    <a:pt x="325" y="210"/>
                    <a:pt x="342" y="158"/>
                  </a:cubicBezTo>
                  <a:cubicBezTo>
                    <a:pt x="368" y="89"/>
                    <a:pt x="298" y="32"/>
                    <a:pt x="235" y="26"/>
                  </a:cubicBezTo>
                  <a:cubicBezTo>
                    <a:pt x="195" y="21"/>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1"/>
            <p:cNvSpPr/>
            <p:nvPr/>
          </p:nvSpPr>
          <p:spPr>
            <a:xfrm>
              <a:off x="1075894" y="2462631"/>
              <a:ext cx="71667" cy="53865"/>
            </a:xfrm>
            <a:custGeom>
              <a:avLst/>
              <a:gdLst/>
              <a:ahLst/>
              <a:cxnLst/>
              <a:rect l="l" t="t" r="r" b="b"/>
              <a:pathLst>
                <a:path w="1135" h="853" extrusionOk="0">
                  <a:moveTo>
                    <a:pt x="103" y="1"/>
                  </a:moveTo>
                  <a:cubicBezTo>
                    <a:pt x="90" y="1"/>
                    <a:pt x="77" y="3"/>
                    <a:pt x="63" y="9"/>
                  </a:cubicBezTo>
                  <a:cubicBezTo>
                    <a:pt x="0" y="41"/>
                    <a:pt x="0" y="136"/>
                    <a:pt x="57" y="168"/>
                  </a:cubicBezTo>
                  <a:cubicBezTo>
                    <a:pt x="297" y="269"/>
                    <a:pt x="626" y="465"/>
                    <a:pt x="702" y="547"/>
                  </a:cubicBezTo>
                  <a:cubicBezTo>
                    <a:pt x="804" y="629"/>
                    <a:pt x="880" y="762"/>
                    <a:pt x="981" y="838"/>
                  </a:cubicBezTo>
                  <a:cubicBezTo>
                    <a:pt x="994" y="848"/>
                    <a:pt x="1008" y="853"/>
                    <a:pt x="1021" y="853"/>
                  </a:cubicBezTo>
                  <a:cubicBezTo>
                    <a:pt x="1083" y="853"/>
                    <a:pt x="1134" y="756"/>
                    <a:pt x="1082" y="699"/>
                  </a:cubicBezTo>
                  <a:cubicBezTo>
                    <a:pt x="1038" y="623"/>
                    <a:pt x="804" y="345"/>
                    <a:pt x="639" y="256"/>
                  </a:cubicBezTo>
                  <a:cubicBezTo>
                    <a:pt x="500" y="161"/>
                    <a:pt x="373" y="123"/>
                    <a:pt x="266" y="66"/>
                  </a:cubicBezTo>
                  <a:cubicBezTo>
                    <a:pt x="215" y="46"/>
                    <a:pt x="159"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71"/>
          <p:cNvGrpSpPr/>
          <p:nvPr/>
        </p:nvGrpSpPr>
        <p:grpSpPr>
          <a:xfrm rot="3026301">
            <a:off x="7642754" y="511122"/>
            <a:ext cx="1205969" cy="1030369"/>
            <a:chOff x="521761" y="3204586"/>
            <a:chExt cx="831898" cy="710766"/>
          </a:xfrm>
        </p:grpSpPr>
        <p:sp>
          <p:nvSpPr>
            <p:cNvPr id="1833" name="Google Shape;1833;p71"/>
            <p:cNvSpPr/>
            <p:nvPr/>
          </p:nvSpPr>
          <p:spPr>
            <a:xfrm>
              <a:off x="521761" y="3209798"/>
              <a:ext cx="831896" cy="705554"/>
            </a:xfrm>
            <a:custGeom>
              <a:avLst/>
              <a:gdLst/>
              <a:ahLst/>
              <a:cxnLst/>
              <a:rect l="l" t="t" r="r" b="b"/>
              <a:pathLst>
                <a:path w="19167" h="16257" extrusionOk="0">
                  <a:moveTo>
                    <a:pt x="9309" y="1"/>
                  </a:moveTo>
                  <a:cubicBezTo>
                    <a:pt x="4822" y="1"/>
                    <a:pt x="1178" y="3652"/>
                    <a:pt x="1178" y="8132"/>
                  </a:cubicBezTo>
                  <a:cubicBezTo>
                    <a:pt x="1178" y="9410"/>
                    <a:pt x="1475" y="10618"/>
                    <a:pt x="2000" y="11694"/>
                  </a:cubicBezTo>
                  <a:cubicBezTo>
                    <a:pt x="1918" y="11783"/>
                    <a:pt x="1836" y="11890"/>
                    <a:pt x="1741" y="11973"/>
                  </a:cubicBezTo>
                  <a:cubicBezTo>
                    <a:pt x="1133" y="12605"/>
                    <a:pt x="728" y="13143"/>
                    <a:pt x="248" y="14130"/>
                  </a:cubicBezTo>
                  <a:cubicBezTo>
                    <a:pt x="1" y="14769"/>
                    <a:pt x="248" y="15896"/>
                    <a:pt x="1007" y="16041"/>
                  </a:cubicBezTo>
                  <a:cubicBezTo>
                    <a:pt x="1181" y="16092"/>
                    <a:pt x="1374" y="16115"/>
                    <a:pt x="1581" y="16115"/>
                  </a:cubicBezTo>
                  <a:cubicBezTo>
                    <a:pt x="2539" y="16115"/>
                    <a:pt x="3810" y="15617"/>
                    <a:pt x="5012" y="15029"/>
                  </a:cubicBezTo>
                  <a:cubicBezTo>
                    <a:pt x="6259" y="15807"/>
                    <a:pt x="7727" y="16256"/>
                    <a:pt x="9302" y="16256"/>
                  </a:cubicBezTo>
                  <a:cubicBezTo>
                    <a:pt x="13788" y="16256"/>
                    <a:pt x="17433" y="12612"/>
                    <a:pt x="17433" y="8125"/>
                  </a:cubicBezTo>
                  <a:cubicBezTo>
                    <a:pt x="17433" y="7461"/>
                    <a:pt x="17351" y="6822"/>
                    <a:pt x="17205" y="6195"/>
                  </a:cubicBezTo>
                  <a:cubicBezTo>
                    <a:pt x="17762" y="5569"/>
                    <a:pt x="18319" y="4930"/>
                    <a:pt x="18699" y="4171"/>
                  </a:cubicBezTo>
                  <a:cubicBezTo>
                    <a:pt x="19078" y="3500"/>
                    <a:pt x="19167" y="2399"/>
                    <a:pt x="18376" y="1988"/>
                  </a:cubicBezTo>
                  <a:cubicBezTo>
                    <a:pt x="18167" y="1900"/>
                    <a:pt x="17950" y="1867"/>
                    <a:pt x="17729" y="1867"/>
                  </a:cubicBezTo>
                  <a:cubicBezTo>
                    <a:pt x="17280" y="1867"/>
                    <a:pt x="16819" y="2004"/>
                    <a:pt x="16395" y="2102"/>
                  </a:cubicBezTo>
                  <a:cubicBezTo>
                    <a:pt x="15984" y="2215"/>
                    <a:pt x="15573" y="2361"/>
                    <a:pt x="15181" y="2519"/>
                  </a:cubicBezTo>
                  <a:cubicBezTo>
                    <a:pt x="13700" y="969"/>
                    <a:pt x="11612" y="1"/>
                    <a:pt x="9309"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1"/>
            <p:cNvSpPr/>
            <p:nvPr/>
          </p:nvSpPr>
          <p:spPr>
            <a:xfrm>
              <a:off x="591514" y="3396857"/>
              <a:ext cx="199955" cy="221080"/>
            </a:xfrm>
            <a:custGeom>
              <a:avLst/>
              <a:gdLst/>
              <a:ahLst/>
              <a:cxnLst/>
              <a:rect l="l" t="t" r="r" b="b"/>
              <a:pathLst>
                <a:path w="4607" h="5094" extrusionOk="0">
                  <a:moveTo>
                    <a:pt x="4607" y="0"/>
                  </a:moveTo>
                  <a:cubicBezTo>
                    <a:pt x="4601" y="0"/>
                    <a:pt x="4589" y="0"/>
                    <a:pt x="4588" y="12"/>
                  </a:cubicBezTo>
                  <a:lnTo>
                    <a:pt x="4588" y="12"/>
                  </a:lnTo>
                  <a:cubicBezTo>
                    <a:pt x="4577" y="14"/>
                    <a:pt x="4382" y="124"/>
                    <a:pt x="4316" y="184"/>
                  </a:cubicBezTo>
                  <a:cubicBezTo>
                    <a:pt x="3936" y="424"/>
                    <a:pt x="3633" y="696"/>
                    <a:pt x="3272" y="1044"/>
                  </a:cubicBezTo>
                  <a:cubicBezTo>
                    <a:pt x="2955" y="1380"/>
                    <a:pt x="2557" y="1614"/>
                    <a:pt x="2177" y="1879"/>
                  </a:cubicBezTo>
                  <a:cubicBezTo>
                    <a:pt x="1918" y="2069"/>
                    <a:pt x="1487" y="2493"/>
                    <a:pt x="1152" y="2734"/>
                  </a:cubicBezTo>
                  <a:cubicBezTo>
                    <a:pt x="975" y="2848"/>
                    <a:pt x="760" y="2873"/>
                    <a:pt x="564" y="2930"/>
                  </a:cubicBezTo>
                  <a:cubicBezTo>
                    <a:pt x="380" y="2987"/>
                    <a:pt x="216" y="3094"/>
                    <a:pt x="20" y="3240"/>
                  </a:cubicBezTo>
                  <a:cubicBezTo>
                    <a:pt x="13" y="3385"/>
                    <a:pt x="1" y="3544"/>
                    <a:pt x="1" y="3702"/>
                  </a:cubicBezTo>
                  <a:cubicBezTo>
                    <a:pt x="1" y="4176"/>
                    <a:pt x="51" y="4645"/>
                    <a:pt x="127" y="5094"/>
                  </a:cubicBezTo>
                  <a:cubicBezTo>
                    <a:pt x="342" y="4860"/>
                    <a:pt x="564" y="4632"/>
                    <a:pt x="791" y="4398"/>
                  </a:cubicBezTo>
                  <a:cubicBezTo>
                    <a:pt x="1374" y="3828"/>
                    <a:pt x="1899" y="3221"/>
                    <a:pt x="2462" y="2639"/>
                  </a:cubicBezTo>
                  <a:cubicBezTo>
                    <a:pt x="3038" y="2076"/>
                    <a:pt x="3658" y="1512"/>
                    <a:pt x="4069" y="886"/>
                  </a:cubicBezTo>
                  <a:cubicBezTo>
                    <a:pt x="4234" y="620"/>
                    <a:pt x="4537" y="215"/>
                    <a:pt x="46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1"/>
            <p:cNvSpPr/>
            <p:nvPr/>
          </p:nvSpPr>
          <p:spPr>
            <a:xfrm>
              <a:off x="642862" y="3581402"/>
              <a:ext cx="236240" cy="210099"/>
            </a:xfrm>
            <a:custGeom>
              <a:avLst/>
              <a:gdLst/>
              <a:ahLst/>
              <a:cxnLst/>
              <a:rect l="l" t="t" r="r" b="b"/>
              <a:pathLst>
                <a:path w="5443" h="4841" extrusionOk="0">
                  <a:moveTo>
                    <a:pt x="5442" y="0"/>
                  </a:moveTo>
                  <a:cubicBezTo>
                    <a:pt x="5430" y="7"/>
                    <a:pt x="5423" y="7"/>
                    <a:pt x="5411" y="13"/>
                  </a:cubicBezTo>
                  <a:cubicBezTo>
                    <a:pt x="5386" y="32"/>
                    <a:pt x="5360" y="38"/>
                    <a:pt x="5335" y="51"/>
                  </a:cubicBezTo>
                  <a:cubicBezTo>
                    <a:pt x="4671" y="525"/>
                    <a:pt x="4152" y="918"/>
                    <a:pt x="3582" y="1519"/>
                  </a:cubicBezTo>
                  <a:cubicBezTo>
                    <a:pt x="2949" y="2088"/>
                    <a:pt x="2228" y="2563"/>
                    <a:pt x="1443" y="2898"/>
                  </a:cubicBezTo>
                  <a:cubicBezTo>
                    <a:pt x="1121" y="3050"/>
                    <a:pt x="868" y="3310"/>
                    <a:pt x="539" y="3449"/>
                  </a:cubicBezTo>
                  <a:cubicBezTo>
                    <a:pt x="384" y="3517"/>
                    <a:pt x="215" y="3545"/>
                    <a:pt x="53" y="3545"/>
                  </a:cubicBezTo>
                  <a:cubicBezTo>
                    <a:pt x="35" y="3545"/>
                    <a:pt x="18" y="3544"/>
                    <a:pt x="1" y="3544"/>
                  </a:cubicBezTo>
                  <a:lnTo>
                    <a:pt x="1" y="3544"/>
                  </a:lnTo>
                  <a:cubicBezTo>
                    <a:pt x="292" y="4006"/>
                    <a:pt x="640" y="4442"/>
                    <a:pt x="1026" y="4841"/>
                  </a:cubicBezTo>
                  <a:cubicBezTo>
                    <a:pt x="1254" y="4752"/>
                    <a:pt x="1469" y="4664"/>
                    <a:pt x="1659" y="4575"/>
                  </a:cubicBezTo>
                  <a:cubicBezTo>
                    <a:pt x="1899" y="4474"/>
                    <a:pt x="2127" y="4354"/>
                    <a:pt x="2348" y="4227"/>
                  </a:cubicBezTo>
                  <a:cubicBezTo>
                    <a:pt x="2361" y="4176"/>
                    <a:pt x="2405" y="4126"/>
                    <a:pt x="2443" y="4069"/>
                  </a:cubicBezTo>
                  <a:lnTo>
                    <a:pt x="2443" y="4063"/>
                  </a:lnTo>
                  <a:cubicBezTo>
                    <a:pt x="2532" y="3911"/>
                    <a:pt x="2633" y="3778"/>
                    <a:pt x="2728" y="3645"/>
                  </a:cubicBezTo>
                  <a:cubicBezTo>
                    <a:pt x="3038" y="3227"/>
                    <a:pt x="3323" y="2784"/>
                    <a:pt x="3658" y="2386"/>
                  </a:cubicBezTo>
                  <a:cubicBezTo>
                    <a:pt x="4304" y="1620"/>
                    <a:pt x="5177" y="924"/>
                    <a:pt x="5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1"/>
            <p:cNvSpPr/>
            <p:nvPr/>
          </p:nvSpPr>
          <p:spPr>
            <a:xfrm>
              <a:off x="959541" y="3246078"/>
              <a:ext cx="269182" cy="258447"/>
            </a:xfrm>
            <a:custGeom>
              <a:avLst/>
              <a:gdLst/>
              <a:ahLst/>
              <a:cxnLst/>
              <a:rect l="l" t="t" r="r" b="b"/>
              <a:pathLst>
                <a:path w="6202" h="5955" extrusionOk="0">
                  <a:moveTo>
                    <a:pt x="2019" y="0"/>
                  </a:moveTo>
                  <a:cubicBezTo>
                    <a:pt x="1835" y="342"/>
                    <a:pt x="1551" y="633"/>
                    <a:pt x="1380" y="975"/>
                  </a:cubicBezTo>
                  <a:cubicBezTo>
                    <a:pt x="1139" y="1854"/>
                    <a:pt x="412" y="2335"/>
                    <a:pt x="95" y="3151"/>
                  </a:cubicBezTo>
                  <a:cubicBezTo>
                    <a:pt x="64" y="3253"/>
                    <a:pt x="0" y="3379"/>
                    <a:pt x="57" y="3468"/>
                  </a:cubicBezTo>
                  <a:cubicBezTo>
                    <a:pt x="129" y="3565"/>
                    <a:pt x="270" y="3600"/>
                    <a:pt x="402" y="3600"/>
                  </a:cubicBezTo>
                  <a:cubicBezTo>
                    <a:pt x="434" y="3600"/>
                    <a:pt x="465" y="3598"/>
                    <a:pt x="494" y="3594"/>
                  </a:cubicBezTo>
                  <a:cubicBezTo>
                    <a:pt x="1342" y="3430"/>
                    <a:pt x="2057" y="2746"/>
                    <a:pt x="2943" y="2481"/>
                  </a:cubicBezTo>
                  <a:cubicBezTo>
                    <a:pt x="3171" y="2417"/>
                    <a:pt x="3411" y="2386"/>
                    <a:pt x="3639" y="2323"/>
                  </a:cubicBezTo>
                  <a:cubicBezTo>
                    <a:pt x="3759" y="2285"/>
                    <a:pt x="3915" y="2243"/>
                    <a:pt x="4058" y="2243"/>
                  </a:cubicBezTo>
                  <a:cubicBezTo>
                    <a:pt x="4225" y="2243"/>
                    <a:pt x="4375" y="2300"/>
                    <a:pt x="4430" y="2487"/>
                  </a:cubicBezTo>
                  <a:cubicBezTo>
                    <a:pt x="4487" y="2917"/>
                    <a:pt x="4177" y="3284"/>
                    <a:pt x="4113" y="3689"/>
                  </a:cubicBezTo>
                  <a:cubicBezTo>
                    <a:pt x="4101" y="3772"/>
                    <a:pt x="4101" y="4063"/>
                    <a:pt x="4050" y="4227"/>
                  </a:cubicBezTo>
                  <a:cubicBezTo>
                    <a:pt x="3993" y="4499"/>
                    <a:pt x="3860" y="4746"/>
                    <a:pt x="3746" y="5005"/>
                  </a:cubicBezTo>
                  <a:cubicBezTo>
                    <a:pt x="3607" y="5240"/>
                    <a:pt x="3607" y="5562"/>
                    <a:pt x="3658" y="5695"/>
                  </a:cubicBezTo>
                  <a:cubicBezTo>
                    <a:pt x="3715" y="5809"/>
                    <a:pt x="3778" y="5784"/>
                    <a:pt x="3879" y="5898"/>
                  </a:cubicBezTo>
                  <a:cubicBezTo>
                    <a:pt x="3886" y="5910"/>
                    <a:pt x="3892" y="5929"/>
                    <a:pt x="3892" y="5955"/>
                  </a:cubicBezTo>
                  <a:cubicBezTo>
                    <a:pt x="4525" y="5461"/>
                    <a:pt x="5335" y="4822"/>
                    <a:pt x="5961" y="4176"/>
                  </a:cubicBezTo>
                  <a:cubicBezTo>
                    <a:pt x="6037" y="4101"/>
                    <a:pt x="6126" y="4018"/>
                    <a:pt x="6201" y="3936"/>
                  </a:cubicBezTo>
                  <a:cubicBezTo>
                    <a:pt x="5366" y="2145"/>
                    <a:pt x="3860" y="734"/>
                    <a:pt x="2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1"/>
            <p:cNvSpPr/>
            <p:nvPr/>
          </p:nvSpPr>
          <p:spPr>
            <a:xfrm>
              <a:off x="619510" y="3223553"/>
              <a:ext cx="525170" cy="489118"/>
            </a:xfrm>
            <a:custGeom>
              <a:avLst/>
              <a:gdLst/>
              <a:ahLst/>
              <a:cxnLst/>
              <a:rect l="l" t="t" r="r" b="b"/>
              <a:pathLst>
                <a:path w="12100" h="11270" extrusionOk="0">
                  <a:moveTo>
                    <a:pt x="7385" y="0"/>
                  </a:moveTo>
                  <a:cubicBezTo>
                    <a:pt x="7354" y="7"/>
                    <a:pt x="7322" y="26"/>
                    <a:pt x="7290" y="32"/>
                  </a:cubicBezTo>
                  <a:cubicBezTo>
                    <a:pt x="6714" y="247"/>
                    <a:pt x="6025" y="703"/>
                    <a:pt x="5367" y="918"/>
                  </a:cubicBezTo>
                  <a:cubicBezTo>
                    <a:pt x="5069" y="1019"/>
                    <a:pt x="4664" y="1304"/>
                    <a:pt x="4304" y="1462"/>
                  </a:cubicBezTo>
                  <a:cubicBezTo>
                    <a:pt x="4070" y="1589"/>
                    <a:pt x="3804" y="1601"/>
                    <a:pt x="3608" y="1760"/>
                  </a:cubicBezTo>
                  <a:cubicBezTo>
                    <a:pt x="3139" y="2089"/>
                    <a:pt x="2709" y="2519"/>
                    <a:pt x="2152" y="2683"/>
                  </a:cubicBezTo>
                  <a:cubicBezTo>
                    <a:pt x="2086" y="2704"/>
                    <a:pt x="2012" y="2716"/>
                    <a:pt x="1939" y="2716"/>
                  </a:cubicBezTo>
                  <a:cubicBezTo>
                    <a:pt x="1746" y="2716"/>
                    <a:pt x="1556" y="2635"/>
                    <a:pt x="1520" y="2424"/>
                  </a:cubicBezTo>
                  <a:cubicBezTo>
                    <a:pt x="1520" y="2405"/>
                    <a:pt x="1520" y="2380"/>
                    <a:pt x="1507" y="2367"/>
                  </a:cubicBezTo>
                  <a:cubicBezTo>
                    <a:pt x="1077" y="2816"/>
                    <a:pt x="697" y="3322"/>
                    <a:pt x="387" y="3867"/>
                  </a:cubicBezTo>
                  <a:cubicBezTo>
                    <a:pt x="292" y="4107"/>
                    <a:pt x="203" y="4341"/>
                    <a:pt x="140" y="4588"/>
                  </a:cubicBezTo>
                  <a:cubicBezTo>
                    <a:pt x="77" y="4816"/>
                    <a:pt x="1" y="5062"/>
                    <a:pt x="71" y="5303"/>
                  </a:cubicBezTo>
                  <a:cubicBezTo>
                    <a:pt x="88" y="5403"/>
                    <a:pt x="143" y="5445"/>
                    <a:pt x="224" y="5445"/>
                  </a:cubicBezTo>
                  <a:cubicBezTo>
                    <a:pt x="625" y="5445"/>
                    <a:pt x="1664" y="4385"/>
                    <a:pt x="1880" y="4227"/>
                  </a:cubicBezTo>
                  <a:cubicBezTo>
                    <a:pt x="2772" y="3449"/>
                    <a:pt x="3614" y="2785"/>
                    <a:pt x="4569" y="2057"/>
                  </a:cubicBezTo>
                  <a:cubicBezTo>
                    <a:pt x="5329" y="1481"/>
                    <a:pt x="6126" y="924"/>
                    <a:pt x="7037" y="621"/>
                  </a:cubicBezTo>
                  <a:cubicBezTo>
                    <a:pt x="7242" y="564"/>
                    <a:pt x="7467" y="506"/>
                    <a:pt x="7684" y="506"/>
                  </a:cubicBezTo>
                  <a:cubicBezTo>
                    <a:pt x="7810" y="506"/>
                    <a:pt x="7934" y="525"/>
                    <a:pt x="8050" y="576"/>
                  </a:cubicBezTo>
                  <a:cubicBezTo>
                    <a:pt x="8353" y="728"/>
                    <a:pt x="8448" y="1133"/>
                    <a:pt x="8277" y="1418"/>
                  </a:cubicBezTo>
                  <a:cubicBezTo>
                    <a:pt x="7948" y="2133"/>
                    <a:pt x="7385" y="2721"/>
                    <a:pt x="6847" y="3297"/>
                  </a:cubicBezTo>
                  <a:cubicBezTo>
                    <a:pt x="6050" y="4126"/>
                    <a:pt x="5215" y="4936"/>
                    <a:pt x="4380" y="5727"/>
                  </a:cubicBezTo>
                  <a:cubicBezTo>
                    <a:pt x="3722" y="6360"/>
                    <a:pt x="3082" y="7018"/>
                    <a:pt x="2481" y="7695"/>
                  </a:cubicBezTo>
                  <a:cubicBezTo>
                    <a:pt x="2178" y="8074"/>
                    <a:pt x="1273" y="8948"/>
                    <a:pt x="1539" y="9460"/>
                  </a:cubicBezTo>
                  <a:cubicBezTo>
                    <a:pt x="1587" y="9483"/>
                    <a:pt x="1637" y="9493"/>
                    <a:pt x="1688" y="9493"/>
                  </a:cubicBezTo>
                  <a:cubicBezTo>
                    <a:pt x="1907" y="9493"/>
                    <a:pt x="2147" y="9315"/>
                    <a:pt x="2342" y="9207"/>
                  </a:cubicBezTo>
                  <a:cubicBezTo>
                    <a:pt x="2766" y="8935"/>
                    <a:pt x="3177" y="8644"/>
                    <a:pt x="3589" y="8353"/>
                  </a:cubicBezTo>
                  <a:cubicBezTo>
                    <a:pt x="4911" y="7397"/>
                    <a:pt x="6208" y="6398"/>
                    <a:pt x="7569" y="5486"/>
                  </a:cubicBezTo>
                  <a:cubicBezTo>
                    <a:pt x="8176" y="5088"/>
                    <a:pt x="8809" y="4695"/>
                    <a:pt x="9511" y="4487"/>
                  </a:cubicBezTo>
                  <a:cubicBezTo>
                    <a:pt x="9720" y="4426"/>
                    <a:pt x="9952" y="4325"/>
                    <a:pt x="10176" y="4325"/>
                  </a:cubicBezTo>
                  <a:cubicBezTo>
                    <a:pt x="10258" y="4325"/>
                    <a:pt x="10338" y="4339"/>
                    <a:pt x="10416" y="4373"/>
                  </a:cubicBezTo>
                  <a:cubicBezTo>
                    <a:pt x="11182" y="4866"/>
                    <a:pt x="9815" y="6056"/>
                    <a:pt x="9467" y="6499"/>
                  </a:cubicBezTo>
                  <a:cubicBezTo>
                    <a:pt x="8100" y="7923"/>
                    <a:pt x="6664" y="9277"/>
                    <a:pt x="5367" y="10757"/>
                  </a:cubicBezTo>
                  <a:cubicBezTo>
                    <a:pt x="5202" y="10953"/>
                    <a:pt x="5069" y="11099"/>
                    <a:pt x="4949" y="11270"/>
                  </a:cubicBezTo>
                  <a:cubicBezTo>
                    <a:pt x="6398" y="10378"/>
                    <a:pt x="7759" y="9359"/>
                    <a:pt x="9151" y="8365"/>
                  </a:cubicBezTo>
                  <a:cubicBezTo>
                    <a:pt x="9878" y="7878"/>
                    <a:pt x="10568" y="7334"/>
                    <a:pt x="11277" y="6815"/>
                  </a:cubicBezTo>
                  <a:cubicBezTo>
                    <a:pt x="11378" y="6739"/>
                    <a:pt x="11492" y="6657"/>
                    <a:pt x="11612" y="6562"/>
                  </a:cubicBezTo>
                  <a:cubicBezTo>
                    <a:pt x="11504" y="6530"/>
                    <a:pt x="11410" y="6455"/>
                    <a:pt x="11346" y="6372"/>
                  </a:cubicBezTo>
                  <a:cubicBezTo>
                    <a:pt x="11283" y="6277"/>
                    <a:pt x="11270" y="6163"/>
                    <a:pt x="11264" y="6050"/>
                  </a:cubicBezTo>
                  <a:cubicBezTo>
                    <a:pt x="11245" y="5860"/>
                    <a:pt x="11270" y="5664"/>
                    <a:pt x="11365" y="5499"/>
                  </a:cubicBezTo>
                  <a:cubicBezTo>
                    <a:pt x="11530" y="5151"/>
                    <a:pt x="11663" y="4942"/>
                    <a:pt x="11726" y="4563"/>
                  </a:cubicBezTo>
                  <a:cubicBezTo>
                    <a:pt x="11758" y="4423"/>
                    <a:pt x="11745" y="4215"/>
                    <a:pt x="11814" y="4018"/>
                  </a:cubicBezTo>
                  <a:cubicBezTo>
                    <a:pt x="11909" y="3715"/>
                    <a:pt x="12099" y="3379"/>
                    <a:pt x="12099" y="3082"/>
                  </a:cubicBezTo>
                  <a:cubicBezTo>
                    <a:pt x="12093" y="2981"/>
                    <a:pt x="11979" y="2968"/>
                    <a:pt x="11935" y="2968"/>
                  </a:cubicBezTo>
                  <a:cubicBezTo>
                    <a:pt x="11924" y="2967"/>
                    <a:pt x="11912" y="2967"/>
                    <a:pt x="11901" y="2967"/>
                  </a:cubicBezTo>
                  <a:cubicBezTo>
                    <a:pt x="11751" y="2967"/>
                    <a:pt x="11580" y="3040"/>
                    <a:pt x="11410" y="3069"/>
                  </a:cubicBezTo>
                  <a:cubicBezTo>
                    <a:pt x="11175" y="3114"/>
                    <a:pt x="10840" y="3177"/>
                    <a:pt x="10669" y="3259"/>
                  </a:cubicBezTo>
                  <a:cubicBezTo>
                    <a:pt x="10106" y="3487"/>
                    <a:pt x="9492" y="3924"/>
                    <a:pt x="8878" y="4158"/>
                  </a:cubicBezTo>
                  <a:cubicBezTo>
                    <a:pt x="8692" y="4240"/>
                    <a:pt x="8471" y="4312"/>
                    <a:pt x="8258" y="4312"/>
                  </a:cubicBezTo>
                  <a:cubicBezTo>
                    <a:pt x="8095" y="4312"/>
                    <a:pt x="7937" y="4270"/>
                    <a:pt x="7803" y="4158"/>
                  </a:cubicBezTo>
                  <a:cubicBezTo>
                    <a:pt x="7379" y="3740"/>
                    <a:pt x="8461" y="2544"/>
                    <a:pt x="8670" y="2240"/>
                  </a:cubicBezTo>
                  <a:cubicBezTo>
                    <a:pt x="8904" y="1924"/>
                    <a:pt x="8954" y="1646"/>
                    <a:pt x="9113" y="1304"/>
                  </a:cubicBezTo>
                  <a:cubicBezTo>
                    <a:pt x="9277" y="1013"/>
                    <a:pt x="9499" y="747"/>
                    <a:pt x="9657" y="443"/>
                  </a:cubicBezTo>
                  <a:cubicBezTo>
                    <a:pt x="8942" y="190"/>
                    <a:pt x="8176" y="32"/>
                    <a:pt x="7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1"/>
            <p:cNvSpPr/>
            <p:nvPr/>
          </p:nvSpPr>
          <p:spPr>
            <a:xfrm>
              <a:off x="692299" y="3223553"/>
              <a:ext cx="224695" cy="109021"/>
            </a:xfrm>
            <a:custGeom>
              <a:avLst/>
              <a:gdLst/>
              <a:ahLst/>
              <a:cxnLst/>
              <a:rect l="l" t="t" r="r" b="b"/>
              <a:pathLst>
                <a:path w="5177" h="2512" extrusionOk="0">
                  <a:moveTo>
                    <a:pt x="5177" y="0"/>
                  </a:moveTo>
                  <a:lnTo>
                    <a:pt x="5177" y="0"/>
                  </a:lnTo>
                  <a:cubicBezTo>
                    <a:pt x="3202" y="45"/>
                    <a:pt x="1399" y="848"/>
                    <a:pt x="64" y="2127"/>
                  </a:cubicBezTo>
                  <a:cubicBezTo>
                    <a:pt x="32" y="2234"/>
                    <a:pt x="1" y="2335"/>
                    <a:pt x="32" y="2424"/>
                  </a:cubicBezTo>
                  <a:cubicBezTo>
                    <a:pt x="60" y="2480"/>
                    <a:pt x="151" y="2512"/>
                    <a:pt x="242" y="2512"/>
                  </a:cubicBezTo>
                  <a:cubicBezTo>
                    <a:pt x="274" y="2512"/>
                    <a:pt x="306" y="2508"/>
                    <a:pt x="336" y="2500"/>
                  </a:cubicBezTo>
                  <a:cubicBezTo>
                    <a:pt x="969" y="2361"/>
                    <a:pt x="1424" y="1810"/>
                    <a:pt x="1975" y="1506"/>
                  </a:cubicBezTo>
                  <a:cubicBezTo>
                    <a:pt x="2279" y="1399"/>
                    <a:pt x="2456" y="1355"/>
                    <a:pt x="2722" y="1209"/>
                  </a:cubicBezTo>
                  <a:cubicBezTo>
                    <a:pt x="2987" y="1070"/>
                    <a:pt x="3240" y="905"/>
                    <a:pt x="3519" y="785"/>
                  </a:cubicBezTo>
                  <a:cubicBezTo>
                    <a:pt x="3829" y="665"/>
                    <a:pt x="4025" y="595"/>
                    <a:pt x="4316" y="437"/>
                  </a:cubicBezTo>
                  <a:cubicBezTo>
                    <a:pt x="4601" y="279"/>
                    <a:pt x="4886" y="133"/>
                    <a:pt x="5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1"/>
            <p:cNvSpPr/>
            <p:nvPr/>
          </p:nvSpPr>
          <p:spPr>
            <a:xfrm>
              <a:off x="592078" y="3255496"/>
              <a:ext cx="480856" cy="500576"/>
            </a:xfrm>
            <a:custGeom>
              <a:avLst/>
              <a:gdLst/>
              <a:ahLst/>
              <a:cxnLst/>
              <a:rect l="l" t="t" r="r" b="b"/>
              <a:pathLst>
                <a:path w="11079" h="11534" extrusionOk="0">
                  <a:moveTo>
                    <a:pt x="8292" y="0"/>
                  </a:moveTo>
                  <a:cubicBezTo>
                    <a:pt x="7865" y="0"/>
                    <a:pt x="7283" y="274"/>
                    <a:pt x="7036" y="397"/>
                  </a:cubicBezTo>
                  <a:cubicBezTo>
                    <a:pt x="5771" y="1024"/>
                    <a:pt x="4796" y="1897"/>
                    <a:pt x="3714" y="2738"/>
                  </a:cubicBezTo>
                  <a:cubicBezTo>
                    <a:pt x="3265" y="3093"/>
                    <a:pt x="2607" y="3649"/>
                    <a:pt x="2107" y="4092"/>
                  </a:cubicBezTo>
                  <a:cubicBezTo>
                    <a:pt x="1867" y="4301"/>
                    <a:pt x="1614" y="4516"/>
                    <a:pt x="1335" y="4700"/>
                  </a:cubicBezTo>
                  <a:cubicBezTo>
                    <a:pt x="1163" y="4805"/>
                    <a:pt x="990" y="4922"/>
                    <a:pt x="782" y="4922"/>
                  </a:cubicBezTo>
                  <a:cubicBezTo>
                    <a:pt x="777" y="4922"/>
                    <a:pt x="771" y="4921"/>
                    <a:pt x="766" y="4921"/>
                  </a:cubicBezTo>
                  <a:cubicBezTo>
                    <a:pt x="608" y="4921"/>
                    <a:pt x="494" y="4788"/>
                    <a:pt x="462" y="4643"/>
                  </a:cubicBezTo>
                  <a:cubicBezTo>
                    <a:pt x="430" y="4535"/>
                    <a:pt x="424" y="4421"/>
                    <a:pt x="430" y="4301"/>
                  </a:cubicBezTo>
                  <a:lnTo>
                    <a:pt x="430" y="4301"/>
                  </a:lnTo>
                  <a:cubicBezTo>
                    <a:pt x="209" y="4896"/>
                    <a:pt x="70" y="5529"/>
                    <a:pt x="0" y="6180"/>
                  </a:cubicBezTo>
                  <a:cubicBezTo>
                    <a:pt x="95" y="6117"/>
                    <a:pt x="190" y="6054"/>
                    <a:pt x="291" y="6010"/>
                  </a:cubicBezTo>
                  <a:cubicBezTo>
                    <a:pt x="570" y="5896"/>
                    <a:pt x="854" y="5915"/>
                    <a:pt x="1082" y="5738"/>
                  </a:cubicBezTo>
                  <a:cubicBezTo>
                    <a:pt x="1335" y="5554"/>
                    <a:pt x="1633" y="5269"/>
                    <a:pt x="1886" y="5079"/>
                  </a:cubicBezTo>
                  <a:cubicBezTo>
                    <a:pt x="2133" y="4883"/>
                    <a:pt x="2411" y="4725"/>
                    <a:pt x="2658" y="4542"/>
                  </a:cubicBezTo>
                  <a:cubicBezTo>
                    <a:pt x="3113" y="4156"/>
                    <a:pt x="3689" y="3466"/>
                    <a:pt x="4259" y="3150"/>
                  </a:cubicBezTo>
                  <a:cubicBezTo>
                    <a:pt x="4348" y="3083"/>
                    <a:pt x="4483" y="3029"/>
                    <a:pt x="4593" y="3029"/>
                  </a:cubicBezTo>
                  <a:cubicBezTo>
                    <a:pt x="4692" y="3029"/>
                    <a:pt x="4771" y="3074"/>
                    <a:pt x="4777" y="3194"/>
                  </a:cubicBezTo>
                  <a:cubicBezTo>
                    <a:pt x="4765" y="3403"/>
                    <a:pt x="4619" y="3561"/>
                    <a:pt x="4512" y="3744"/>
                  </a:cubicBezTo>
                  <a:cubicBezTo>
                    <a:pt x="4259" y="4124"/>
                    <a:pt x="4006" y="4510"/>
                    <a:pt x="3702" y="4858"/>
                  </a:cubicBezTo>
                  <a:cubicBezTo>
                    <a:pt x="3309" y="5301"/>
                    <a:pt x="2867" y="5681"/>
                    <a:pt x="2468" y="6105"/>
                  </a:cubicBezTo>
                  <a:cubicBezTo>
                    <a:pt x="1898" y="6718"/>
                    <a:pt x="1373" y="7364"/>
                    <a:pt x="772" y="7940"/>
                  </a:cubicBezTo>
                  <a:cubicBezTo>
                    <a:pt x="557" y="8161"/>
                    <a:pt x="336" y="8395"/>
                    <a:pt x="133" y="8623"/>
                  </a:cubicBezTo>
                  <a:cubicBezTo>
                    <a:pt x="304" y="9408"/>
                    <a:pt x="601" y="10148"/>
                    <a:pt x="994" y="10819"/>
                  </a:cubicBezTo>
                  <a:cubicBezTo>
                    <a:pt x="1100" y="10828"/>
                    <a:pt x="1207" y="10834"/>
                    <a:pt x="1306" y="10834"/>
                  </a:cubicBezTo>
                  <a:cubicBezTo>
                    <a:pt x="1342" y="10834"/>
                    <a:pt x="1377" y="10833"/>
                    <a:pt x="1411" y="10831"/>
                  </a:cubicBezTo>
                  <a:cubicBezTo>
                    <a:pt x="1740" y="10787"/>
                    <a:pt x="2057" y="10502"/>
                    <a:pt x="2354" y="10325"/>
                  </a:cubicBezTo>
                  <a:cubicBezTo>
                    <a:pt x="2949" y="10047"/>
                    <a:pt x="3518" y="9730"/>
                    <a:pt x="4031" y="9325"/>
                  </a:cubicBezTo>
                  <a:cubicBezTo>
                    <a:pt x="4398" y="9078"/>
                    <a:pt x="4758" y="8655"/>
                    <a:pt x="5144" y="8307"/>
                  </a:cubicBezTo>
                  <a:cubicBezTo>
                    <a:pt x="5423" y="8060"/>
                    <a:pt x="5727" y="7845"/>
                    <a:pt x="6018" y="7623"/>
                  </a:cubicBezTo>
                  <a:cubicBezTo>
                    <a:pt x="6182" y="7516"/>
                    <a:pt x="6340" y="7357"/>
                    <a:pt x="6537" y="7300"/>
                  </a:cubicBezTo>
                  <a:cubicBezTo>
                    <a:pt x="6557" y="7294"/>
                    <a:pt x="6578" y="7291"/>
                    <a:pt x="6598" y="7291"/>
                  </a:cubicBezTo>
                  <a:cubicBezTo>
                    <a:pt x="6712" y="7291"/>
                    <a:pt x="6809" y="7392"/>
                    <a:pt x="6809" y="7516"/>
                  </a:cubicBezTo>
                  <a:cubicBezTo>
                    <a:pt x="6752" y="7857"/>
                    <a:pt x="6537" y="8148"/>
                    <a:pt x="6359" y="8433"/>
                  </a:cubicBezTo>
                  <a:cubicBezTo>
                    <a:pt x="6030" y="8908"/>
                    <a:pt x="5632" y="9319"/>
                    <a:pt x="5252" y="9756"/>
                  </a:cubicBezTo>
                  <a:cubicBezTo>
                    <a:pt x="4809" y="10268"/>
                    <a:pt x="4512" y="10692"/>
                    <a:pt x="4088" y="11274"/>
                  </a:cubicBezTo>
                  <a:cubicBezTo>
                    <a:pt x="4081" y="11287"/>
                    <a:pt x="4069" y="11306"/>
                    <a:pt x="4056" y="11318"/>
                  </a:cubicBezTo>
                  <a:cubicBezTo>
                    <a:pt x="4006" y="11388"/>
                    <a:pt x="3961" y="11464"/>
                    <a:pt x="3923" y="11534"/>
                  </a:cubicBezTo>
                  <a:cubicBezTo>
                    <a:pt x="4309" y="11312"/>
                    <a:pt x="4683" y="11072"/>
                    <a:pt x="5069" y="10850"/>
                  </a:cubicBezTo>
                  <a:cubicBezTo>
                    <a:pt x="5113" y="10831"/>
                    <a:pt x="5157" y="10800"/>
                    <a:pt x="5201" y="10774"/>
                  </a:cubicBezTo>
                  <a:cubicBezTo>
                    <a:pt x="5284" y="10471"/>
                    <a:pt x="5505" y="10274"/>
                    <a:pt x="5695" y="10040"/>
                  </a:cubicBezTo>
                  <a:cubicBezTo>
                    <a:pt x="6264" y="9395"/>
                    <a:pt x="6840" y="8775"/>
                    <a:pt x="7435" y="8155"/>
                  </a:cubicBezTo>
                  <a:cubicBezTo>
                    <a:pt x="8302" y="7244"/>
                    <a:pt x="9238" y="6389"/>
                    <a:pt x="10080" y="5459"/>
                  </a:cubicBezTo>
                  <a:cubicBezTo>
                    <a:pt x="10441" y="5023"/>
                    <a:pt x="10839" y="4693"/>
                    <a:pt x="11016" y="4168"/>
                  </a:cubicBezTo>
                  <a:cubicBezTo>
                    <a:pt x="11079" y="4015"/>
                    <a:pt x="10983" y="3852"/>
                    <a:pt x="10821" y="3852"/>
                  </a:cubicBezTo>
                  <a:cubicBezTo>
                    <a:pt x="10803" y="3852"/>
                    <a:pt x="10784" y="3854"/>
                    <a:pt x="10763" y="3858"/>
                  </a:cubicBezTo>
                  <a:cubicBezTo>
                    <a:pt x="10327" y="3941"/>
                    <a:pt x="9732" y="4168"/>
                    <a:pt x="9276" y="4409"/>
                  </a:cubicBezTo>
                  <a:cubicBezTo>
                    <a:pt x="7100" y="5655"/>
                    <a:pt x="5189" y="7319"/>
                    <a:pt x="3075" y="8667"/>
                  </a:cubicBezTo>
                  <a:cubicBezTo>
                    <a:pt x="2879" y="8787"/>
                    <a:pt x="2554" y="8991"/>
                    <a:pt x="2283" y="8991"/>
                  </a:cubicBezTo>
                  <a:cubicBezTo>
                    <a:pt x="2153" y="8991"/>
                    <a:pt x="2035" y="8944"/>
                    <a:pt x="1949" y="8819"/>
                  </a:cubicBezTo>
                  <a:cubicBezTo>
                    <a:pt x="1867" y="8636"/>
                    <a:pt x="1867" y="8414"/>
                    <a:pt x="1936" y="8237"/>
                  </a:cubicBezTo>
                  <a:cubicBezTo>
                    <a:pt x="2291" y="7421"/>
                    <a:pt x="2980" y="6801"/>
                    <a:pt x="3563" y="6149"/>
                  </a:cubicBezTo>
                  <a:cubicBezTo>
                    <a:pt x="4746" y="4896"/>
                    <a:pt x="6049" y="3776"/>
                    <a:pt x="7245" y="2529"/>
                  </a:cubicBezTo>
                  <a:cubicBezTo>
                    <a:pt x="7669" y="2080"/>
                    <a:pt x="8846" y="910"/>
                    <a:pt x="8770" y="302"/>
                  </a:cubicBezTo>
                  <a:cubicBezTo>
                    <a:pt x="8706" y="79"/>
                    <a:pt x="8521" y="0"/>
                    <a:pt x="8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1"/>
            <p:cNvSpPr/>
            <p:nvPr/>
          </p:nvSpPr>
          <p:spPr>
            <a:xfrm>
              <a:off x="1100432" y="3490214"/>
              <a:ext cx="159070" cy="181195"/>
            </a:xfrm>
            <a:custGeom>
              <a:avLst/>
              <a:gdLst/>
              <a:ahLst/>
              <a:cxnLst/>
              <a:rect l="l" t="t" r="r" b="b"/>
              <a:pathLst>
                <a:path w="3665" h="4175" extrusionOk="0">
                  <a:moveTo>
                    <a:pt x="3506" y="1"/>
                  </a:moveTo>
                  <a:cubicBezTo>
                    <a:pt x="2747" y="874"/>
                    <a:pt x="1905" y="1690"/>
                    <a:pt x="1007" y="2424"/>
                  </a:cubicBezTo>
                  <a:cubicBezTo>
                    <a:pt x="905" y="2494"/>
                    <a:pt x="823" y="2563"/>
                    <a:pt x="728" y="2639"/>
                  </a:cubicBezTo>
                  <a:cubicBezTo>
                    <a:pt x="640" y="2740"/>
                    <a:pt x="545" y="2835"/>
                    <a:pt x="475" y="2936"/>
                  </a:cubicBezTo>
                  <a:cubicBezTo>
                    <a:pt x="178" y="3310"/>
                    <a:pt x="0" y="3816"/>
                    <a:pt x="95" y="3841"/>
                  </a:cubicBezTo>
                  <a:cubicBezTo>
                    <a:pt x="111" y="3847"/>
                    <a:pt x="130" y="3849"/>
                    <a:pt x="151" y="3849"/>
                  </a:cubicBezTo>
                  <a:cubicBezTo>
                    <a:pt x="308" y="3849"/>
                    <a:pt x="600" y="3713"/>
                    <a:pt x="823" y="3557"/>
                  </a:cubicBezTo>
                  <a:cubicBezTo>
                    <a:pt x="1045" y="3417"/>
                    <a:pt x="1241" y="3215"/>
                    <a:pt x="1500" y="3145"/>
                  </a:cubicBezTo>
                  <a:cubicBezTo>
                    <a:pt x="1510" y="3145"/>
                    <a:pt x="1520" y="3144"/>
                    <a:pt x="1530" y="3144"/>
                  </a:cubicBezTo>
                  <a:cubicBezTo>
                    <a:pt x="1953" y="3144"/>
                    <a:pt x="1605" y="3688"/>
                    <a:pt x="1500" y="3886"/>
                  </a:cubicBezTo>
                  <a:cubicBezTo>
                    <a:pt x="1449" y="3987"/>
                    <a:pt x="1393" y="4113"/>
                    <a:pt x="1405" y="4158"/>
                  </a:cubicBezTo>
                  <a:lnTo>
                    <a:pt x="1405" y="4164"/>
                  </a:lnTo>
                  <a:cubicBezTo>
                    <a:pt x="1420" y="4171"/>
                    <a:pt x="1439" y="4175"/>
                    <a:pt x="1461" y="4175"/>
                  </a:cubicBezTo>
                  <a:cubicBezTo>
                    <a:pt x="1606" y="4175"/>
                    <a:pt x="1886" y="4022"/>
                    <a:pt x="2051" y="3879"/>
                  </a:cubicBezTo>
                  <a:lnTo>
                    <a:pt x="2051" y="3879"/>
                  </a:lnTo>
                  <a:cubicBezTo>
                    <a:pt x="2033" y="3888"/>
                    <a:pt x="2027" y="3897"/>
                    <a:pt x="2026" y="3897"/>
                  </a:cubicBezTo>
                  <a:cubicBezTo>
                    <a:pt x="2025" y="3897"/>
                    <a:pt x="2025" y="3896"/>
                    <a:pt x="2025" y="3892"/>
                  </a:cubicBezTo>
                  <a:cubicBezTo>
                    <a:pt x="2221" y="3746"/>
                    <a:pt x="2380" y="3531"/>
                    <a:pt x="2626" y="3449"/>
                  </a:cubicBezTo>
                  <a:cubicBezTo>
                    <a:pt x="2660" y="3432"/>
                    <a:pt x="2703" y="3427"/>
                    <a:pt x="2747" y="3427"/>
                  </a:cubicBezTo>
                  <a:cubicBezTo>
                    <a:pt x="2802" y="3427"/>
                    <a:pt x="2857" y="3436"/>
                    <a:pt x="2892" y="3443"/>
                  </a:cubicBezTo>
                  <a:lnTo>
                    <a:pt x="3164" y="3443"/>
                  </a:lnTo>
                  <a:cubicBezTo>
                    <a:pt x="3209" y="3436"/>
                    <a:pt x="3265" y="3430"/>
                    <a:pt x="3322" y="3405"/>
                  </a:cubicBezTo>
                  <a:cubicBezTo>
                    <a:pt x="3354" y="3398"/>
                    <a:pt x="3398" y="3373"/>
                    <a:pt x="3449" y="3348"/>
                  </a:cubicBezTo>
                  <a:cubicBezTo>
                    <a:pt x="3588" y="2772"/>
                    <a:pt x="3664" y="2171"/>
                    <a:pt x="3664" y="1544"/>
                  </a:cubicBezTo>
                  <a:cubicBezTo>
                    <a:pt x="3664" y="1013"/>
                    <a:pt x="3607" y="500"/>
                    <a:pt x="35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1"/>
            <p:cNvSpPr/>
            <p:nvPr/>
          </p:nvSpPr>
          <p:spPr>
            <a:xfrm>
              <a:off x="540688" y="3302414"/>
              <a:ext cx="788537" cy="585032"/>
            </a:xfrm>
            <a:custGeom>
              <a:avLst/>
              <a:gdLst/>
              <a:ahLst/>
              <a:cxnLst/>
              <a:rect l="l" t="t" r="r" b="b"/>
              <a:pathLst>
                <a:path w="18168" h="13480" extrusionOk="0">
                  <a:moveTo>
                    <a:pt x="17284" y="0"/>
                  </a:moveTo>
                  <a:cubicBezTo>
                    <a:pt x="17129" y="0"/>
                    <a:pt x="16956" y="20"/>
                    <a:pt x="16769" y="56"/>
                  </a:cubicBezTo>
                  <a:cubicBezTo>
                    <a:pt x="16370" y="132"/>
                    <a:pt x="15991" y="208"/>
                    <a:pt x="15598" y="303"/>
                  </a:cubicBezTo>
                  <a:cubicBezTo>
                    <a:pt x="15813" y="259"/>
                    <a:pt x="16022" y="227"/>
                    <a:pt x="16218" y="202"/>
                  </a:cubicBezTo>
                  <a:cubicBezTo>
                    <a:pt x="16328" y="192"/>
                    <a:pt x="16442" y="186"/>
                    <a:pt x="16557" y="186"/>
                  </a:cubicBezTo>
                  <a:cubicBezTo>
                    <a:pt x="17103" y="186"/>
                    <a:pt x="17670" y="323"/>
                    <a:pt x="17800" y="835"/>
                  </a:cubicBezTo>
                  <a:cubicBezTo>
                    <a:pt x="17857" y="1031"/>
                    <a:pt x="17737" y="1309"/>
                    <a:pt x="17674" y="1461"/>
                  </a:cubicBezTo>
                  <a:cubicBezTo>
                    <a:pt x="17459" y="1955"/>
                    <a:pt x="17174" y="2423"/>
                    <a:pt x="16889" y="2891"/>
                  </a:cubicBezTo>
                  <a:cubicBezTo>
                    <a:pt x="16560" y="3372"/>
                    <a:pt x="16180" y="3720"/>
                    <a:pt x="15719" y="4182"/>
                  </a:cubicBezTo>
                  <a:cubicBezTo>
                    <a:pt x="14947" y="4948"/>
                    <a:pt x="14124" y="5650"/>
                    <a:pt x="13251" y="6314"/>
                  </a:cubicBezTo>
                  <a:cubicBezTo>
                    <a:pt x="13235" y="6325"/>
                    <a:pt x="13218" y="6329"/>
                    <a:pt x="13202" y="6329"/>
                  </a:cubicBezTo>
                  <a:cubicBezTo>
                    <a:pt x="13131" y="6329"/>
                    <a:pt x="13074" y="6237"/>
                    <a:pt x="13131" y="6175"/>
                  </a:cubicBezTo>
                  <a:cubicBezTo>
                    <a:pt x="13396" y="5966"/>
                    <a:pt x="13687" y="5732"/>
                    <a:pt x="13985" y="5479"/>
                  </a:cubicBezTo>
                  <a:cubicBezTo>
                    <a:pt x="14573" y="5005"/>
                    <a:pt x="15117" y="4479"/>
                    <a:pt x="15630" y="3929"/>
                  </a:cubicBezTo>
                  <a:cubicBezTo>
                    <a:pt x="15997" y="3499"/>
                    <a:pt x="16282" y="3176"/>
                    <a:pt x="16680" y="2727"/>
                  </a:cubicBezTo>
                  <a:cubicBezTo>
                    <a:pt x="16959" y="2360"/>
                    <a:pt x="17421" y="1733"/>
                    <a:pt x="17522" y="1214"/>
                  </a:cubicBezTo>
                  <a:cubicBezTo>
                    <a:pt x="17641" y="695"/>
                    <a:pt x="17222" y="391"/>
                    <a:pt x="16606" y="391"/>
                  </a:cubicBezTo>
                  <a:cubicBezTo>
                    <a:pt x="16404" y="391"/>
                    <a:pt x="16180" y="424"/>
                    <a:pt x="15946" y="493"/>
                  </a:cubicBezTo>
                  <a:cubicBezTo>
                    <a:pt x="15782" y="531"/>
                    <a:pt x="15529" y="613"/>
                    <a:pt x="15257" y="708"/>
                  </a:cubicBezTo>
                  <a:cubicBezTo>
                    <a:pt x="15225" y="714"/>
                    <a:pt x="15193" y="721"/>
                    <a:pt x="15162" y="740"/>
                  </a:cubicBezTo>
                  <a:cubicBezTo>
                    <a:pt x="15181" y="752"/>
                    <a:pt x="15193" y="771"/>
                    <a:pt x="15212" y="797"/>
                  </a:cubicBezTo>
                  <a:cubicBezTo>
                    <a:pt x="15586" y="687"/>
                    <a:pt x="16148" y="526"/>
                    <a:pt x="16409" y="526"/>
                  </a:cubicBezTo>
                  <a:cubicBezTo>
                    <a:pt x="16435" y="526"/>
                    <a:pt x="16458" y="528"/>
                    <a:pt x="16478" y="531"/>
                  </a:cubicBezTo>
                  <a:cubicBezTo>
                    <a:pt x="16788" y="556"/>
                    <a:pt x="16978" y="847"/>
                    <a:pt x="17016" y="1132"/>
                  </a:cubicBezTo>
                  <a:cubicBezTo>
                    <a:pt x="17060" y="1777"/>
                    <a:pt x="16680" y="2195"/>
                    <a:pt x="16345" y="2613"/>
                  </a:cubicBezTo>
                  <a:cubicBezTo>
                    <a:pt x="14675" y="4505"/>
                    <a:pt x="12529" y="5903"/>
                    <a:pt x="10498" y="7365"/>
                  </a:cubicBezTo>
                  <a:cubicBezTo>
                    <a:pt x="9037" y="8453"/>
                    <a:pt x="7550" y="9497"/>
                    <a:pt x="5955" y="10396"/>
                  </a:cubicBezTo>
                  <a:cubicBezTo>
                    <a:pt x="4747" y="11130"/>
                    <a:pt x="3456" y="11838"/>
                    <a:pt x="2045" y="12028"/>
                  </a:cubicBezTo>
                  <a:cubicBezTo>
                    <a:pt x="2013" y="12031"/>
                    <a:pt x="1982" y="12032"/>
                    <a:pt x="1952" y="12032"/>
                  </a:cubicBezTo>
                  <a:cubicBezTo>
                    <a:pt x="1363" y="12032"/>
                    <a:pt x="1084" y="11570"/>
                    <a:pt x="1235" y="11022"/>
                  </a:cubicBezTo>
                  <a:cubicBezTo>
                    <a:pt x="1273" y="10870"/>
                    <a:pt x="1330" y="10731"/>
                    <a:pt x="1399" y="10592"/>
                  </a:cubicBezTo>
                  <a:lnTo>
                    <a:pt x="1399" y="10592"/>
                  </a:lnTo>
                  <a:cubicBezTo>
                    <a:pt x="1361" y="10649"/>
                    <a:pt x="1323" y="10699"/>
                    <a:pt x="1292" y="10763"/>
                  </a:cubicBezTo>
                  <a:cubicBezTo>
                    <a:pt x="1108" y="11028"/>
                    <a:pt x="1045" y="11338"/>
                    <a:pt x="950" y="11686"/>
                  </a:cubicBezTo>
                  <a:cubicBezTo>
                    <a:pt x="855" y="11978"/>
                    <a:pt x="887" y="12224"/>
                    <a:pt x="1045" y="12477"/>
                  </a:cubicBezTo>
                  <a:cubicBezTo>
                    <a:pt x="1228" y="12674"/>
                    <a:pt x="1418" y="12737"/>
                    <a:pt x="1589" y="12768"/>
                  </a:cubicBezTo>
                  <a:cubicBezTo>
                    <a:pt x="2247" y="12768"/>
                    <a:pt x="2665" y="12427"/>
                    <a:pt x="3386" y="12155"/>
                  </a:cubicBezTo>
                  <a:cubicBezTo>
                    <a:pt x="3804" y="12003"/>
                    <a:pt x="4544" y="11604"/>
                    <a:pt x="5000" y="11370"/>
                  </a:cubicBezTo>
                  <a:cubicBezTo>
                    <a:pt x="5670" y="11035"/>
                    <a:pt x="6227" y="10750"/>
                    <a:pt x="6822" y="10383"/>
                  </a:cubicBezTo>
                  <a:cubicBezTo>
                    <a:pt x="6866" y="10358"/>
                    <a:pt x="6917" y="10307"/>
                    <a:pt x="6980" y="10307"/>
                  </a:cubicBezTo>
                  <a:cubicBezTo>
                    <a:pt x="7075" y="10307"/>
                    <a:pt x="7138" y="10427"/>
                    <a:pt x="7075" y="10510"/>
                  </a:cubicBezTo>
                  <a:cubicBezTo>
                    <a:pt x="6651" y="10801"/>
                    <a:pt x="6354" y="10971"/>
                    <a:pt x="5955" y="11244"/>
                  </a:cubicBezTo>
                  <a:cubicBezTo>
                    <a:pt x="5506" y="11541"/>
                    <a:pt x="5069" y="11667"/>
                    <a:pt x="4671" y="11813"/>
                  </a:cubicBezTo>
                  <a:cubicBezTo>
                    <a:pt x="3823" y="12098"/>
                    <a:pt x="2804" y="12977"/>
                    <a:pt x="1931" y="13022"/>
                  </a:cubicBezTo>
                  <a:cubicBezTo>
                    <a:pt x="1903" y="13023"/>
                    <a:pt x="1876" y="13024"/>
                    <a:pt x="1849" y="13024"/>
                  </a:cubicBezTo>
                  <a:cubicBezTo>
                    <a:pt x="1496" y="13024"/>
                    <a:pt x="1147" y="12875"/>
                    <a:pt x="912" y="12617"/>
                  </a:cubicBezTo>
                  <a:cubicBezTo>
                    <a:pt x="779" y="12427"/>
                    <a:pt x="691" y="12174"/>
                    <a:pt x="703" y="11940"/>
                  </a:cubicBezTo>
                  <a:cubicBezTo>
                    <a:pt x="798" y="11307"/>
                    <a:pt x="944" y="10832"/>
                    <a:pt x="1197" y="10402"/>
                  </a:cubicBezTo>
                  <a:lnTo>
                    <a:pt x="1197" y="10402"/>
                  </a:lnTo>
                  <a:cubicBezTo>
                    <a:pt x="1108" y="10491"/>
                    <a:pt x="1020" y="10585"/>
                    <a:pt x="937" y="10680"/>
                  </a:cubicBezTo>
                  <a:cubicBezTo>
                    <a:pt x="729" y="10902"/>
                    <a:pt x="229" y="11813"/>
                    <a:pt x="216" y="11933"/>
                  </a:cubicBezTo>
                  <a:cubicBezTo>
                    <a:pt x="1" y="12477"/>
                    <a:pt x="197" y="13148"/>
                    <a:pt x="501" y="13357"/>
                  </a:cubicBezTo>
                  <a:cubicBezTo>
                    <a:pt x="693" y="13442"/>
                    <a:pt x="919" y="13480"/>
                    <a:pt x="1170" y="13480"/>
                  </a:cubicBezTo>
                  <a:cubicBezTo>
                    <a:pt x="2025" y="13480"/>
                    <a:pt x="3172" y="13038"/>
                    <a:pt x="4297" y="12490"/>
                  </a:cubicBezTo>
                  <a:cubicBezTo>
                    <a:pt x="4396" y="12478"/>
                    <a:pt x="4477" y="12435"/>
                    <a:pt x="4557" y="12386"/>
                  </a:cubicBezTo>
                  <a:lnTo>
                    <a:pt x="4557" y="12386"/>
                  </a:lnTo>
                  <a:cubicBezTo>
                    <a:pt x="4554" y="12388"/>
                    <a:pt x="4554" y="12390"/>
                    <a:pt x="4556" y="12390"/>
                  </a:cubicBezTo>
                  <a:cubicBezTo>
                    <a:pt x="4559" y="12390"/>
                    <a:pt x="4565" y="12388"/>
                    <a:pt x="4576" y="12382"/>
                  </a:cubicBezTo>
                  <a:cubicBezTo>
                    <a:pt x="4607" y="12364"/>
                    <a:pt x="4652" y="12332"/>
                    <a:pt x="4683" y="12307"/>
                  </a:cubicBezTo>
                  <a:cubicBezTo>
                    <a:pt x="4690" y="12307"/>
                    <a:pt x="4690" y="12300"/>
                    <a:pt x="4702" y="12300"/>
                  </a:cubicBezTo>
                  <a:lnTo>
                    <a:pt x="4709" y="12300"/>
                  </a:lnTo>
                  <a:cubicBezTo>
                    <a:pt x="5626" y="11845"/>
                    <a:pt x="6493" y="11338"/>
                    <a:pt x="7151" y="10997"/>
                  </a:cubicBezTo>
                  <a:cubicBezTo>
                    <a:pt x="9024" y="9927"/>
                    <a:pt x="10758" y="8630"/>
                    <a:pt x="12498" y="7358"/>
                  </a:cubicBezTo>
                  <a:cubicBezTo>
                    <a:pt x="13738" y="6479"/>
                    <a:pt x="14985" y="5372"/>
                    <a:pt x="16092" y="4144"/>
                  </a:cubicBezTo>
                  <a:cubicBezTo>
                    <a:pt x="16725" y="3435"/>
                    <a:pt x="17237" y="2923"/>
                    <a:pt x="17712" y="2144"/>
                  </a:cubicBezTo>
                  <a:cubicBezTo>
                    <a:pt x="17996" y="1657"/>
                    <a:pt x="18167" y="1309"/>
                    <a:pt x="18161" y="873"/>
                  </a:cubicBezTo>
                  <a:cubicBezTo>
                    <a:pt x="18132" y="233"/>
                    <a:pt x="17808" y="0"/>
                    <a:pt x="17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1"/>
            <p:cNvSpPr/>
            <p:nvPr/>
          </p:nvSpPr>
          <p:spPr>
            <a:xfrm>
              <a:off x="958716" y="3779402"/>
              <a:ext cx="172525" cy="110149"/>
            </a:xfrm>
            <a:custGeom>
              <a:avLst/>
              <a:gdLst/>
              <a:ahLst/>
              <a:cxnLst/>
              <a:rect l="l" t="t" r="r" b="b"/>
              <a:pathLst>
                <a:path w="3975" h="2538" extrusionOk="0">
                  <a:moveTo>
                    <a:pt x="3962" y="912"/>
                  </a:moveTo>
                  <a:lnTo>
                    <a:pt x="3962" y="912"/>
                  </a:lnTo>
                  <a:cubicBezTo>
                    <a:pt x="3962" y="913"/>
                    <a:pt x="3963" y="915"/>
                    <a:pt x="3963" y="916"/>
                  </a:cubicBezTo>
                  <a:lnTo>
                    <a:pt x="3963" y="916"/>
                  </a:lnTo>
                  <a:cubicBezTo>
                    <a:pt x="3963" y="916"/>
                    <a:pt x="3962" y="914"/>
                    <a:pt x="3962" y="912"/>
                  </a:cubicBezTo>
                  <a:close/>
                  <a:moveTo>
                    <a:pt x="3531" y="0"/>
                  </a:moveTo>
                  <a:cubicBezTo>
                    <a:pt x="3481" y="13"/>
                    <a:pt x="3455" y="26"/>
                    <a:pt x="3430" y="32"/>
                  </a:cubicBezTo>
                  <a:cubicBezTo>
                    <a:pt x="3228" y="127"/>
                    <a:pt x="3069" y="348"/>
                    <a:pt x="2848" y="507"/>
                  </a:cubicBezTo>
                  <a:cubicBezTo>
                    <a:pt x="2259" y="950"/>
                    <a:pt x="1601" y="1291"/>
                    <a:pt x="1026" y="1747"/>
                  </a:cubicBezTo>
                  <a:cubicBezTo>
                    <a:pt x="760" y="1956"/>
                    <a:pt x="393" y="2291"/>
                    <a:pt x="0" y="2538"/>
                  </a:cubicBezTo>
                  <a:cubicBezTo>
                    <a:pt x="1487" y="2386"/>
                    <a:pt x="2854" y="1816"/>
                    <a:pt x="3974" y="943"/>
                  </a:cubicBezTo>
                  <a:cubicBezTo>
                    <a:pt x="3969" y="943"/>
                    <a:pt x="3968" y="928"/>
                    <a:pt x="3963" y="916"/>
                  </a:cubicBezTo>
                  <a:lnTo>
                    <a:pt x="3963" y="916"/>
                  </a:lnTo>
                  <a:cubicBezTo>
                    <a:pt x="3964" y="916"/>
                    <a:pt x="3964" y="916"/>
                    <a:pt x="3964" y="916"/>
                  </a:cubicBezTo>
                  <a:cubicBezTo>
                    <a:pt x="3965" y="916"/>
                    <a:pt x="3965" y="915"/>
                    <a:pt x="3962" y="912"/>
                  </a:cubicBezTo>
                  <a:lnTo>
                    <a:pt x="3962" y="912"/>
                  </a:lnTo>
                  <a:cubicBezTo>
                    <a:pt x="3962" y="912"/>
                    <a:pt x="3962" y="912"/>
                    <a:pt x="3962" y="912"/>
                  </a:cubicBezTo>
                  <a:cubicBezTo>
                    <a:pt x="3905" y="836"/>
                    <a:pt x="3683" y="791"/>
                    <a:pt x="3557" y="690"/>
                  </a:cubicBezTo>
                  <a:cubicBezTo>
                    <a:pt x="3341" y="507"/>
                    <a:pt x="3563" y="190"/>
                    <a:pt x="35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1"/>
            <p:cNvSpPr/>
            <p:nvPr/>
          </p:nvSpPr>
          <p:spPr>
            <a:xfrm>
              <a:off x="759055" y="3775539"/>
              <a:ext cx="129947" cy="107415"/>
            </a:xfrm>
            <a:custGeom>
              <a:avLst/>
              <a:gdLst/>
              <a:ahLst/>
              <a:cxnLst/>
              <a:rect l="l" t="t" r="r" b="b"/>
              <a:pathLst>
                <a:path w="2994" h="2475" extrusionOk="0">
                  <a:moveTo>
                    <a:pt x="2993" y="1"/>
                  </a:moveTo>
                  <a:lnTo>
                    <a:pt x="2993" y="1"/>
                  </a:lnTo>
                  <a:cubicBezTo>
                    <a:pt x="2784" y="127"/>
                    <a:pt x="2582" y="254"/>
                    <a:pt x="2373" y="374"/>
                  </a:cubicBezTo>
                  <a:cubicBezTo>
                    <a:pt x="1785" y="684"/>
                    <a:pt x="930" y="1178"/>
                    <a:pt x="0" y="1646"/>
                  </a:cubicBezTo>
                  <a:cubicBezTo>
                    <a:pt x="658" y="2026"/>
                    <a:pt x="1373" y="2304"/>
                    <a:pt x="2133" y="2475"/>
                  </a:cubicBezTo>
                  <a:cubicBezTo>
                    <a:pt x="2076" y="2247"/>
                    <a:pt x="2101" y="1988"/>
                    <a:pt x="2139" y="1760"/>
                  </a:cubicBezTo>
                  <a:cubicBezTo>
                    <a:pt x="2183" y="1589"/>
                    <a:pt x="2259" y="1425"/>
                    <a:pt x="2304" y="1260"/>
                  </a:cubicBezTo>
                  <a:cubicBezTo>
                    <a:pt x="2335" y="1133"/>
                    <a:pt x="2342" y="1001"/>
                    <a:pt x="2392" y="880"/>
                  </a:cubicBezTo>
                  <a:cubicBezTo>
                    <a:pt x="2544" y="577"/>
                    <a:pt x="2797" y="286"/>
                    <a:pt x="29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1"/>
            <p:cNvSpPr/>
            <p:nvPr/>
          </p:nvSpPr>
          <p:spPr>
            <a:xfrm>
              <a:off x="898037" y="3625889"/>
              <a:ext cx="349347" cy="221514"/>
            </a:xfrm>
            <a:custGeom>
              <a:avLst/>
              <a:gdLst/>
              <a:ahLst/>
              <a:cxnLst/>
              <a:rect l="l" t="t" r="r" b="b"/>
              <a:pathLst>
                <a:path w="8049" h="5104" extrusionOk="0">
                  <a:moveTo>
                    <a:pt x="4765" y="0"/>
                  </a:moveTo>
                  <a:cubicBezTo>
                    <a:pt x="4252" y="386"/>
                    <a:pt x="3727" y="785"/>
                    <a:pt x="3208" y="1165"/>
                  </a:cubicBezTo>
                  <a:cubicBezTo>
                    <a:pt x="3189" y="1335"/>
                    <a:pt x="3056" y="1494"/>
                    <a:pt x="2961" y="1639"/>
                  </a:cubicBezTo>
                  <a:cubicBezTo>
                    <a:pt x="2208" y="2550"/>
                    <a:pt x="1342" y="3341"/>
                    <a:pt x="525" y="4196"/>
                  </a:cubicBezTo>
                  <a:cubicBezTo>
                    <a:pt x="367" y="4366"/>
                    <a:pt x="259" y="4525"/>
                    <a:pt x="108" y="4771"/>
                  </a:cubicBezTo>
                  <a:cubicBezTo>
                    <a:pt x="57" y="4841"/>
                    <a:pt x="19" y="4929"/>
                    <a:pt x="13" y="4999"/>
                  </a:cubicBezTo>
                  <a:cubicBezTo>
                    <a:pt x="0" y="5024"/>
                    <a:pt x="19" y="5069"/>
                    <a:pt x="19" y="5088"/>
                  </a:cubicBezTo>
                  <a:cubicBezTo>
                    <a:pt x="43" y="5096"/>
                    <a:pt x="77" y="5104"/>
                    <a:pt x="112" y="5104"/>
                  </a:cubicBezTo>
                  <a:cubicBezTo>
                    <a:pt x="132" y="5104"/>
                    <a:pt x="152" y="5101"/>
                    <a:pt x="171" y="5094"/>
                  </a:cubicBezTo>
                  <a:cubicBezTo>
                    <a:pt x="519" y="5018"/>
                    <a:pt x="721" y="4904"/>
                    <a:pt x="1063" y="4740"/>
                  </a:cubicBezTo>
                  <a:cubicBezTo>
                    <a:pt x="2367" y="4082"/>
                    <a:pt x="3487" y="3126"/>
                    <a:pt x="4746" y="2430"/>
                  </a:cubicBezTo>
                  <a:cubicBezTo>
                    <a:pt x="5056" y="2266"/>
                    <a:pt x="5366" y="2082"/>
                    <a:pt x="5708" y="1981"/>
                  </a:cubicBezTo>
                  <a:cubicBezTo>
                    <a:pt x="5833" y="1952"/>
                    <a:pt x="5903" y="1925"/>
                    <a:pt x="5993" y="1925"/>
                  </a:cubicBezTo>
                  <a:cubicBezTo>
                    <a:pt x="6039" y="1925"/>
                    <a:pt x="6090" y="1932"/>
                    <a:pt x="6157" y="1949"/>
                  </a:cubicBezTo>
                  <a:cubicBezTo>
                    <a:pt x="6543" y="2088"/>
                    <a:pt x="6397" y="2525"/>
                    <a:pt x="6309" y="2816"/>
                  </a:cubicBezTo>
                  <a:cubicBezTo>
                    <a:pt x="6277" y="2968"/>
                    <a:pt x="6245" y="3069"/>
                    <a:pt x="6277" y="3196"/>
                  </a:cubicBezTo>
                  <a:lnTo>
                    <a:pt x="6283" y="3202"/>
                  </a:lnTo>
                  <a:cubicBezTo>
                    <a:pt x="6283" y="3202"/>
                    <a:pt x="6290" y="3215"/>
                    <a:pt x="6302" y="3215"/>
                  </a:cubicBezTo>
                  <a:cubicBezTo>
                    <a:pt x="6302" y="3215"/>
                    <a:pt x="6309" y="3215"/>
                    <a:pt x="6315" y="3221"/>
                  </a:cubicBezTo>
                  <a:cubicBezTo>
                    <a:pt x="6321" y="3221"/>
                    <a:pt x="6340" y="3227"/>
                    <a:pt x="6347" y="3227"/>
                  </a:cubicBezTo>
                  <a:cubicBezTo>
                    <a:pt x="6366" y="3227"/>
                    <a:pt x="6378" y="3227"/>
                    <a:pt x="6397" y="3234"/>
                  </a:cubicBezTo>
                  <a:cubicBezTo>
                    <a:pt x="6401" y="3235"/>
                    <a:pt x="6408" y="3235"/>
                    <a:pt x="6418" y="3235"/>
                  </a:cubicBezTo>
                  <a:cubicBezTo>
                    <a:pt x="6456" y="3235"/>
                    <a:pt x="6531" y="3227"/>
                    <a:pt x="6562" y="3227"/>
                  </a:cubicBezTo>
                  <a:cubicBezTo>
                    <a:pt x="6606" y="3221"/>
                    <a:pt x="6657" y="3208"/>
                    <a:pt x="6695" y="3196"/>
                  </a:cubicBezTo>
                  <a:cubicBezTo>
                    <a:pt x="7315" y="2411"/>
                    <a:pt x="7770" y="1513"/>
                    <a:pt x="8049" y="532"/>
                  </a:cubicBezTo>
                  <a:lnTo>
                    <a:pt x="8049" y="532"/>
                  </a:lnTo>
                  <a:cubicBezTo>
                    <a:pt x="8001" y="534"/>
                    <a:pt x="7951" y="534"/>
                    <a:pt x="7902" y="534"/>
                  </a:cubicBezTo>
                  <a:cubicBezTo>
                    <a:pt x="7781" y="534"/>
                    <a:pt x="7659" y="530"/>
                    <a:pt x="7543" y="526"/>
                  </a:cubicBezTo>
                  <a:cubicBezTo>
                    <a:pt x="7524" y="526"/>
                    <a:pt x="7511" y="526"/>
                    <a:pt x="7505" y="513"/>
                  </a:cubicBezTo>
                  <a:cubicBezTo>
                    <a:pt x="7473" y="513"/>
                    <a:pt x="7448" y="507"/>
                    <a:pt x="7422" y="507"/>
                  </a:cubicBezTo>
                  <a:cubicBezTo>
                    <a:pt x="7258" y="544"/>
                    <a:pt x="7169" y="639"/>
                    <a:pt x="7005" y="785"/>
                  </a:cubicBezTo>
                  <a:cubicBezTo>
                    <a:pt x="6758" y="1000"/>
                    <a:pt x="6492" y="1203"/>
                    <a:pt x="6157" y="1241"/>
                  </a:cubicBezTo>
                  <a:cubicBezTo>
                    <a:pt x="6145" y="1242"/>
                    <a:pt x="6134" y="1243"/>
                    <a:pt x="6122" y="1243"/>
                  </a:cubicBezTo>
                  <a:cubicBezTo>
                    <a:pt x="5999" y="1243"/>
                    <a:pt x="5872" y="1152"/>
                    <a:pt x="5872" y="1019"/>
                  </a:cubicBezTo>
                  <a:cubicBezTo>
                    <a:pt x="5872" y="874"/>
                    <a:pt x="5961" y="747"/>
                    <a:pt x="6011" y="620"/>
                  </a:cubicBezTo>
                  <a:cubicBezTo>
                    <a:pt x="6075" y="481"/>
                    <a:pt x="6157" y="342"/>
                    <a:pt x="6169" y="247"/>
                  </a:cubicBezTo>
                  <a:lnTo>
                    <a:pt x="6163" y="247"/>
                  </a:lnTo>
                  <a:cubicBezTo>
                    <a:pt x="6062" y="285"/>
                    <a:pt x="5866" y="443"/>
                    <a:pt x="5727" y="538"/>
                  </a:cubicBezTo>
                  <a:cubicBezTo>
                    <a:pt x="5555" y="677"/>
                    <a:pt x="5110" y="962"/>
                    <a:pt x="4808" y="962"/>
                  </a:cubicBezTo>
                  <a:cubicBezTo>
                    <a:pt x="4654" y="962"/>
                    <a:pt x="4537" y="888"/>
                    <a:pt x="4512" y="684"/>
                  </a:cubicBezTo>
                  <a:cubicBezTo>
                    <a:pt x="4493" y="494"/>
                    <a:pt x="4588" y="323"/>
                    <a:pt x="4676" y="159"/>
                  </a:cubicBezTo>
                  <a:cubicBezTo>
                    <a:pt x="4701" y="102"/>
                    <a:pt x="4733" y="51"/>
                    <a:pt x="4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1"/>
            <p:cNvSpPr/>
            <p:nvPr/>
          </p:nvSpPr>
          <p:spPr>
            <a:xfrm>
              <a:off x="859016" y="3685740"/>
              <a:ext cx="318618" cy="205456"/>
            </a:xfrm>
            <a:custGeom>
              <a:avLst/>
              <a:gdLst/>
              <a:ahLst/>
              <a:cxnLst/>
              <a:rect l="l" t="t" r="r" b="b"/>
              <a:pathLst>
                <a:path w="7341" h="4734" extrusionOk="0">
                  <a:moveTo>
                    <a:pt x="3772" y="1"/>
                  </a:moveTo>
                  <a:cubicBezTo>
                    <a:pt x="2905" y="621"/>
                    <a:pt x="2019" y="1235"/>
                    <a:pt x="1108" y="1804"/>
                  </a:cubicBezTo>
                  <a:cubicBezTo>
                    <a:pt x="1095" y="1823"/>
                    <a:pt x="1083" y="1848"/>
                    <a:pt x="1076" y="1874"/>
                  </a:cubicBezTo>
                  <a:cubicBezTo>
                    <a:pt x="880" y="2253"/>
                    <a:pt x="570" y="2563"/>
                    <a:pt x="342" y="2918"/>
                  </a:cubicBezTo>
                  <a:cubicBezTo>
                    <a:pt x="222" y="3070"/>
                    <a:pt x="247" y="3278"/>
                    <a:pt x="178" y="3487"/>
                  </a:cubicBezTo>
                  <a:cubicBezTo>
                    <a:pt x="64" y="3797"/>
                    <a:pt x="1" y="3968"/>
                    <a:pt x="20" y="4259"/>
                  </a:cubicBezTo>
                  <a:cubicBezTo>
                    <a:pt x="7" y="4430"/>
                    <a:pt x="32" y="4525"/>
                    <a:pt x="108" y="4601"/>
                  </a:cubicBezTo>
                  <a:cubicBezTo>
                    <a:pt x="570" y="4689"/>
                    <a:pt x="1045" y="4734"/>
                    <a:pt x="1532" y="4734"/>
                  </a:cubicBezTo>
                  <a:cubicBezTo>
                    <a:pt x="1601" y="4734"/>
                    <a:pt x="1665" y="4734"/>
                    <a:pt x="1722" y="4727"/>
                  </a:cubicBezTo>
                  <a:cubicBezTo>
                    <a:pt x="1867" y="4683"/>
                    <a:pt x="1987" y="4633"/>
                    <a:pt x="2152" y="4538"/>
                  </a:cubicBezTo>
                  <a:cubicBezTo>
                    <a:pt x="2506" y="4335"/>
                    <a:pt x="2791" y="4050"/>
                    <a:pt x="3158" y="3753"/>
                  </a:cubicBezTo>
                  <a:cubicBezTo>
                    <a:pt x="3639" y="3361"/>
                    <a:pt x="4170" y="3044"/>
                    <a:pt x="4677" y="2696"/>
                  </a:cubicBezTo>
                  <a:cubicBezTo>
                    <a:pt x="4904" y="2538"/>
                    <a:pt x="5006" y="2456"/>
                    <a:pt x="5195" y="2298"/>
                  </a:cubicBezTo>
                  <a:cubicBezTo>
                    <a:pt x="5329" y="2178"/>
                    <a:pt x="5607" y="1940"/>
                    <a:pt x="5827" y="1940"/>
                  </a:cubicBezTo>
                  <a:cubicBezTo>
                    <a:pt x="5909" y="1940"/>
                    <a:pt x="5982" y="1973"/>
                    <a:pt x="6037" y="2057"/>
                  </a:cubicBezTo>
                  <a:cubicBezTo>
                    <a:pt x="6119" y="2253"/>
                    <a:pt x="5936" y="2513"/>
                    <a:pt x="5974" y="2646"/>
                  </a:cubicBezTo>
                  <a:cubicBezTo>
                    <a:pt x="5986" y="2703"/>
                    <a:pt x="6170" y="2785"/>
                    <a:pt x="6309" y="2867"/>
                  </a:cubicBezTo>
                  <a:cubicBezTo>
                    <a:pt x="6360" y="2892"/>
                    <a:pt x="6391" y="2924"/>
                    <a:pt x="6423" y="2962"/>
                  </a:cubicBezTo>
                  <a:cubicBezTo>
                    <a:pt x="6752" y="2690"/>
                    <a:pt x="7062" y="2393"/>
                    <a:pt x="7341" y="2070"/>
                  </a:cubicBezTo>
                  <a:cubicBezTo>
                    <a:pt x="7227" y="2070"/>
                    <a:pt x="7119" y="2057"/>
                    <a:pt x="7024" y="1994"/>
                  </a:cubicBezTo>
                  <a:cubicBezTo>
                    <a:pt x="6948" y="1918"/>
                    <a:pt x="6948" y="1791"/>
                    <a:pt x="6955" y="1684"/>
                  </a:cubicBezTo>
                  <a:cubicBezTo>
                    <a:pt x="6967" y="1519"/>
                    <a:pt x="7018" y="1361"/>
                    <a:pt x="7062" y="1203"/>
                  </a:cubicBezTo>
                  <a:cubicBezTo>
                    <a:pt x="7100" y="1051"/>
                    <a:pt x="7157" y="855"/>
                    <a:pt x="7030" y="773"/>
                  </a:cubicBezTo>
                  <a:cubicBezTo>
                    <a:pt x="6999" y="747"/>
                    <a:pt x="6967" y="741"/>
                    <a:pt x="6929" y="741"/>
                  </a:cubicBezTo>
                  <a:cubicBezTo>
                    <a:pt x="6727" y="747"/>
                    <a:pt x="6505" y="861"/>
                    <a:pt x="6252" y="982"/>
                  </a:cubicBezTo>
                  <a:cubicBezTo>
                    <a:pt x="5164" y="1494"/>
                    <a:pt x="4202" y="2222"/>
                    <a:pt x="3190" y="2854"/>
                  </a:cubicBezTo>
                  <a:cubicBezTo>
                    <a:pt x="2715" y="3146"/>
                    <a:pt x="2234" y="3424"/>
                    <a:pt x="1728" y="3658"/>
                  </a:cubicBezTo>
                  <a:cubicBezTo>
                    <a:pt x="1481" y="3766"/>
                    <a:pt x="1228" y="3892"/>
                    <a:pt x="950" y="3892"/>
                  </a:cubicBezTo>
                  <a:cubicBezTo>
                    <a:pt x="817" y="3892"/>
                    <a:pt x="716" y="3810"/>
                    <a:pt x="697" y="3683"/>
                  </a:cubicBezTo>
                  <a:cubicBezTo>
                    <a:pt x="659" y="3405"/>
                    <a:pt x="874" y="3171"/>
                    <a:pt x="1013" y="2949"/>
                  </a:cubicBezTo>
                  <a:cubicBezTo>
                    <a:pt x="1266" y="2595"/>
                    <a:pt x="1684" y="2215"/>
                    <a:pt x="2032" y="1874"/>
                  </a:cubicBezTo>
                  <a:cubicBezTo>
                    <a:pt x="2525" y="1393"/>
                    <a:pt x="3000" y="899"/>
                    <a:pt x="3455" y="393"/>
                  </a:cubicBezTo>
                  <a:cubicBezTo>
                    <a:pt x="3588" y="235"/>
                    <a:pt x="3683" y="134"/>
                    <a:pt x="3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1"/>
            <p:cNvSpPr/>
            <p:nvPr/>
          </p:nvSpPr>
          <p:spPr>
            <a:xfrm>
              <a:off x="522024" y="3204586"/>
              <a:ext cx="831635" cy="705554"/>
            </a:xfrm>
            <a:custGeom>
              <a:avLst/>
              <a:gdLst/>
              <a:ahLst/>
              <a:cxnLst/>
              <a:rect l="l" t="t" r="r" b="b"/>
              <a:pathLst>
                <a:path w="19161" h="16257" extrusionOk="0">
                  <a:moveTo>
                    <a:pt x="9112" y="431"/>
                  </a:moveTo>
                  <a:lnTo>
                    <a:pt x="9112" y="431"/>
                  </a:lnTo>
                  <a:cubicBezTo>
                    <a:pt x="8815" y="564"/>
                    <a:pt x="8524" y="710"/>
                    <a:pt x="8245" y="868"/>
                  </a:cubicBezTo>
                  <a:cubicBezTo>
                    <a:pt x="7954" y="1032"/>
                    <a:pt x="7758" y="1102"/>
                    <a:pt x="7448" y="1216"/>
                  </a:cubicBezTo>
                  <a:cubicBezTo>
                    <a:pt x="7170" y="1330"/>
                    <a:pt x="6917" y="1500"/>
                    <a:pt x="6651" y="1640"/>
                  </a:cubicBezTo>
                  <a:cubicBezTo>
                    <a:pt x="6385" y="1785"/>
                    <a:pt x="6202" y="1830"/>
                    <a:pt x="5904" y="1931"/>
                  </a:cubicBezTo>
                  <a:cubicBezTo>
                    <a:pt x="5354" y="2247"/>
                    <a:pt x="4892" y="2798"/>
                    <a:pt x="4272" y="2931"/>
                  </a:cubicBezTo>
                  <a:cubicBezTo>
                    <a:pt x="4240" y="2939"/>
                    <a:pt x="4206" y="2942"/>
                    <a:pt x="4173" y="2942"/>
                  </a:cubicBezTo>
                  <a:cubicBezTo>
                    <a:pt x="4076" y="2942"/>
                    <a:pt x="3987" y="2908"/>
                    <a:pt x="3968" y="2842"/>
                  </a:cubicBezTo>
                  <a:cubicBezTo>
                    <a:pt x="3936" y="2766"/>
                    <a:pt x="3962" y="2658"/>
                    <a:pt x="3993" y="2557"/>
                  </a:cubicBezTo>
                  <a:cubicBezTo>
                    <a:pt x="5328" y="1279"/>
                    <a:pt x="7132" y="475"/>
                    <a:pt x="9112" y="431"/>
                  </a:cubicBezTo>
                  <a:close/>
                  <a:moveTo>
                    <a:pt x="16633" y="3144"/>
                  </a:moveTo>
                  <a:cubicBezTo>
                    <a:pt x="16777" y="3144"/>
                    <a:pt x="16880" y="3163"/>
                    <a:pt x="16927" y="3196"/>
                  </a:cubicBezTo>
                  <a:cubicBezTo>
                    <a:pt x="17218" y="3506"/>
                    <a:pt x="16971" y="4038"/>
                    <a:pt x="16585" y="4538"/>
                  </a:cubicBezTo>
                  <a:cubicBezTo>
                    <a:pt x="16364" y="4082"/>
                    <a:pt x="16098" y="3665"/>
                    <a:pt x="15807" y="3272"/>
                  </a:cubicBezTo>
                  <a:cubicBezTo>
                    <a:pt x="16135" y="3183"/>
                    <a:pt x="16426" y="3144"/>
                    <a:pt x="16633" y="3144"/>
                  </a:cubicBezTo>
                  <a:close/>
                  <a:moveTo>
                    <a:pt x="12099" y="950"/>
                  </a:moveTo>
                  <a:cubicBezTo>
                    <a:pt x="13940" y="1678"/>
                    <a:pt x="15446" y="3095"/>
                    <a:pt x="16281" y="4892"/>
                  </a:cubicBezTo>
                  <a:cubicBezTo>
                    <a:pt x="16206" y="4981"/>
                    <a:pt x="16117" y="5057"/>
                    <a:pt x="16041" y="5139"/>
                  </a:cubicBezTo>
                  <a:cubicBezTo>
                    <a:pt x="15415" y="5778"/>
                    <a:pt x="14617" y="6417"/>
                    <a:pt x="13972" y="6911"/>
                  </a:cubicBezTo>
                  <a:cubicBezTo>
                    <a:pt x="13972" y="6892"/>
                    <a:pt x="13972" y="6866"/>
                    <a:pt x="13959" y="6854"/>
                  </a:cubicBezTo>
                  <a:cubicBezTo>
                    <a:pt x="13858" y="6752"/>
                    <a:pt x="13782" y="6771"/>
                    <a:pt x="13738" y="6657"/>
                  </a:cubicBezTo>
                  <a:cubicBezTo>
                    <a:pt x="13687" y="6518"/>
                    <a:pt x="13687" y="6189"/>
                    <a:pt x="13826" y="5961"/>
                  </a:cubicBezTo>
                  <a:cubicBezTo>
                    <a:pt x="13940" y="5708"/>
                    <a:pt x="14067" y="5462"/>
                    <a:pt x="14130" y="5183"/>
                  </a:cubicBezTo>
                  <a:cubicBezTo>
                    <a:pt x="14174" y="5019"/>
                    <a:pt x="14181" y="4728"/>
                    <a:pt x="14193" y="4645"/>
                  </a:cubicBezTo>
                  <a:cubicBezTo>
                    <a:pt x="14263" y="4234"/>
                    <a:pt x="14567" y="3861"/>
                    <a:pt x="14510" y="3443"/>
                  </a:cubicBezTo>
                  <a:cubicBezTo>
                    <a:pt x="14455" y="3256"/>
                    <a:pt x="14305" y="3199"/>
                    <a:pt x="14138" y="3199"/>
                  </a:cubicBezTo>
                  <a:cubicBezTo>
                    <a:pt x="13995" y="3199"/>
                    <a:pt x="13839" y="3241"/>
                    <a:pt x="13719" y="3279"/>
                  </a:cubicBezTo>
                  <a:cubicBezTo>
                    <a:pt x="13491" y="3342"/>
                    <a:pt x="13251" y="3367"/>
                    <a:pt x="13023" y="3437"/>
                  </a:cubicBezTo>
                  <a:cubicBezTo>
                    <a:pt x="12137" y="3702"/>
                    <a:pt x="11416" y="4392"/>
                    <a:pt x="10574" y="4550"/>
                  </a:cubicBezTo>
                  <a:cubicBezTo>
                    <a:pt x="10546" y="4554"/>
                    <a:pt x="10516" y="4556"/>
                    <a:pt x="10486" y="4556"/>
                  </a:cubicBezTo>
                  <a:cubicBezTo>
                    <a:pt x="10348" y="4556"/>
                    <a:pt x="10200" y="4517"/>
                    <a:pt x="10137" y="4424"/>
                  </a:cubicBezTo>
                  <a:cubicBezTo>
                    <a:pt x="10087" y="4348"/>
                    <a:pt x="10144" y="4209"/>
                    <a:pt x="10175" y="4107"/>
                  </a:cubicBezTo>
                  <a:cubicBezTo>
                    <a:pt x="10492" y="3291"/>
                    <a:pt x="11219" y="2810"/>
                    <a:pt x="11460" y="1924"/>
                  </a:cubicBezTo>
                  <a:cubicBezTo>
                    <a:pt x="11631" y="1583"/>
                    <a:pt x="11915" y="1292"/>
                    <a:pt x="12099" y="950"/>
                  </a:cubicBezTo>
                  <a:close/>
                  <a:moveTo>
                    <a:pt x="6206" y="4428"/>
                  </a:moveTo>
                  <a:cubicBezTo>
                    <a:pt x="6122" y="4644"/>
                    <a:pt x="5834" y="5039"/>
                    <a:pt x="5670" y="5310"/>
                  </a:cubicBezTo>
                  <a:cubicBezTo>
                    <a:pt x="5259" y="5936"/>
                    <a:pt x="4639" y="6493"/>
                    <a:pt x="4063" y="7056"/>
                  </a:cubicBezTo>
                  <a:cubicBezTo>
                    <a:pt x="3500" y="7632"/>
                    <a:pt x="2968" y="8252"/>
                    <a:pt x="2392" y="8815"/>
                  </a:cubicBezTo>
                  <a:cubicBezTo>
                    <a:pt x="2171" y="9043"/>
                    <a:pt x="1943" y="9271"/>
                    <a:pt x="1728" y="9511"/>
                  </a:cubicBezTo>
                  <a:cubicBezTo>
                    <a:pt x="1646" y="9068"/>
                    <a:pt x="1602" y="8606"/>
                    <a:pt x="1602" y="8125"/>
                  </a:cubicBezTo>
                  <a:cubicBezTo>
                    <a:pt x="1602" y="7967"/>
                    <a:pt x="1614" y="7815"/>
                    <a:pt x="1621" y="7657"/>
                  </a:cubicBezTo>
                  <a:cubicBezTo>
                    <a:pt x="1817" y="7505"/>
                    <a:pt x="1975" y="7398"/>
                    <a:pt x="2165" y="7347"/>
                  </a:cubicBezTo>
                  <a:cubicBezTo>
                    <a:pt x="2361" y="7297"/>
                    <a:pt x="2576" y="7278"/>
                    <a:pt x="2747" y="7151"/>
                  </a:cubicBezTo>
                  <a:cubicBezTo>
                    <a:pt x="3088" y="6917"/>
                    <a:pt x="3519" y="6487"/>
                    <a:pt x="3778" y="6297"/>
                  </a:cubicBezTo>
                  <a:cubicBezTo>
                    <a:pt x="4158" y="6037"/>
                    <a:pt x="4550" y="5803"/>
                    <a:pt x="4867" y="5468"/>
                  </a:cubicBezTo>
                  <a:cubicBezTo>
                    <a:pt x="5234" y="5120"/>
                    <a:pt x="5531" y="4835"/>
                    <a:pt x="5911" y="4607"/>
                  </a:cubicBezTo>
                  <a:cubicBezTo>
                    <a:pt x="5989" y="4553"/>
                    <a:pt x="6187" y="4436"/>
                    <a:pt x="6190" y="4430"/>
                  </a:cubicBezTo>
                  <a:lnTo>
                    <a:pt x="6190" y="4430"/>
                  </a:lnTo>
                  <a:cubicBezTo>
                    <a:pt x="6199" y="4430"/>
                    <a:pt x="6204" y="4430"/>
                    <a:pt x="6206" y="4428"/>
                  </a:cubicBezTo>
                  <a:close/>
                  <a:moveTo>
                    <a:pt x="16851" y="6588"/>
                  </a:moveTo>
                  <a:cubicBezTo>
                    <a:pt x="16952" y="7088"/>
                    <a:pt x="17009" y="7600"/>
                    <a:pt x="17009" y="8132"/>
                  </a:cubicBezTo>
                  <a:cubicBezTo>
                    <a:pt x="17003" y="8752"/>
                    <a:pt x="16927" y="9353"/>
                    <a:pt x="16781" y="9929"/>
                  </a:cubicBezTo>
                  <a:cubicBezTo>
                    <a:pt x="16731" y="9954"/>
                    <a:pt x="16686" y="9973"/>
                    <a:pt x="16655" y="9986"/>
                  </a:cubicBezTo>
                  <a:cubicBezTo>
                    <a:pt x="16598" y="10011"/>
                    <a:pt x="16547" y="10017"/>
                    <a:pt x="16497" y="10024"/>
                  </a:cubicBezTo>
                  <a:lnTo>
                    <a:pt x="16231" y="10024"/>
                  </a:lnTo>
                  <a:cubicBezTo>
                    <a:pt x="16199" y="10017"/>
                    <a:pt x="16146" y="10008"/>
                    <a:pt x="16089" y="10008"/>
                  </a:cubicBezTo>
                  <a:cubicBezTo>
                    <a:pt x="16044" y="10008"/>
                    <a:pt x="15998" y="10013"/>
                    <a:pt x="15959" y="10030"/>
                  </a:cubicBezTo>
                  <a:cubicBezTo>
                    <a:pt x="15712" y="10112"/>
                    <a:pt x="15554" y="10327"/>
                    <a:pt x="15358" y="10473"/>
                  </a:cubicBezTo>
                  <a:cubicBezTo>
                    <a:pt x="15356" y="10475"/>
                    <a:pt x="15355" y="10475"/>
                    <a:pt x="15355" y="10475"/>
                  </a:cubicBezTo>
                  <a:cubicBezTo>
                    <a:pt x="15356" y="10475"/>
                    <a:pt x="15364" y="10470"/>
                    <a:pt x="15383" y="10460"/>
                  </a:cubicBezTo>
                  <a:lnTo>
                    <a:pt x="15383" y="10460"/>
                  </a:lnTo>
                  <a:cubicBezTo>
                    <a:pt x="15205" y="10605"/>
                    <a:pt x="14925" y="10754"/>
                    <a:pt x="14786" y="10754"/>
                  </a:cubicBezTo>
                  <a:cubicBezTo>
                    <a:pt x="14767" y="10754"/>
                    <a:pt x="14751" y="10751"/>
                    <a:pt x="14738" y="10745"/>
                  </a:cubicBezTo>
                  <a:lnTo>
                    <a:pt x="14738" y="10732"/>
                  </a:lnTo>
                  <a:cubicBezTo>
                    <a:pt x="14725" y="10694"/>
                    <a:pt x="14782" y="10568"/>
                    <a:pt x="14832" y="10467"/>
                  </a:cubicBezTo>
                  <a:cubicBezTo>
                    <a:pt x="14938" y="10261"/>
                    <a:pt x="15283" y="9720"/>
                    <a:pt x="14855" y="9720"/>
                  </a:cubicBezTo>
                  <a:cubicBezTo>
                    <a:pt x="14848" y="9720"/>
                    <a:pt x="14840" y="9720"/>
                    <a:pt x="14832" y="9720"/>
                  </a:cubicBezTo>
                  <a:cubicBezTo>
                    <a:pt x="14579" y="9802"/>
                    <a:pt x="14383" y="9998"/>
                    <a:pt x="14155" y="10131"/>
                  </a:cubicBezTo>
                  <a:cubicBezTo>
                    <a:pt x="13941" y="10290"/>
                    <a:pt x="13651" y="10426"/>
                    <a:pt x="13491" y="10426"/>
                  </a:cubicBezTo>
                  <a:cubicBezTo>
                    <a:pt x="13467" y="10426"/>
                    <a:pt x="13445" y="10423"/>
                    <a:pt x="13428" y="10416"/>
                  </a:cubicBezTo>
                  <a:cubicBezTo>
                    <a:pt x="13326" y="10397"/>
                    <a:pt x="13516" y="9891"/>
                    <a:pt x="13807" y="9517"/>
                  </a:cubicBezTo>
                  <a:cubicBezTo>
                    <a:pt x="13883" y="9416"/>
                    <a:pt x="13978" y="9321"/>
                    <a:pt x="14060" y="9214"/>
                  </a:cubicBezTo>
                  <a:cubicBezTo>
                    <a:pt x="14155" y="9144"/>
                    <a:pt x="14244" y="9075"/>
                    <a:pt x="14339" y="9005"/>
                  </a:cubicBezTo>
                  <a:cubicBezTo>
                    <a:pt x="15237" y="8265"/>
                    <a:pt x="16079" y="7455"/>
                    <a:pt x="16851" y="6588"/>
                  </a:cubicBezTo>
                  <a:close/>
                  <a:moveTo>
                    <a:pt x="9619" y="444"/>
                  </a:moveTo>
                  <a:cubicBezTo>
                    <a:pt x="10409" y="475"/>
                    <a:pt x="11175" y="634"/>
                    <a:pt x="11884" y="887"/>
                  </a:cubicBezTo>
                  <a:cubicBezTo>
                    <a:pt x="11726" y="1190"/>
                    <a:pt x="11504" y="1456"/>
                    <a:pt x="11340" y="1747"/>
                  </a:cubicBezTo>
                  <a:cubicBezTo>
                    <a:pt x="11181" y="2102"/>
                    <a:pt x="11137" y="2367"/>
                    <a:pt x="10897" y="2684"/>
                  </a:cubicBezTo>
                  <a:cubicBezTo>
                    <a:pt x="10694" y="2994"/>
                    <a:pt x="9606" y="4183"/>
                    <a:pt x="10036" y="4607"/>
                  </a:cubicBezTo>
                  <a:cubicBezTo>
                    <a:pt x="10170" y="4717"/>
                    <a:pt x="10325" y="4757"/>
                    <a:pt x="10485" y="4757"/>
                  </a:cubicBezTo>
                  <a:cubicBezTo>
                    <a:pt x="10697" y="4757"/>
                    <a:pt x="10918" y="4686"/>
                    <a:pt x="11112" y="4607"/>
                  </a:cubicBezTo>
                  <a:cubicBezTo>
                    <a:pt x="11719" y="4373"/>
                    <a:pt x="12339" y="3930"/>
                    <a:pt x="12896" y="3702"/>
                  </a:cubicBezTo>
                  <a:cubicBezTo>
                    <a:pt x="13073" y="3627"/>
                    <a:pt x="13402" y="3563"/>
                    <a:pt x="13643" y="3513"/>
                  </a:cubicBezTo>
                  <a:cubicBezTo>
                    <a:pt x="13819" y="3482"/>
                    <a:pt x="13989" y="3411"/>
                    <a:pt x="14143" y="3411"/>
                  </a:cubicBezTo>
                  <a:cubicBezTo>
                    <a:pt x="14149" y="3411"/>
                    <a:pt x="14155" y="3411"/>
                    <a:pt x="14162" y="3411"/>
                  </a:cubicBezTo>
                  <a:cubicBezTo>
                    <a:pt x="14206" y="3418"/>
                    <a:pt x="14320" y="3437"/>
                    <a:pt x="14333" y="3532"/>
                  </a:cubicBezTo>
                  <a:cubicBezTo>
                    <a:pt x="14333" y="3823"/>
                    <a:pt x="14143" y="4164"/>
                    <a:pt x="14048" y="4462"/>
                  </a:cubicBezTo>
                  <a:cubicBezTo>
                    <a:pt x="13985" y="4671"/>
                    <a:pt x="13991" y="4873"/>
                    <a:pt x="13959" y="5006"/>
                  </a:cubicBezTo>
                  <a:cubicBezTo>
                    <a:pt x="13896" y="5386"/>
                    <a:pt x="13750" y="5594"/>
                    <a:pt x="13592" y="5942"/>
                  </a:cubicBezTo>
                  <a:cubicBezTo>
                    <a:pt x="13497" y="6107"/>
                    <a:pt x="13478" y="6303"/>
                    <a:pt x="13491" y="6493"/>
                  </a:cubicBezTo>
                  <a:cubicBezTo>
                    <a:pt x="13497" y="6607"/>
                    <a:pt x="13516" y="6727"/>
                    <a:pt x="13580" y="6822"/>
                  </a:cubicBezTo>
                  <a:cubicBezTo>
                    <a:pt x="13643" y="6904"/>
                    <a:pt x="13738" y="6980"/>
                    <a:pt x="13839" y="7012"/>
                  </a:cubicBezTo>
                  <a:cubicBezTo>
                    <a:pt x="13719" y="7094"/>
                    <a:pt x="13611" y="7183"/>
                    <a:pt x="13510" y="7265"/>
                  </a:cubicBezTo>
                  <a:cubicBezTo>
                    <a:pt x="12795" y="7777"/>
                    <a:pt x="12105" y="8322"/>
                    <a:pt x="11378" y="8815"/>
                  </a:cubicBezTo>
                  <a:cubicBezTo>
                    <a:pt x="9998" y="9796"/>
                    <a:pt x="8638" y="10821"/>
                    <a:pt x="7182" y="11713"/>
                  </a:cubicBezTo>
                  <a:cubicBezTo>
                    <a:pt x="7296" y="11536"/>
                    <a:pt x="7442" y="11390"/>
                    <a:pt x="7600" y="11201"/>
                  </a:cubicBezTo>
                  <a:cubicBezTo>
                    <a:pt x="8904" y="9720"/>
                    <a:pt x="10334" y="8372"/>
                    <a:pt x="11694" y="6949"/>
                  </a:cubicBezTo>
                  <a:cubicBezTo>
                    <a:pt x="12055" y="6506"/>
                    <a:pt x="13421" y="5310"/>
                    <a:pt x="12643" y="4816"/>
                  </a:cubicBezTo>
                  <a:cubicBezTo>
                    <a:pt x="12565" y="4782"/>
                    <a:pt x="12485" y="4769"/>
                    <a:pt x="12404" y="4769"/>
                  </a:cubicBezTo>
                  <a:cubicBezTo>
                    <a:pt x="12182" y="4769"/>
                    <a:pt x="11953" y="4870"/>
                    <a:pt x="11745" y="4930"/>
                  </a:cubicBezTo>
                  <a:cubicBezTo>
                    <a:pt x="11042" y="5151"/>
                    <a:pt x="10409" y="5531"/>
                    <a:pt x="9796" y="5936"/>
                  </a:cubicBezTo>
                  <a:cubicBezTo>
                    <a:pt x="8435" y="6841"/>
                    <a:pt x="7138" y="7841"/>
                    <a:pt x="5822" y="8796"/>
                  </a:cubicBezTo>
                  <a:cubicBezTo>
                    <a:pt x="5411" y="9087"/>
                    <a:pt x="4999" y="9391"/>
                    <a:pt x="4569" y="9650"/>
                  </a:cubicBezTo>
                  <a:cubicBezTo>
                    <a:pt x="4384" y="9753"/>
                    <a:pt x="4140" y="9936"/>
                    <a:pt x="3920" y="9936"/>
                  </a:cubicBezTo>
                  <a:cubicBezTo>
                    <a:pt x="3869" y="9936"/>
                    <a:pt x="3819" y="9926"/>
                    <a:pt x="3772" y="9903"/>
                  </a:cubicBezTo>
                  <a:cubicBezTo>
                    <a:pt x="3500" y="9391"/>
                    <a:pt x="4411" y="8518"/>
                    <a:pt x="4708" y="8138"/>
                  </a:cubicBezTo>
                  <a:cubicBezTo>
                    <a:pt x="5322" y="7461"/>
                    <a:pt x="5955" y="6803"/>
                    <a:pt x="6607" y="6170"/>
                  </a:cubicBezTo>
                  <a:cubicBezTo>
                    <a:pt x="7448" y="5373"/>
                    <a:pt x="8277" y="4576"/>
                    <a:pt x="9074" y="3740"/>
                  </a:cubicBezTo>
                  <a:cubicBezTo>
                    <a:pt x="9612" y="3171"/>
                    <a:pt x="10175" y="2589"/>
                    <a:pt x="10511" y="1861"/>
                  </a:cubicBezTo>
                  <a:cubicBezTo>
                    <a:pt x="10675" y="1576"/>
                    <a:pt x="10580" y="1171"/>
                    <a:pt x="10283" y="1020"/>
                  </a:cubicBezTo>
                  <a:cubicBezTo>
                    <a:pt x="10165" y="968"/>
                    <a:pt x="10039" y="947"/>
                    <a:pt x="9910" y="947"/>
                  </a:cubicBezTo>
                  <a:cubicBezTo>
                    <a:pt x="9695" y="947"/>
                    <a:pt x="9473" y="1004"/>
                    <a:pt x="9271" y="1064"/>
                  </a:cubicBezTo>
                  <a:cubicBezTo>
                    <a:pt x="8359" y="1374"/>
                    <a:pt x="7549" y="1918"/>
                    <a:pt x="6803" y="2500"/>
                  </a:cubicBezTo>
                  <a:cubicBezTo>
                    <a:pt x="5854" y="3228"/>
                    <a:pt x="5006" y="3892"/>
                    <a:pt x="4114" y="4671"/>
                  </a:cubicBezTo>
                  <a:cubicBezTo>
                    <a:pt x="3892" y="4829"/>
                    <a:pt x="2853" y="5892"/>
                    <a:pt x="2447" y="5892"/>
                  </a:cubicBezTo>
                  <a:cubicBezTo>
                    <a:pt x="2367" y="5892"/>
                    <a:pt x="2311" y="5851"/>
                    <a:pt x="2291" y="5753"/>
                  </a:cubicBezTo>
                  <a:cubicBezTo>
                    <a:pt x="2228" y="5506"/>
                    <a:pt x="2310" y="5265"/>
                    <a:pt x="2373" y="5031"/>
                  </a:cubicBezTo>
                  <a:cubicBezTo>
                    <a:pt x="2443" y="4791"/>
                    <a:pt x="2519" y="4550"/>
                    <a:pt x="2614" y="4316"/>
                  </a:cubicBezTo>
                  <a:cubicBezTo>
                    <a:pt x="2930" y="3766"/>
                    <a:pt x="3310" y="3260"/>
                    <a:pt x="3740" y="2810"/>
                  </a:cubicBezTo>
                  <a:cubicBezTo>
                    <a:pt x="3740" y="2829"/>
                    <a:pt x="3740" y="2848"/>
                    <a:pt x="3747" y="2867"/>
                  </a:cubicBezTo>
                  <a:cubicBezTo>
                    <a:pt x="3788" y="3076"/>
                    <a:pt x="3983" y="3156"/>
                    <a:pt x="4177" y="3156"/>
                  </a:cubicBezTo>
                  <a:cubicBezTo>
                    <a:pt x="4247" y="3156"/>
                    <a:pt x="4317" y="3145"/>
                    <a:pt x="4379" y="3127"/>
                  </a:cubicBezTo>
                  <a:cubicBezTo>
                    <a:pt x="4942" y="2962"/>
                    <a:pt x="5366" y="2532"/>
                    <a:pt x="5835" y="2203"/>
                  </a:cubicBezTo>
                  <a:cubicBezTo>
                    <a:pt x="6031" y="2051"/>
                    <a:pt x="6303" y="2038"/>
                    <a:pt x="6531" y="1912"/>
                  </a:cubicBezTo>
                  <a:cubicBezTo>
                    <a:pt x="6885" y="1754"/>
                    <a:pt x="7296" y="1469"/>
                    <a:pt x="7600" y="1361"/>
                  </a:cubicBezTo>
                  <a:cubicBezTo>
                    <a:pt x="8264" y="1140"/>
                    <a:pt x="8941" y="691"/>
                    <a:pt x="9524" y="475"/>
                  </a:cubicBezTo>
                  <a:cubicBezTo>
                    <a:pt x="9543" y="469"/>
                    <a:pt x="9587" y="456"/>
                    <a:pt x="9619" y="444"/>
                  </a:cubicBezTo>
                  <a:close/>
                  <a:moveTo>
                    <a:pt x="9940" y="1173"/>
                  </a:moveTo>
                  <a:cubicBezTo>
                    <a:pt x="10170" y="1173"/>
                    <a:pt x="10356" y="1252"/>
                    <a:pt x="10422" y="1475"/>
                  </a:cubicBezTo>
                  <a:cubicBezTo>
                    <a:pt x="10492" y="2083"/>
                    <a:pt x="9321" y="3253"/>
                    <a:pt x="8897" y="3702"/>
                  </a:cubicBezTo>
                  <a:cubicBezTo>
                    <a:pt x="7701" y="4949"/>
                    <a:pt x="6398" y="6069"/>
                    <a:pt x="5221" y="7322"/>
                  </a:cubicBezTo>
                  <a:cubicBezTo>
                    <a:pt x="4632" y="7974"/>
                    <a:pt x="3943" y="8594"/>
                    <a:pt x="3588" y="9410"/>
                  </a:cubicBezTo>
                  <a:cubicBezTo>
                    <a:pt x="3512" y="9600"/>
                    <a:pt x="3512" y="9809"/>
                    <a:pt x="3607" y="9992"/>
                  </a:cubicBezTo>
                  <a:cubicBezTo>
                    <a:pt x="3689" y="10117"/>
                    <a:pt x="3805" y="10164"/>
                    <a:pt x="3934" y="10164"/>
                  </a:cubicBezTo>
                  <a:cubicBezTo>
                    <a:pt x="4203" y="10164"/>
                    <a:pt x="4531" y="9960"/>
                    <a:pt x="4727" y="9840"/>
                  </a:cubicBezTo>
                  <a:cubicBezTo>
                    <a:pt x="6841" y="8492"/>
                    <a:pt x="8745" y="6828"/>
                    <a:pt x="10928" y="5582"/>
                  </a:cubicBezTo>
                  <a:cubicBezTo>
                    <a:pt x="11390" y="5335"/>
                    <a:pt x="11979" y="5114"/>
                    <a:pt x="12415" y="5031"/>
                  </a:cubicBezTo>
                  <a:cubicBezTo>
                    <a:pt x="12437" y="5027"/>
                    <a:pt x="12457" y="5025"/>
                    <a:pt x="12477" y="5025"/>
                  </a:cubicBezTo>
                  <a:cubicBezTo>
                    <a:pt x="12646" y="5025"/>
                    <a:pt x="12731" y="5188"/>
                    <a:pt x="12668" y="5341"/>
                  </a:cubicBezTo>
                  <a:cubicBezTo>
                    <a:pt x="12498" y="5866"/>
                    <a:pt x="12093" y="6196"/>
                    <a:pt x="11738" y="6632"/>
                  </a:cubicBezTo>
                  <a:cubicBezTo>
                    <a:pt x="10878" y="7562"/>
                    <a:pt x="9954" y="8410"/>
                    <a:pt x="9087" y="9328"/>
                  </a:cubicBezTo>
                  <a:cubicBezTo>
                    <a:pt x="8492" y="9948"/>
                    <a:pt x="7916" y="10568"/>
                    <a:pt x="7347" y="11213"/>
                  </a:cubicBezTo>
                  <a:cubicBezTo>
                    <a:pt x="7157" y="11454"/>
                    <a:pt x="6936" y="11644"/>
                    <a:pt x="6853" y="11947"/>
                  </a:cubicBezTo>
                  <a:cubicBezTo>
                    <a:pt x="6809" y="11973"/>
                    <a:pt x="6765" y="12004"/>
                    <a:pt x="6721" y="12023"/>
                  </a:cubicBezTo>
                  <a:cubicBezTo>
                    <a:pt x="6335" y="12245"/>
                    <a:pt x="5961" y="12479"/>
                    <a:pt x="5575" y="12707"/>
                  </a:cubicBezTo>
                  <a:cubicBezTo>
                    <a:pt x="5620" y="12631"/>
                    <a:pt x="5664" y="12561"/>
                    <a:pt x="5708" y="12491"/>
                  </a:cubicBezTo>
                  <a:cubicBezTo>
                    <a:pt x="5714" y="12472"/>
                    <a:pt x="5727" y="12460"/>
                    <a:pt x="5740" y="12447"/>
                  </a:cubicBezTo>
                  <a:cubicBezTo>
                    <a:pt x="6164" y="11865"/>
                    <a:pt x="6461" y="11441"/>
                    <a:pt x="6904" y="10922"/>
                  </a:cubicBezTo>
                  <a:cubicBezTo>
                    <a:pt x="7284" y="10492"/>
                    <a:pt x="7682" y="10087"/>
                    <a:pt x="8011" y="9606"/>
                  </a:cubicBezTo>
                  <a:cubicBezTo>
                    <a:pt x="8182" y="9321"/>
                    <a:pt x="8397" y="9018"/>
                    <a:pt x="8461" y="8689"/>
                  </a:cubicBezTo>
                  <a:cubicBezTo>
                    <a:pt x="8461" y="8568"/>
                    <a:pt x="8361" y="8466"/>
                    <a:pt x="8243" y="8466"/>
                  </a:cubicBezTo>
                  <a:cubicBezTo>
                    <a:pt x="8225" y="8466"/>
                    <a:pt x="8207" y="8468"/>
                    <a:pt x="8189" y="8473"/>
                  </a:cubicBezTo>
                  <a:cubicBezTo>
                    <a:pt x="7992" y="8537"/>
                    <a:pt x="7834" y="8689"/>
                    <a:pt x="7670" y="8796"/>
                  </a:cubicBezTo>
                  <a:cubicBezTo>
                    <a:pt x="7366" y="9018"/>
                    <a:pt x="7069" y="9226"/>
                    <a:pt x="6796" y="9480"/>
                  </a:cubicBezTo>
                  <a:cubicBezTo>
                    <a:pt x="6410" y="9828"/>
                    <a:pt x="6050" y="10251"/>
                    <a:pt x="5683" y="10498"/>
                  </a:cubicBezTo>
                  <a:cubicBezTo>
                    <a:pt x="5170" y="10903"/>
                    <a:pt x="4601" y="11220"/>
                    <a:pt x="4006" y="11492"/>
                  </a:cubicBezTo>
                  <a:cubicBezTo>
                    <a:pt x="3709" y="11675"/>
                    <a:pt x="3392" y="11960"/>
                    <a:pt x="3063" y="11998"/>
                  </a:cubicBezTo>
                  <a:cubicBezTo>
                    <a:pt x="3012" y="12004"/>
                    <a:pt x="2952" y="12007"/>
                    <a:pt x="2891" y="12007"/>
                  </a:cubicBezTo>
                  <a:cubicBezTo>
                    <a:pt x="2817" y="12007"/>
                    <a:pt x="2743" y="12002"/>
                    <a:pt x="2684" y="11992"/>
                  </a:cubicBezTo>
                  <a:cubicBezTo>
                    <a:pt x="2253" y="11321"/>
                    <a:pt x="1962" y="10581"/>
                    <a:pt x="1785" y="9796"/>
                  </a:cubicBezTo>
                  <a:cubicBezTo>
                    <a:pt x="1994" y="9555"/>
                    <a:pt x="2215" y="9334"/>
                    <a:pt x="2424" y="9113"/>
                  </a:cubicBezTo>
                  <a:cubicBezTo>
                    <a:pt x="3019" y="8530"/>
                    <a:pt x="3550" y="7891"/>
                    <a:pt x="4120" y="7278"/>
                  </a:cubicBezTo>
                  <a:cubicBezTo>
                    <a:pt x="4525" y="6860"/>
                    <a:pt x="4968" y="6474"/>
                    <a:pt x="5354" y="6031"/>
                  </a:cubicBezTo>
                  <a:cubicBezTo>
                    <a:pt x="5664" y="5689"/>
                    <a:pt x="5904" y="5303"/>
                    <a:pt x="6170" y="4917"/>
                  </a:cubicBezTo>
                  <a:cubicBezTo>
                    <a:pt x="6271" y="4734"/>
                    <a:pt x="6423" y="4576"/>
                    <a:pt x="6429" y="4367"/>
                  </a:cubicBezTo>
                  <a:cubicBezTo>
                    <a:pt x="6426" y="4244"/>
                    <a:pt x="6349" y="4200"/>
                    <a:pt x="6250" y="4200"/>
                  </a:cubicBezTo>
                  <a:cubicBezTo>
                    <a:pt x="6140" y="4200"/>
                    <a:pt x="6004" y="4256"/>
                    <a:pt x="5917" y="4323"/>
                  </a:cubicBezTo>
                  <a:cubicBezTo>
                    <a:pt x="5335" y="4639"/>
                    <a:pt x="4765" y="5329"/>
                    <a:pt x="4310" y="5715"/>
                  </a:cubicBezTo>
                  <a:cubicBezTo>
                    <a:pt x="4057" y="5904"/>
                    <a:pt x="3778" y="6056"/>
                    <a:pt x="3544" y="6252"/>
                  </a:cubicBezTo>
                  <a:cubicBezTo>
                    <a:pt x="3278" y="6449"/>
                    <a:pt x="2987" y="6727"/>
                    <a:pt x="2734" y="6911"/>
                  </a:cubicBezTo>
                  <a:cubicBezTo>
                    <a:pt x="2506" y="7088"/>
                    <a:pt x="2222" y="7056"/>
                    <a:pt x="1943" y="7183"/>
                  </a:cubicBezTo>
                  <a:cubicBezTo>
                    <a:pt x="1842" y="7227"/>
                    <a:pt x="1747" y="7290"/>
                    <a:pt x="1652" y="7353"/>
                  </a:cubicBezTo>
                  <a:cubicBezTo>
                    <a:pt x="1715" y="6702"/>
                    <a:pt x="1867" y="6069"/>
                    <a:pt x="2089" y="5474"/>
                  </a:cubicBezTo>
                  <a:lnTo>
                    <a:pt x="2089" y="5474"/>
                  </a:lnTo>
                  <a:cubicBezTo>
                    <a:pt x="2076" y="5588"/>
                    <a:pt x="2089" y="5696"/>
                    <a:pt x="2120" y="5816"/>
                  </a:cubicBezTo>
                  <a:cubicBezTo>
                    <a:pt x="2152" y="5968"/>
                    <a:pt x="2260" y="6094"/>
                    <a:pt x="2418" y="6094"/>
                  </a:cubicBezTo>
                  <a:cubicBezTo>
                    <a:pt x="2423" y="6094"/>
                    <a:pt x="2428" y="6095"/>
                    <a:pt x="2433" y="6095"/>
                  </a:cubicBezTo>
                  <a:cubicBezTo>
                    <a:pt x="2642" y="6095"/>
                    <a:pt x="2821" y="5972"/>
                    <a:pt x="2987" y="5873"/>
                  </a:cubicBezTo>
                  <a:cubicBezTo>
                    <a:pt x="3259" y="5689"/>
                    <a:pt x="3512" y="5474"/>
                    <a:pt x="3766" y="5265"/>
                  </a:cubicBezTo>
                  <a:cubicBezTo>
                    <a:pt x="4259" y="4822"/>
                    <a:pt x="4917" y="4266"/>
                    <a:pt x="5366" y="3911"/>
                  </a:cubicBezTo>
                  <a:cubicBezTo>
                    <a:pt x="6455" y="3070"/>
                    <a:pt x="7423" y="2184"/>
                    <a:pt x="8688" y="1570"/>
                  </a:cubicBezTo>
                  <a:cubicBezTo>
                    <a:pt x="8931" y="1447"/>
                    <a:pt x="9512" y="1173"/>
                    <a:pt x="9940" y="1173"/>
                  </a:cubicBezTo>
                  <a:close/>
                  <a:moveTo>
                    <a:pt x="8226" y="8689"/>
                  </a:moveTo>
                  <a:cubicBezTo>
                    <a:pt x="7961" y="9612"/>
                    <a:pt x="7094" y="10302"/>
                    <a:pt x="6442" y="11074"/>
                  </a:cubicBezTo>
                  <a:cubicBezTo>
                    <a:pt x="6107" y="11473"/>
                    <a:pt x="5822" y="11916"/>
                    <a:pt x="5512" y="12333"/>
                  </a:cubicBezTo>
                  <a:cubicBezTo>
                    <a:pt x="5417" y="12466"/>
                    <a:pt x="5316" y="12612"/>
                    <a:pt x="5227" y="12751"/>
                  </a:cubicBezTo>
                  <a:lnTo>
                    <a:pt x="5227" y="12764"/>
                  </a:lnTo>
                  <a:cubicBezTo>
                    <a:pt x="5183" y="12808"/>
                    <a:pt x="5158" y="12865"/>
                    <a:pt x="5132" y="12922"/>
                  </a:cubicBezTo>
                  <a:cubicBezTo>
                    <a:pt x="4905" y="13048"/>
                    <a:pt x="4670" y="13156"/>
                    <a:pt x="4443" y="13270"/>
                  </a:cubicBezTo>
                  <a:cubicBezTo>
                    <a:pt x="4253" y="13346"/>
                    <a:pt x="4038" y="13441"/>
                    <a:pt x="3810" y="13529"/>
                  </a:cubicBezTo>
                  <a:cubicBezTo>
                    <a:pt x="3424" y="13131"/>
                    <a:pt x="3082" y="12700"/>
                    <a:pt x="2785" y="12232"/>
                  </a:cubicBezTo>
                  <a:lnTo>
                    <a:pt x="2785" y="12232"/>
                  </a:lnTo>
                  <a:cubicBezTo>
                    <a:pt x="2802" y="12233"/>
                    <a:pt x="2819" y="12233"/>
                    <a:pt x="2837" y="12233"/>
                  </a:cubicBezTo>
                  <a:cubicBezTo>
                    <a:pt x="2999" y="12233"/>
                    <a:pt x="3168" y="12206"/>
                    <a:pt x="3323" y="12137"/>
                  </a:cubicBezTo>
                  <a:cubicBezTo>
                    <a:pt x="3645" y="11992"/>
                    <a:pt x="3905" y="11732"/>
                    <a:pt x="4227" y="11593"/>
                  </a:cubicBezTo>
                  <a:cubicBezTo>
                    <a:pt x="5012" y="11258"/>
                    <a:pt x="5733" y="10777"/>
                    <a:pt x="6366" y="10207"/>
                  </a:cubicBezTo>
                  <a:cubicBezTo>
                    <a:pt x="6929" y="9600"/>
                    <a:pt x="7455" y="9207"/>
                    <a:pt x="8119" y="8746"/>
                  </a:cubicBezTo>
                  <a:cubicBezTo>
                    <a:pt x="8144" y="8727"/>
                    <a:pt x="8170" y="8708"/>
                    <a:pt x="8189" y="8701"/>
                  </a:cubicBezTo>
                  <a:cubicBezTo>
                    <a:pt x="8207" y="8689"/>
                    <a:pt x="8214" y="8689"/>
                    <a:pt x="8226" y="8689"/>
                  </a:cubicBezTo>
                  <a:close/>
                  <a:moveTo>
                    <a:pt x="2481" y="12548"/>
                  </a:moveTo>
                  <a:cubicBezTo>
                    <a:pt x="2740" y="12953"/>
                    <a:pt x="3038" y="13320"/>
                    <a:pt x="3367" y="13668"/>
                  </a:cubicBezTo>
                  <a:cubicBezTo>
                    <a:pt x="3006" y="13790"/>
                    <a:pt x="2653" y="13877"/>
                    <a:pt x="2390" y="13877"/>
                  </a:cubicBezTo>
                  <a:cubicBezTo>
                    <a:pt x="2035" y="13877"/>
                    <a:pt x="1840" y="13719"/>
                    <a:pt x="2000" y="13276"/>
                  </a:cubicBezTo>
                  <a:cubicBezTo>
                    <a:pt x="2158" y="12960"/>
                    <a:pt x="2285" y="12802"/>
                    <a:pt x="2481" y="12548"/>
                  </a:cubicBezTo>
                  <a:close/>
                  <a:moveTo>
                    <a:pt x="13428" y="9676"/>
                  </a:moveTo>
                  <a:cubicBezTo>
                    <a:pt x="13396" y="9733"/>
                    <a:pt x="13364" y="9777"/>
                    <a:pt x="13339" y="9834"/>
                  </a:cubicBezTo>
                  <a:cubicBezTo>
                    <a:pt x="13263" y="9998"/>
                    <a:pt x="13156" y="10169"/>
                    <a:pt x="13175" y="10359"/>
                  </a:cubicBezTo>
                  <a:cubicBezTo>
                    <a:pt x="13200" y="10564"/>
                    <a:pt x="13318" y="10638"/>
                    <a:pt x="13472" y="10638"/>
                  </a:cubicBezTo>
                  <a:cubicBezTo>
                    <a:pt x="13776" y="10638"/>
                    <a:pt x="14222" y="10352"/>
                    <a:pt x="14390" y="10214"/>
                  </a:cubicBezTo>
                  <a:cubicBezTo>
                    <a:pt x="14529" y="10119"/>
                    <a:pt x="14731" y="9960"/>
                    <a:pt x="14826" y="9922"/>
                  </a:cubicBezTo>
                  <a:lnTo>
                    <a:pt x="14832" y="9922"/>
                  </a:lnTo>
                  <a:cubicBezTo>
                    <a:pt x="14813" y="10024"/>
                    <a:pt x="14738" y="10157"/>
                    <a:pt x="14674" y="10296"/>
                  </a:cubicBezTo>
                  <a:cubicBezTo>
                    <a:pt x="14624" y="10422"/>
                    <a:pt x="14535" y="10555"/>
                    <a:pt x="14535" y="10694"/>
                  </a:cubicBezTo>
                  <a:cubicBezTo>
                    <a:pt x="14535" y="10825"/>
                    <a:pt x="14657" y="10920"/>
                    <a:pt x="14778" y="10920"/>
                  </a:cubicBezTo>
                  <a:cubicBezTo>
                    <a:pt x="14792" y="10920"/>
                    <a:pt x="14806" y="10919"/>
                    <a:pt x="14820" y="10916"/>
                  </a:cubicBezTo>
                  <a:cubicBezTo>
                    <a:pt x="15149" y="10878"/>
                    <a:pt x="15421" y="10675"/>
                    <a:pt x="15668" y="10460"/>
                  </a:cubicBezTo>
                  <a:cubicBezTo>
                    <a:pt x="15832" y="10308"/>
                    <a:pt x="15921" y="10214"/>
                    <a:pt x="16085" y="10182"/>
                  </a:cubicBezTo>
                  <a:cubicBezTo>
                    <a:pt x="16111" y="10182"/>
                    <a:pt x="16130" y="10188"/>
                    <a:pt x="16161" y="10188"/>
                  </a:cubicBezTo>
                  <a:cubicBezTo>
                    <a:pt x="16180" y="10201"/>
                    <a:pt x="16187" y="10201"/>
                    <a:pt x="16206" y="10201"/>
                  </a:cubicBezTo>
                  <a:cubicBezTo>
                    <a:pt x="16268" y="10203"/>
                    <a:pt x="16333" y="10206"/>
                    <a:pt x="16398" y="10206"/>
                  </a:cubicBezTo>
                  <a:cubicBezTo>
                    <a:pt x="16506" y="10206"/>
                    <a:pt x="16616" y="10199"/>
                    <a:pt x="16718" y="10176"/>
                  </a:cubicBezTo>
                  <a:lnTo>
                    <a:pt x="16718" y="10176"/>
                  </a:lnTo>
                  <a:cubicBezTo>
                    <a:pt x="16433" y="11188"/>
                    <a:pt x="15978" y="12086"/>
                    <a:pt x="15358" y="12871"/>
                  </a:cubicBezTo>
                  <a:cubicBezTo>
                    <a:pt x="15307" y="12890"/>
                    <a:pt x="15263" y="12896"/>
                    <a:pt x="15225" y="12903"/>
                  </a:cubicBezTo>
                  <a:cubicBezTo>
                    <a:pt x="15180" y="12903"/>
                    <a:pt x="15079" y="12909"/>
                    <a:pt x="15054" y="12909"/>
                  </a:cubicBezTo>
                  <a:cubicBezTo>
                    <a:pt x="15041" y="12909"/>
                    <a:pt x="15022" y="12909"/>
                    <a:pt x="15010" y="12903"/>
                  </a:cubicBezTo>
                  <a:cubicBezTo>
                    <a:pt x="15003" y="12903"/>
                    <a:pt x="14984" y="12896"/>
                    <a:pt x="14978" y="12896"/>
                  </a:cubicBezTo>
                  <a:cubicBezTo>
                    <a:pt x="14972" y="12896"/>
                    <a:pt x="14972" y="12896"/>
                    <a:pt x="14959" y="12890"/>
                  </a:cubicBezTo>
                  <a:cubicBezTo>
                    <a:pt x="14953" y="12877"/>
                    <a:pt x="14946" y="12877"/>
                    <a:pt x="14946" y="12877"/>
                  </a:cubicBezTo>
                  <a:lnTo>
                    <a:pt x="14940" y="12871"/>
                  </a:lnTo>
                  <a:cubicBezTo>
                    <a:pt x="14908" y="12751"/>
                    <a:pt x="14940" y="12643"/>
                    <a:pt x="14972" y="12491"/>
                  </a:cubicBezTo>
                  <a:cubicBezTo>
                    <a:pt x="15054" y="12200"/>
                    <a:pt x="15206" y="11764"/>
                    <a:pt x="14820" y="11625"/>
                  </a:cubicBezTo>
                  <a:cubicBezTo>
                    <a:pt x="14749" y="11607"/>
                    <a:pt x="14696" y="11600"/>
                    <a:pt x="14650" y="11600"/>
                  </a:cubicBezTo>
                  <a:cubicBezTo>
                    <a:pt x="14561" y="11600"/>
                    <a:pt x="14496" y="11627"/>
                    <a:pt x="14371" y="11656"/>
                  </a:cubicBezTo>
                  <a:cubicBezTo>
                    <a:pt x="14029" y="11757"/>
                    <a:pt x="13719" y="11928"/>
                    <a:pt x="13409" y="12105"/>
                  </a:cubicBezTo>
                  <a:cubicBezTo>
                    <a:pt x="12137" y="12808"/>
                    <a:pt x="11023" y="13763"/>
                    <a:pt x="9726" y="14415"/>
                  </a:cubicBezTo>
                  <a:cubicBezTo>
                    <a:pt x="9391" y="14580"/>
                    <a:pt x="9182" y="14693"/>
                    <a:pt x="8834" y="14769"/>
                  </a:cubicBezTo>
                  <a:cubicBezTo>
                    <a:pt x="8813" y="14776"/>
                    <a:pt x="8791" y="14779"/>
                    <a:pt x="8770" y="14779"/>
                  </a:cubicBezTo>
                  <a:cubicBezTo>
                    <a:pt x="8735" y="14779"/>
                    <a:pt x="8702" y="14771"/>
                    <a:pt x="8682" y="14763"/>
                  </a:cubicBezTo>
                  <a:cubicBezTo>
                    <a:pt x="8682" y="14744"/>
                    <a:pt x="8663" y="14700"/>
                    <a:pt x="8676" y="14674"/>
                  </a:cubicBezTo>
                  <a:cubicBezTo>
                    <a:pt x="8688" y="14611"/>
                    <a:pt x="8720" y="14523"/>
                    <a:pt x="8771" y="14447"/>
                  </a:cubicBezTo>
                  <a:cubicBezTo>
                    <a:pt x="8916" y="14200"/>
                    <a:pt x="9030" y="14048"/>
                    <a:pt x="9188" y="13871"/>
                  </a:cubicBezTo>
                  <a:cubicBezTo>
                    <a:pt x="9992" y="13017"/>
                    <a:pt x="10871" y="12226"/>
                    <a:pt x="11624" y="11315"/>
                  </a:cubicBezTo>
                  <a:cubicBezTo>
                    <a:pt x="11719" y="11169"/>
                    <a:pt x="11852" y="11023"/>
                    <a:pt x="11871" y="10840"/>
                  </a:cubicBezTo>
                  <a:cubicBezTo>
                    <a:pt x="12390" y="10460"/>
                    <a:pt x="12915" y="10074"/>
                    <a:pt x="13428" y="9676"/>
                  </a:cubicBezTo>
                  <a:close/>
                  <a:moveTo>
                    <a:pt x="8454" y="13156"/>
                  </a:moveTo>
                  <a:lnTo>
                    <a:pt x="8454" y="13156"/>
                  </a:lnTo>
                  <a:cubicBezTo>
                    <a:pt x="8258" y="13441"/>
                    <a:pt x="8005" y="13744"/>
                    <a:pt x="7853" y="14042"/>
                  </a:cubicBezTo>
                  <a:cubicBezTo>
                    <a:pt x="7803" y="14162"/>
                    <a:pt x="7796" y="14295"/>
                    <a:pt x="7765" y="14421"/>
                  </a:cubicBezTo>
                  <a:cubicBezTo>
                    <a:pt x="7727" y="14586"/>
                    <a:pt x="7644" y="14744"/>
                    <a:pt x="7600" y="14915"/>
                  </a:cubicBezTo>
                  <a:cubicBezTo>
                    <a:pt x="7562" y="15149"/>
                    <a:pt x="7537" y="15402"/>
                    <a:pt x="7594" y="15630"/>
                  </a:cubicBezTo>
                  <a:cubicBezTo>
                    <a:pt x="6834" y="15459"/>
                    <a:pt x="6119" y="15174"/>
                    <a:pt x="5461" y="14801"/>
                  </a:cubicBezTo>
                  <a:cubicBezTo>
                    <a:pt x="6391" y="14326"/>
                    <a:pt x="7246" y="13833"/>
                    <a:pt x="7834" y="13529"/>
                  </a:cubicBezTo>
                  <a:cubicBezTo>
                    <a:pt x="8043" y="13409"/>
                    <a:pt x="8245" y="13282"/>
                    <a:pt x="8454" y="13156"/>
                  </a:cubicBezTo>
                  <a:close/>
                  <a:moveTo>
                    <a:pt x="17711" y="2234"/>
                  </a:moveTo>
                  <a:cubicBezTo>
                    <a:pt x="18229" y="2234"/>
                    <a:pt x="18548" y="2458"/>
                    <a:pt x="18572" y="3070"/>
                  </a:cubicBezTo>
                  <a:cubicBezTo>
                    <a:pt x="18591" y="3532"/>
                    <a:pt x="18420" y="3886"/>
                    <a:pt x="18129" y="4380"/>
                  </a:cubicBezTo>
                  <a:cubicBezTo>
                    <a:pt x="17655" y="5145"/>
                    <a:pt x="17136" y="5664"/>
                    <a:pt x="16503" y="6379"/>
                  </a:cubicBezTo>
                  <a:cubicBezTo>
                    <a:pt x="15396" y="7613"/>
                    <a:pt x="14155" y="8714"/>
                    <a:pt x="12915" y="9587"/>
                  </a:cubicBezTo>
                  <a:cubicBezTo>
                    <a:pt x="11175" y="10865"/>
                    <a:pt x="9441" y="12150"/>
                    <a:pt x="7568" y="13225"/>
                  </a:cubicBezTo>
                  <a:cubicBezTo>
                    <a:pt x="6910" y="13573"/>
                    <a:pt x="6031" y="14073"/>
                    <a:pt x="5126" y="14535"/>
                  </a:cubicBezTo>
                  <a:lnTo>
                    <a:pt x="5113" y="14535"/>
                  </a:lnTo>
                  <a:cubicBezTo>
                    <a:pt x="5107" y="14535"/>
                    <a:pt x="5107" y="14542"/>
                    <a:pt x="5101" y="14542"/>
                  </a:cubicBezTo>
                  <a:cubicBezTo>
                    <a:pt x="5069" y="14561"/>
                    <a:pt x="5012" y="14599"/>
                    <a:pt x="4987" y="14611"/>
                  </a:cubicBezTo>
                  <a:cubicBezTo>
                    <a:pt x="4999" y="14608"/>
                    <a:pt x="5007" y="14606"/>
                    <a:pt x="5008" y="14606"/>
                  </a:cubicBezTo>
                  <a:lnTo>
                    <a:pt x="5008" y="14606"/>
                  </a:lnTo>
                  <a:cubicBezTo>
                    <a:pt x="5009" y="14606"/>
                    <a:pt x="5003" y="14608"/>
                    <a:pt x="4987" y="14611"/>
                  </a:cubicBezTo>
                  <a:cubicBezTo>
                    <a:pt x="4980" y="14613"/>
                    <a:pt x="4976" y="14615"/>
                    <a:pt x="4974" y="14615"/>
                  </a:cubicBezTo>
                  <a:lnTo>
                    <a:pt x="4974" y="14615"/>
                  </a:lnTo>
                  <a:cubicBezTo>
                    <a:pt x="4976" y="14614"/>
                    <a:pt x="4978" y="14613"/>
                    <a:pt x="4980" y="14611"/>
                  </a:cubicBezTo>
                  <a:lnTo>
                    <a:pt x="4980" y="14611"/>
                  </a:lnTo>
                  <a:cubicBezTo>
                    <a:pt x="4974" y="14614"/>
                    <a:pt x="4971" y="14616"/>
                    <a:pt x="4972" y="14616"/>
                  </a:cubicBezTo>
                  <a:cubicBezTo>
                    <a:pt x="4972" y="14616"/>
                    <a:pt x="4973" y="14616"/>
                    <a:pt x="4974" y="14615"/>
                  </a:cubicBezTo>
                  <a:lnTo>
                    <a:pt x="4974" y="14615"/>
                  </a:lnTo>
                  <a:cubicBezTo>
                    <a:pt x="4888" y="14670"/>
                    <a:pt x="4813" y="14713"/>
                    <a:pt x="4715" y="14725"/>
                  </a:cubicBezTo>
                  <a:cubicBezTo>
                    <a:pt x="3592" y="15267"/>
                    <a:pt x="2450" y="15711"/>
                    <a:pt x="1594" y="15711"/>
                  </a:cubicBezTo>
                  <a:cubicBezTo>
                    <a:pt x="1341" y="15711"/>
                    <a:pt x="1113" y="15672"/>
                    <a:pt x="918" y="15586"/>
                  </a:cubicBezTo>
                  <a:cubicBezTo>
                    <a:pt x="608" y="15377"/>
                    <a:pt x="418" y="14706"/>
                    <a:pt x="633" y="14162"/>
                  </a:cubicBezTo>
                  <a:cubicBezTo>
                    <a:pt x="652" y="14048"/>
                    <a:pt x="1152" y="13131"/>
                    <a:pt x="1348" y="12909"/>
                  </a:cubicBezTo>
                  <a:cubicBezTo>
                    <a:pt x="1437" y="12814"/>
                    <a:pt x="1526" y="12732"/>
                    <a:pt x="1614" y="12637"/>
                  </a:cubicBezTo>
                  <a:lnTo>
                    <a:pt x="1614" y="12637"/>
                  </a:lnTo>
                  <a:cubicBezTo>
                    <a:pt x="1367" y="13061"/>
                    <a:pt x="1216" y="13536"/>
                    <a:pt x="1121" y="14168"/>
                  </a:cubicBezTo>
                  <a:cubicBezTo>
                    <a:pt x="1108" y="14409"/>
                    <a:pt x="1190" y="14662"/>
                    <a:pt x="1329" y="14852"/>
                  </a:cubicBezTo>
                  <a:cubicBezTo>
                    <a:pt x="1564" y="15104"/>
                    <a:pt x="1919" y="15253"/>
                    <a:pt x="2267" y="15253"/>
                  </a:cubicBezTo>
                  <a:cubicBezTo>
                    <a:pt x="2294" y="15253"/>
                    <a:pt x="2321" y="15252"/>
                    <a:pt x="2348" y="15250"/>
                  </a:cubicBezTo>
                  <a:cubicBezTo>
                    <a:pt x="3209" y="15206"/>
                    <a:pt x="4240" y="14333"/>
                    <a:pt x="5082" y="14042"/>
                  </a:cubicBezTo>
                  <a:cubicBezTo>
                    <a:pt x="5487" y="13903"/>
                    <a:pt x="5923" y="13776"/>
                    <a:pt x="6372" y="13472"/>
                  </a:cubicBezTo>
                  <a:cubicBezTo>
                    <a:pt x="6771" y="13206"/>
                    <a:pt x="7069" y="13029"/>
                    <a:pt x="7486" y="12738"/>
                  </a:cubicBezTo>
                  <a:cubicBezTo>
                    <a:pt x="7549" y="12669"/>
                    <a:pt x="7486" y="12542"/>
                    <a:pt x="7391" y="12542"/>
                  </a:cubicBezTo>
                  <a:cubicBezTo>
                    <a:pt x="7341" y="12542"/>
                    <a:pt x="7290" y="12586"/>
                    <a:pt x="7233" y="12612"/>
                  </a:cubicBezTo>
                  <a:cubicBezTo>
                    <a:pt x="6645" y="12985"/>
                    <a:pt x="6088" y="13270"/>
                    <a:pt x="5417" y="13599"/>
                  </a:cubicBezTo>
                  <a:cubicBezTo>
                    <a:pt x="4955" y="13839"/>
                    <a:pt x="4221" y="14232"/>
                    <a:pt x="3804" y="14383"/>
                  </a:cubicBezTo>
                  <a:cubicBezTo>
                    <a:pt x="3076" y="14662"/>
                    <a:pt x="2665" y="14997"/>
                    <a:pt x="2006" y="14997"/>
                  </a:cubicBezTo>
                  <a:cubicBezTo>
                    <a:pt x="1836" y="14966"/>
                    <a:pt x="1646" y="14915"/>
                    <a:pt x="1462" y="14706"/>
                  </a:cubicBezTo>
                  <a:cubicBezTo>
                    <a:pt x="1304" y="14459"/>
                    <a:pt x="1272" y="14206"/>
                    <a:pt x="1367" y="13915"/>
                  </a:cubicBezTo>
                  <a:cubicBezTo>
                    <a:pt x="1462" y="13573"/>
                    <a:pt x="1519" y="13270"/>
                    <a:pt x="1709" y="12991"/>
                  </a:cubicBezTo>
                  <a:cubicBezTo>
                    <a:pt x="1747" y="12934"/>
                    <a:pt x="1779" y="12877"/>
                    <a:pt x="1817" y="12827"/>
                  </a:cubicBezTo>
                  <a:lnTo>
                    <a:pt x="1817" y="12827"/>
                  </a:lnTo>
                  <a:cubicBezTo>
                    <a:pt x="1747" y="12960"/>
                    <a:pt x="1690" y="13099"/>
                    <a:pt x="1652" y="13251"/>
                  </a:cubicBezTo>
                  <a:cubicBezTo>
                    <a:pt x="1502" y="13796"/>
                    <a:pt x="1778" y="14261"/>
                    <a:pt x="2355" y="14261"/>
                  </a:cubicBezTo>
                  <a:cubicBezTo>
                    <a:pt x="2388" y="14261"/>
                    <a:pt x="2421" y="14260"/>
                    <a:pt x="2456" y="14257"/>
                  </a:cubicBezTo>
                  <a:cubicBezTo>
                    <a:pt x="3873" y="14067"/>
                    <a:pt x="5170" y="13365"/>
                    <a:pt x="6372" y="12624"/>
                  </a:cubicBezTo>
                  <a:cubicBezTo>
                    <a:pt x="7954" y="11726"/>
                    <a:pt x="9448" y="10682"/>
                    <a:pt x="10916" y="9600"/>
                  </a:cubicBezTo>
                  <a:cubicBezTo>
                    <a:pt x="12947" y="8125"/>
                    <a:pt x="15092" y="6733"/>
                    <a:pt x="16756" y="4841"/>
                  </a:cubicBezTo>
                  <a:cubicBezTo>
                    <a:pt x="17098" y="4424"/>
                    <a:pt x="17477" y="4013"/>
                    <a:pt x="17433" y="3367"/>
                  </a:cubicBezTo>
                  <a:cubicBezTo>
                    <a:pt x="17389" y="3082"/>
                    <a:pt x="17199" y="2785"/>
                    <a:pt x="16895" y="2766"/>
                  </a:cubicBezTo>
                  <a:cubicBezTo>
                    <a:pt x="16872" y="2761"/>
                    <a:pt x="16844" y="2759"/>
                    <a:pt x="16812" y="2759"/>
                  </a:cubicBezTo>
                  <a:cubicBezTo>
                    <a:pt x="16546" y="2759"/>
                    <a:pt x="15997" y="2912"/>
                    <a:pt x="15630" y="3025"/>
                  </a:cubicBezTo>
                  <a:cubicBezTo>
                    <a:pt x="15611" y="3006"/>
                    <a:pt x="15598" y="2994"/>
                    <a:pt x="15579" y="2968"/>
                  </a:cubicBezTo>
                  <a:cubicBezTo>
                    <a:pt x="15611" y="2962"/>
                    <a:pt x="15642" y="2943"/>
                    <a:pt x="15674" y="2937"/>
                  </a:cubicBezTo>
                  <a:cubicBezTo>
                    <a:pt x="15946" y="2842"/>
                    <a:pt x="16199" y="2772"/>
                    <a:pt x="16364" y="2722"/>
                  </a:cubicBezTo>
                  <a:cubicBezTo>
                    <a:pt x="16592" y="2657"/>
                    <a:pt x="16812" y="2625"/>
                    <a:pt x="17012" y="2625"/>
                  </a:cubicBezTo>
                  <a:cubicBezTo>
                    <a:pt x="17630" y="2625"/>
                    <a:pt x="18059" y="2922"/>
                    <a:pt x="17939" y="3443"/>
                  </a:cubicBezTo>
                  <a:cubicBezTo>
                    <a:pt x="17832" y="3968"/>
                    <a:pt x="17376" y="4588"/>
                    <a:pt x="17098" y="4955"/>
                  </a:cubicBezTo>
                  <a:cubicBezTo>
                    <a:pt x="16693" y="5398"/>
                    <a:pt x="16408" y="5721"/>
                    <a:pt x="16047" y="6158"/>
                  </a:cubicBezTo>
                  <a:cubicBezTo>
                    <a:pt x="15535" y="6708"/>
                    <a:pt x="14984" y="7233"/>
                    <a:pt x="14402" y="7708"/>
                  </a:cubicBezTo>
                  <a:cubicBezTo>
                    <a:pt x="14098" y="7955"/>
                    <a:pt x="13807" y="8195"/>
                    <a:pt x="13548" y="8404"/>
                  </a:cubicBezTo>
                  <a:cubicBezTo>
                    <a:pt x="13496" y="8461"/>
                    <a:pt x="13555" y="8557"/>
                    <a:pt x="13624" y="8557"/>
                  </a:cubicBezTo>
                  <a:cubicBezTo>
                    <a:pt x="13639" y="8557"/>
                    <a:pt x="13654" y="8553"/>
                    <a:pt x="13668" y="8543"/>
                  </a:cubicBezTo>
                  <a:cubicBezTo>
                    <a:pt x="14529" y="7891"/>
                    <a:pt x="15358" y="7176"/>
                    <a:pt x="16136" y="6411"/>
                  </a:cubicBezTo>
                  <a:cubicBezTo>
                    <a:pt x="16591" y="5961"/>
                    <a:pt x="16977" y="5601"/>
                    <a:pt x="17307" y="5120"/>
                  </a:cubicBezTo>
                  <a:cubicBezTo>
                    <a:pt x="17591" y="4652"/>
                    <a:pt x="17882" y="4196"/>
                    <a:pt x="18085" y="3690"/>
                  </a:cubicBezTo>
                  <a:cubicBezTo>
                    <a:pt x="18148" y="3544"/>
                    <a:pt x="18268" y="3260"/>
                    <a:pt x="18211" y="3063"/>
                  </a:cubicBezTo>
                  <a:cubicBezTo>
                    <a:pt x="18081" y="2549"/>
                    <a:pt x="17520" y="2414"/>
                    <a:pt x="16976" y="2414"/>
                  </a:cubicBezTo>
                  <a:cubicBezTo>
                    <a:pt x="16858" y="2414"/>
                    <a:pt x="16741" y="2420"/>
                    <a:pt x="16629" y="2431"/>
                  </a:cubicBezTo>
                  <a:cubicBezTo>
                    <a:pt x="16433" y="2456"/>
                    <a:pt x="16231" y="2488"/>
                    <a:pt x="16016" y="2532"/>
                  </a:cubicBezTo>
                  <a:cubicBezTo>
                    <a:pt x="16402" y="2431"/>
                    <a:pt x="16781" y="2361"/>
                    <a:pt x="17186" y="2291"/>
                  </a:cubicBezTo>
                  <a:cubicBezTo>
                    <a:pt x="17378" y="2255"/>
                    <a:pt x="17554" y="2234"/>
                    <a:pt x="17711" y="2234"/>
                  </a:cubicBezTo>
                  <a:close/>
                  <a:moveTo>
                    <a:pt x="13624" y="13251"/>
                  </a:moveTo>
                  <a:cubicBezTo>
                    <a:pt x="13624" y="13441"/>
                    <a:pt x="13402" y="13751"/>
                    <a:pt x="13618" y="13940"/>
                  </a:cubicBezTo>
                  <a:cubicBezTo>
                    <a:pt x="13744" y="14048"/>
                    <a:pt x="13959" y="14092"/>
                    <a:pt x="14023" y="14162"/>
                  </a:cubicBezTo>
                  <a:lnTo>
                    <a:pt x="14023" y="14168"/>
                  </a:lnTo>
                  <a:cubicBezTo>
                    <a:pt x="14023" y="14175"/>
                    <a:pt x="14029" y="14194"/>
                    <a:pt x="14029" y="14200"/>
                  </a:cubicBezTo>
                  <a:cubicBezTo>
                    <a:pt x="12915" y="15073"/>
                    <a:pt x="11555" y="15643"/>
                    <a:pt x="10061" y="15788"/>
                  </a:cubicBezTo>
                  <a:cubicBezTo>
                    <a:pt x="10460" y="15535"/>
                    <a:pt x="10827" y="15200"/>
                    <a:pt x="11087" y="14997"/>
                  </a:cubicBezTo>
                  <a:cubicBezTo>
                    <a:pt x="11662" y="14542"/>
                    <a:pt x="12320" y="14200"/>
                    <a:pt x="12909" y="13757"/>
                  </a:cubicBezTo>
                  <a:cubicBezTo>
                    <a:pt x="13124" y="13599"/>
                    <a:pt x="13282" y="13377"/>
                    <a:pt x="13491" y="13282"/>
                  </a:cubicBezTo>
                  <a:cubicBezTo>
                    <a:pt x="13510" y="13276"/>
                    <a:pt x="13529" y="13270"/>
                    <a:pt x="13592" y="13251"/>
                  </a:cubicBezTo>
                  <a:close/>
                  <a:moveTo>
                    <a:pt x="11555" y="11093"/>
                  </a:moveTo>
                  <a:lnTo>
                    <a:pt x="11555" y="11093"/>
                  </a:lnTo>
                  <a:cubicBezTo>
                    <a:pt x="11466" y="11232"/>
                    <a:pt x="11365" y="11340"/>
                    <a:pt x="11238" y="11485"/>
                  </a:cubicBezTo>
                  <a:cubicBezTo>
                    <a:pt x="10770" y="11992"/>
                    <a:pt x="10296" y="12485"/>
                    <a:pt x="9815" y="12966"/>
                  </a:cubicBezTo>
                  <a:cubicBezTo>
                    <a:pt x="9467" y="13308"/>
                    <a:pt x="9049" y="13687"/>
                    <a:pt x="8796" y="14042"/>
                  </a:cubicBezTo>
                  <a:cubicBezTo>
                    <a:pt x="8650" y="14263"/>
                    <a:pt x="8435" y="14504"/>
                    <a:pt x="8480" y="14776"/>
                  </a:cubicBezTo>
                  <a:cubicBezTo>
                    <a:pt x="8499" y="14915"/>
                    <a:pt x="8606" y="14985"/>
                    <a:pt x="8733" y="14985"/>
                  </a:cubicBezTo>
                  <a:cubicBezTo>
                    <a:pt x="8998" y="14985"/>
                    <a:pt x="9258" y="14858"/>
                    <a:pt x="9505" y="14750"/>
                  </a:cubicBezTo>
                  <a:cubicBezTo>
                    <a:pt x="10011" y="14516"/>
                    <a:pt x="10504" y="14238"/>
                    <a:pt x="10966" y="13947"/>
                  </a:cubicBezTo>
                  <a:cubicBezTo>
                    <a:pt x="11979" y="13308"/>
                    <a:pt x="12947" y="12586"/>
                    <a:pt x="14029" y="12074"/>
                  </a:cubicBezTo>
                  <a:cubicBezTo>
                    <a:pt x="14282" y="11947"/>
                    <a:pt x="14503" y="11840"/>
                    <a:pt x="14712" y="11833"/>
                  </a:cubicBezTo>
                  <a:cubicBezTo>
                    <a:pt x="14744" y="11833"/>
                    <a:pt x="14775" y="11840"/>
                    <a:pt x="14813" y="11865"/>
                  </a:cubicBezTo>
                  <a:cubicBezTo>
                    <a:pt x="14940" y="11935"/>
                    <a:pt x="14877" y="12143"/>
                    <a:pt x="14845" y="12295"/>
                  </a:cubicBezTo>
                  <a:cubicBezTo>
                    <a:pt x="14794" y="12453"/>
                    <a:pt x="14750" y="12612"/>
                    <a:pt x="14731" y="12776"/>
                  </a:cubicBezTo>
                  <a:cubicBezTo>
                    <a:pt x="14725" y="12884"/>
                    <a:pt x="14725" y="13023"/>
                    <a:pt x="14820" y="13093"/>
                  </a:cubicBezTo>
                  <a:cubicBezTo>
                    <a:pt x="14894" y="13145"/>
                    <a:pt x="14981" y="13172"/>
                    <a:pt x="15077" y="13172"/>
                  </a:cubicBezTo>
                  <a:cubicBezTo>
                    <a:pt x="15096" y="13172"/>
                    <a:pt x="15116" y="13171"/>
                    <a:pt x="15136" y="13169"/>
                  </a:cubicBezTo>
                  <a:lnTo>
                    <a:pt x="15136" y="13169"/>
                  </a:lnTo>
                  <a:cubicBezTo>
                    <a:pt x="14832" y="13491"/>
                    <a:pt x="14529" y="13789"/>
                    <a:pt x="14200" y="14061"/>
                  </a:cubicBezTo>
                  <a:cubicBezTo>
                    <a:pt x="14174" y="14016"/>
                    <a:pt x="14130" y="13985"/>
                    <a:pt x="14092" y="13966"/>
                  </a:cubicBezTo>
                  <a:cubicBezTo>
                    <a:pt x="13940" y="13877"/>
                    <a:pt x="13769" y="13808"/>
                    <a:pt x="13750" y="13744"/>
                  </a:cubicBezTo>
                  <a:cubicBezTo>
                    <a:pt x="13712" y="13605"/>
                    <a:pt x="13902" y="13346"/>
                    <a:pt x="13814" y="13150"/>
                  </a:cubicBezTo>
                  <a:cubicBezTo>
                    <a:pt x="13761" y="13066"/>
                    <a:pt x="13688" y="13033"/>
                    <a:pt x="13608" y="13033"/>
                  </a:cubicBezTo>
                  <a:cubicBezTo>
                    <a:pt x="13391" y="13033"/>
                    <a:pt x="13112" y="13272"/>
                    <a:pt x="12978" y="13396"/>
                  </a:cubicBezTo>
                  <a:cubicBezTo>
                    <a:pt x="12789" y="13554"/>
                    <a:pt x="12675" y="13630"/>
                    <a:pt x="12453" y="13789"/>
                  </a:cubicBezTo>
                  <a:cubicBezTo>
                    <a:pt x="11947" y="14137"/>
                    <a:pt x="11409" y="14459"/>
                    <a:pt x="10935" y="14852"/>
                  </a:cubicBezTo>
                  <a:cubicBezTo>
                    <a:pt x="10574" y="15143"/>
                    <a:pt x="10289" y="15427"/>
                    <a:pt x="9929" y="15630"/>
                  </a:cubicBezTo>
                  <a:cubicBezTo>
                    <a:pt x="9764" y="15725"/>
                    <a:pt x="9644" y="15775"/>
                    <a:pt x="9505" y="15820"/>
                  </a:cubicBezTo>
                  <a:cubicBezTo>
                    <a:pt x="9441" y="15820"/>
                    <a:pt x="9378" y="15832"/>
                    <a:pt x="9315" y="15832"/>
                  </a:cubicBezTo>
                  <a:cubicBezTo>
                    <a:pt x="8834" y="15832"/>
                    <a:pt x="8353" y="15782"/>
                    <a:pt x="7891" y="15693"/>
                  </a:cubicBezTo>
                  <a:cubicBezTo>
                    <a:pt x="7815" y="15617"/>
                    <a:pt x="7790" y="15522"/>
                    <a:pt x="7796" y="15358"/>
                  </a:cubicBezTo>
                  <a:cubicBezTo>
                    <a:pt x="7784" y="15054"/>
                    <a:pt x="7853" y="14883"/>
                    <a:pt x="7954" y="14580"/>
                  </a:cubicBezTo>
                  <a:cubicBezTo>
                    <a:pt x="8024" y="14377"/>
                    <a:pt x="8005" y="14162"/>
                    <a:pt x="8119" y="14010"/>
                  </a:cubicBezTo>
                  <a:cubicBezTo>
                    <a:pt x="8359" y="13656"/>
                    <a:pt x="8657" y="13346"/>
                    <a:pt x="8859" y="12966"/>
                  </a:cubicBezTo>
                  <a:cubicBezTo>
                    <a:pt x="8866" y="12941"/>
                    <a:pt x="8872" y="12922"/>
                    <a:pt x="8891" y="12896"/>
                  </a:cubicBezTo>
                  <a:cubicBezTo>
                    <a:pt x="9796" y="12327"/>
                    <a:pt x="10682" y="11713"/>
                    <a:pt x="11555" y="11093"/>
                  </a:cubicBezTo>
                  <a:close/>
                  <a:moveTo>
                    <a:pt x="9308" y="1"/>
                  </a:moveTo>
                  <a:cubicBezTo>
                    <a:pt x="4822" y="1"/>
                    <a:pt x="1178" y="3652"/>
                    <a:pt x="1178" y="8132"/>
                  </a:cubicBezTo>
                  <a:cubicBezTo>
                    <a:pt x="1178" y="9410"/>
                    <a:pt x="1469" y="10618"/>
                    <a:pt x="2000" y="11694"/>
                  </a:cubicBezTo>
                  <a:cubicBezTo>
                    <a:pt x="1912" y="11783"/>
                    <a:pt x="1836" y="11890"/>
                    <a:pt x="1741" y="11973"/>
                  </a:cubicBezTo>
                  <a:cubicBezTo>
                    <a:pt x="1127" y="12605"/>
                    <a:pt x="728" y="13143"/>
                    <a:pt x="241" y="14130"/>
                  </a:cubicBezTo>
                  <a:cubicBezTo>
                    <a:pt x="1" y="14769"/>
                    <a:pt x="241" y="15896"/>
                    <a:pt x="1000" y="16041"/>
                  </a:cubicBezTo>
                  <a:cubicBezTo>
                    <a:pt x="1175" y="16092"/>
                    <a:pt x="1367" y="16115"/>
                    <a:pt x="1575" y="16115"/>
                  </a:cubicBezTo>
                  <a:cubicBezTo>
                    <a:pt x="2535" y="16115"/>
                    <a:pt x="3810" y="15617"/>
                    <a:pt x="5012" y="15029"/>
                  </a:cubicBezTo>
                  <a:cubicBezTo>
                    <a:pt x="6252" y="15807"/>
                    <a:pt x="7727" y="16256"/>
                    <a:pt x="9302" y="16256"/>
                  </a:cubicBezTo>
                  <a:cubicBezTo>
                    <a:pt x="13782" y="16256"/>
                    <a:pt x="17433" y="12612"/>
                    <a:pt x="17433" y="8125"/>
                  </a:cubicBezTo>
                  <a:cubicBezTo>
                    <a:pt x="17433" y="7461"/>
                    <a:pt x="17351" y="6822"/>
                    <a:pt x="17199" y="6196"/>
                  </a:cubicBezTo>
                  <a:cubicBezTo>
                    <a:pt x="17762" y="5569"/>
                    <a:pt x="18319" y="4930"/>
                    <a:pt x="18699" y="4171"/>
                  </a:cubicBezTo>
                  <a:cubicBezTo>
                    <a:pt x="19078" y="3500"/>
                    <a:pt x="19160" y="2405"/>
                    <a:pt x="18370" y="1988"/>
                  </a:cubicBezTo>
                  <a:cubicBezTo>
                    <a:pt x="18161" y="1900"/>
                    <a:pt x="17944" y="1867"/>
                    <a:pt x="17724" y="1867"/>
                  </a:cubicBezTo>
                  <a:cubicBezTo>
                    <a:pt x="17277" y="1867"/>
                    <a:pt x="16819" y="2004"/>
                    <a:pt x="16395" y="2102"/>
                  </a:cubicBezTo>
                  <a:cubicBezTo>
                    <a:pt x="15984" y="2215"/>
                    <a:pt x="15573" y="2361"/>
                    <a:pt x="15174" y="2519"/>
                  </a:cubicBezTo>
                  <a:cubicBezTo>
                    <a:pt x="13700" y="969"/>
                    <a:pt x="11612" y="1"/>
                    <a:pt x="9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1095767" y="1688641"/>
            <a:ext cx="7362222" cy="1757212"/>
          </a:xfrm>
          <a:prstGeom prst="rect">
            <a:avLst/>
          </a:prstGeom>
        </p:spPr>
        <p:txBody>
          <a:bodyPr wrap="square">
            <a:spAutoFit/>
          </a:bodyPr>
          <a:lstStyle/>
          <a:p>
            <a:pPr algn="just">
              <a:lnSpc>
                <a:spcPct val="115000"/>
              </a:lnSpc>
              <a:spcAft>
                <a:spcPts val="200"/>
              </a:spcAft>
            </a:pPr>
            <a:r>
              <a:rPr lang="vi-VN" sz="2400" i="1">
                <a:solidFill>
                  <a:schemeClr val="tx1"/>
                </a:solidFill>
                <a:latin typeface="Times New Roman" panose="02020603050405020304" pitchFamily="18" charset="0"/>
                <a:ea typeface="Times New Roman" panose="02020603050405020304" pitchFamily="18" charset="0"/>
              </a:rPr>
              <a:t>Mỗi hợp chất hữu cơ có một trật tự liên kết xác định giữa các nguyên tử trong phân tử. Sự thay đổi trật tự liên kết giữa các nguyên tử sẽ làm thay đổi tính chất của hợp chất hữu cơ.</a:t>
            </a:r>
            <a:endParaRPr lang="en-US" sz="2400" i="1" dirty="0">
              <a:solidFill>
                <a:schemeClr val="tx1"/>
              </a:solidFill>
              <a:latin typeface="Times New Roman" panose="02020603050405020304" pitchFamily="18" charset="0"/>
              <a:ea typeface="Times New Roman" panose="02020603050405020304" pitchFamily="18" charset="0"/>
            </a:endParaRPr>
          </a:p>
        </p:txBody>
      </p:sp>
      <p:sp>
        <p:nvSpPr>
          <p:cNvPr id="2" name="Rectangle: Single Corner Rounded 1">
            <a:extLst>
              <a:ext uri="{FF2B5EF4-FFF2-40B4-BE49-F238E27FC236}">
                <a16:creationId xmlns:a16="http://schemas.microsoft.com/office/drawing/2014/main" id="{0031DC55-CFD1-0B88-61DC-4697028174BB}"/>
              </a:ext>
            </a:extLst>
          </p:cNvPr>
          <p:cNvSpPr/>
          <p:nvPr/>
        </p:nvSpPr>
        <p:spPr>
          <a:xfrm flipV="1">
            <a:off x="-1" y="-2"/>
            <a:ext cx="7462157"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4DD999-1266-98DF-21F0-18248124ECBC}"/>
              </a:ext>
            </a:extLst>
          </p:cNvPr>
          <p:cNvSpPr txBox="1"/>
          <p:nvPr/>
        </p:nvSpPr>
        <p:spPr>
          <a:xfrm>
            <a:off x="83684" y="74717"/>
            <a:ext cx="717436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3. TRẬT TỰ LIÊN KẾT TRONG PHÂN TỬ</a:t>
            </a:r>
            <a:endParaRPr lang="vi-VN" sz="2000" b="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467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grpSp>
        <p:nvGrpSpPr>
          <p:cNvPr id="1620" name="Google Shape;1620;p68"/>
          <p:cNvGrpSpPr/>
          <p:nvPr/>
        </p:nvGrpSpPr>
        <p:grpSpPr>
          <a:xfrm rot="-190885">
            <a:off x="2349381" y="566111"/>
            <a:ext cx="2413602" cy="2013685"/>
            <a:chOff x="2374071" y="539497"/>
            <a:chExt cx="2013620" cy="2013602"/>
          </a:xfrm>
        </p:grpSpPr>
        <p:sp>
          <p:nvSpPr>
            <p:cNvPr id="1621" name="Google Shape;1621;p68"/>
            <p:cNvSpPr/>
            <p:nvPr/>
          </p:nvSpPr>
          <p:spPr>
            <a:xfrm>
              <a:off x="2374092" y="539497"/>
              <a:ext cx="2013600" cy="2013600"/>
            </a:xfrm>
            <a:prstGeom prst="rect">
              <a:avLst/>
            </a:prstGeom>
            <a:solidFill>
              <a:schemeClr val="dk2"/>
            </a:solidFill>
            <a:ln w="114300" cap="flat" cmpd="sng">
              <a:solidFill>
                <a:schemeClr val="dk2"/>
              </a:solidFill>
              <a:prstDash val="solid"/>
              <a:round/>
              <a:headEnd type="none" w="sm" len="sm"/>
              <a:tailEnd type="none" w="sm" len="sm"/>
            </a:ln>
            <a:effectLst>
              <a:outerShdw dist="38100" dir="792000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8"/>
            <p:cNvSpPr/>
            <p:nvPr/>
          </p:nvSpPr>
          <p:spPr>
            <a:xfrm>
              <a:off x="2374071" y="539499"/>
              <a:ext cx="2013600" cy="2013600"/>
            </a:xfrm>
            <a:prstGeom prst="rect">
              <a:avLst/>
            </a:prstGeom>
            <a:solidFill>
              <a:srgbClr val="6C87CE">
                <a:alpha val="5302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3" name="Google Shape;1623;p68"/>
          <p:cNvSpPr/>
          <p:nvPr/>
        </p:nvSpPr>
        <p:spPr>
          <a:xfrm>
            <a:off x="379842" y="2809232"/>
            <a:ext cx="6002075" cy="1669125"/>
          </a:xfrm>
          <a:custGeom>
            <a:avLst/>
            <a:gdLst/>
            <a:ahLst/>
            <a:cxnLst/>
            <a:rect l="l" t="t" r="r" b="b"/>
            <a:pathLst>
              <a:path w="240083" h="66765" extrusionOk="0">
                <a:moveTo>
                  <a:pt x="238760" y="45086"/>
                </a:moveTo>
                <a:cubicBezTo>
                  <a:pt x="240357" y="35744"/>
                  <a:pt x="243786" y="15537"/>
                  <a:pt x="225101" y="8027"/>
                </a:cubicBezTo>
                <a:cubicBezTo>
                  <a:pt x="206416" y="517"/>
                  <a:pt x="161262" y="241"/>
                  <a:pt x="126649" y="27"/>
                </a:cubicBezTo>
                <a:cubicBezTo>
                  <a:pt x="92036" y="-187"/>
                  <a:pt x="38483" y="776"/>
                  <a:pt x="17421" y="6745"/>
                </a:cubicBezTo>
                <a:cubicBezTo>
                  <a:pt x="-3641" y="12714"/>
                  <a:pt x="1096" y="26609"/>
                  <a:pt x="276" y="35840"/>
                </a:cubicBezTo>
                <a:cubicBezTo>
                  <a:pt x="-544" y="45071"/>
                  <a:pt x="-330" y="57176"/>
                  <a:pt x="12503" y="62129"/>
                </a:cubicBezTo>
                <a:cubicBezTo>
                  <a:pt x="25336" y="67082"/>
                  <a:pt x="53364" y="64794"/>
                  <a:pt x="77273" y="65558"/>
                </a:cubicBezTo>
                <a:cubicBezTo>
                  <a:pt x="101183" y="66322"/>
                  <a:pt x="132919" y="66958"/>
                  <a:pt x="155960" y="66711"/>
                </a:cubicBezTo>
                <a:cubicBezTo>
                  <a:pt x="179002" y="66464"/>
                  <a:pt x="201722" y="67681"/>
                  <a:pt x="215522" y="64077"/>
                </a:cubicBezTo>
                <a:cubicBezTo>
                  <a:pt x="229322" y="60473"/>
                  <a:pt x="237164" y="54428"/>
                  <a:pt x="238760" y="45086"/>
                </a:cubicBezTo>
                <a:close/>
              </a:path>
            </a:pathLst>
          </a:custGeom>
          <a:solidFill>
            <a:schemeClr val="dk2"/>
          </a:solidFill>
          <a:ln>
            <a:noFill/>
          </a:ln>
          <a:effectLst>
            <a:outerShdw dist="66675" dir="8040000" algn="bl" rotWithShape="0">
              <a:schemeClr val="dk1">
                <a:alpha val="22000"/>
              </a:schemeClr>
            </a:outerShdw>
          </a:effectLst>
        </p:spPr>
      </p:sp>
      <p:sp>
        <p:nvSpPr>
          <p:cNvPr id="1625" name="Google Shape;1625;p68"/>
          <p:cNvSpPr txBox="1">
            <a:spLocks noGrp="1"/>
          </p:cNvSpPr>
          <p:nvPr>
            <p:ph type="title" idx="2"/>
          </p:nvPr>
        </p:nvSpPr>
        <p:spPr>
          <a:xfrm rot="-190875">
            <a:off x="2319334" y="1154899"/>
            <a:ext cx="1945386" cy="91791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9600" b="1">
                <a:solidFill>
                  <a:srgbClr val="C00000"/>
                </a:solidFill>
                <a:latin typeface="Times New Roman" panose="02020603050405020304" pitchFamily="18" charset="0"/>
                <a:cs typeface="Times New Roman" panose="02020603050405020304" pitchFamily="18" charset="0"/>
              </a:rPr>
              <a:t>III.</a:t>
            </a:r>
            <a:endParaRPr sz="9600" b="1" dirty="0">
              <a:solidFill>
                <a:srgbClr val="C00000"/>
              </a:solidFill>
              <a:latin typeface="Times New Roman" panose="02020603050405020304" pitchFamily="18" charset="0"/>
              <a:cs typeface="Times New Roman" panose="02020603050405020304" pitchFamily="18" charset="0"/>
            </a:endParaRPr>
          </a:p>
        </p:txBody>
      </p:sp>
      <p:grpSp>
        <p:nvGrpSpPr>
          <p:cNvPr id="1636" name="Google Shape;1636;p68"/>
          <p:cNvGrpSpPr/>
          <p:nvPr/>
        </p:nvGrpSpPr>
        <p:grpSpPr>
          <a:xfrm>
            <a:off x="6264146" y="1149841"/>
            <a:ext cx="2044308" cy="3449489"/>
            <a:chOff x="5530223" y="212831"/>
            <a:chExt cx="1205797" cy="2034736"/>
          </a:xfrm>
        </p:grpSpPr>
        <p:sp>
          <p:nvSpPr>
            <p:cNvPr id="1637" name="Google Shape;1637;p68"/>
            <p:cNvSpPr/>
            <p:nvPr/>
          </p:nvSpPr>
          <p:spPr>
            <a:xfrm>
              <a:off x="5530223" y="212833"/>
              <a:ext cx="1201797" cy="2034735"/>
            </a:xfrm>
            <a:custGeom>
              <a:avLst/>
              <a:gdLst/>
              <a:ahLst/>
              <a:cxnLst/>
              <a:rect l="l" t="t" r="r" b="b"/>
              <a:pathLst>
                <a:path w="25293" h="42823" extrusionOk="0">
                  <a:moveTo>
                    <a:pt x="17775" y="9067"/>
                  </a:moveTo>
                  <a:cubicBezTo>
                    <a:pt x="17769" y="9073"/>
                    <a:pt x="17769" y="9079"/>
                    <a:pt x="17762" y="9092"/>
                  </a:cubicBezTo>
                  <a:cubicBezTo>
                    <a:pt x="17769" y="9079"/>
                    <a:pt x="17775" y="9073"/>
                    <a:pt x="17775" y="9067"/>
                  </a:cubicBezTo>
                  <a:close/>
                  <a:moveTo>
                    <a:pt x="19471" y="12414"/>
                  </a:moveTo>
                  <a:lnTo>
                    <a:pt x="19471" y="12414"/>
                  </a:lnTo>
                  <a:cubicBezTo>
                    <a:pt x="19460" y="12425"/>
                    <a:pt x="19450" y="12436"/>
                    <a:pt x="19440" y="12447"/>
                  </a:cubicBezTo>
                  <a:lnTo>
                    <a:pt x="19440" y="12447"/>
                  </a:lnTo>
                  <a:cubicBezTo>
                    <a:pt x="19444" y="12441"/>
                    <a:pt x="19460" y="12421"/>
                    <a:pt x="19471" y="12414"/>
                  </a:cubicBezTo>
                  <a:close/>
                  <a:moveTo>
                    <a:pt x="15991" y="1"/>
                  </a:moveTo>
                  <a:cubicBezTo>
                    <a:pt x="15673" y="1"/>
                    <a:pt x="15352" y="24"/>
                    <a:pt x="15041" y="50"/>
                  </a:cubicBezTo>
                  <a:cubicBezTo>
                    <a:pt x="13004" y="328"/>
                    <a:pt x="10966" y="1284"/>
                    <a:pt x="9638" y="2872"/>
                  </a:cubicBezTo>
                  <a:cubicBezTo>
                    <a:pt x="9423" y="3131"/>
                    <a:pt x="9252" y="3410"/>
                    <a:pt x="9106" y="3713"/>
                  </a:cubicBezTo>
                  <a:cubicBezTo>
                    <a:pt x="9093" y="3713"/>
                    <a:pt x="9075" y="3713"/>
                    <a:pt x="9062" y="3720"/>
                  </a:cubicBezTo>
                  <a:cubicBezTo>
                    <a:pt x="7455" y="4131"/>
                    <a:pt x="5904" y="4954"/>
                    <a:pt x="4892" y="6295"/>
                  </a:cubicBezTo>
                  <a:cubicBezTo>
                    <a:pt x="4259" y="7099"/>
                    <a:pt x="3905" y="8067"/>
                    <a:pt x="3652" y="9048"/>
                  </a:cubicBezTo>
                  <a:cubicBezTo>
                    <a:pt x="3285" y="10244"/>
                    <a:pt x="3380" y="11357"/>
                    <a:pt x="3057" y="12490"/>
                  </a:cubicBezTo>
                  <a:cubicBezTo>
                    <a:pt x="2905" y="13047"/>
                    <a:pt x="2627" y="13553"/>
                    <a:pt x="2247" y="13920"/>
                  </a:cubicBezTo>
                  <a:cubicBezTo>
                    <a:pt x="1867" y="14287"/>
                    <a:pt x="1418" y="14578"/>
                    <a:pt x="1057" y="14964"/>
                  </a:cubicBezTo>
                  <a:cubicBezTo>
                    <a:pt x="741" y="15325"/>
                    <a:pt x="501" y="15812"/>
                    <a:pt x="456" y="16153"/>
                  </a:cubicBezTo>
                  <a:cubicBezTo>
                    <a:pt x="286" y="17039"/>
                    <a:pt x="621" y="18083"/>
                    <a:pt x="1595" y="18431"/>
                  </a:cubicBezTo>
                  <a:cubicBezTo>
                    <a:pt x="1766" y="18495"/>
                    <a:pt x="1956" y="18533"/>
                    <a:pt x="2133" y="18583"/>
                  </a:cubicBezTo>
                  <a:cubicBezTo>
                    <a:pt x="2209" y="18716"/>
                    <a:pt x="2140" y="19216"/>
                    <a:pt x="2298" y="19665"/>
                  </a:cubicBezTo>
                  <a:cubicBezTo>
                    <a:pt x="2443" y="20079"/>
                    <a:pt x="2745" y="20166"/>
                    <a:pt x="3051" y="20166"/>
                  </a:cubicBezTo>
                  <a:cubicBezTo>
                    <a:pt x="3171" y="20166"/>
                    <a:pt x="3292" y="20152"/>
                    <a:pt x="3405" y="20140"/>
                  </a:cubicBezTo>
                  <a:cubicBezTo>
                    <a:pt x="3437" y="20203"/>
                    <a:pt x="3468" y="20260"/>
                    <a:pt x="3506" y="20311"/>
                  </a:cubicBezTo>
                  <a:cubicBezTo>
                    <a:pt x="3500" y="20330"/>
                    <a:pt x="3633" y="20551"/>
                    <a:pt x="3696" y="20621"/>
                  </a:cubicBezTo>
                  <a:cubicBezTo>
                    <a:pt x="3759" y="20703"/>
                    <a:pt x="3848" y="20766"/>
                    <a:pt x="3943" y="20804"/>
                  </a:cubicBezTo>
                  <a:cubicBezTo>
                    <a:pt x="3481" y="21747"/>
                    <a:pt x="3177" y="22677"/>
                    <a:pt x="3038" y="23468"/>
                  </a:cubicBezTo>
                  <a:cubicBezTo>
                    <a:pt x="2975" y="23905"/>
                    <a:pt x="2911" y="24341"/>
                    <a:pt x="2905" y="24772"/>
                  </a:cubicBezTo>
                  <a:cubicBezTo>
                    <a:pt x="2905" y="24797"/>
                    <a:pt x="2905" y="24816"/>
                    <a:pt x="2911" y="24829"/>
                  </a:cubicBezTo>
                  <a:cubicBezTo>
                    <a:pt x="2557" y="25164"/>
                    <a:pt x="2563" y="25430"/>
                    <a:pt x="2507" y="25873"/>
                  </a:cubicBezTo>
                  <a:cubicBezTo>
                    <a:pt x="2456" y="26436"/>
                    <a:pt x="2551" y="26917"/>
                    <a:pt x="2715" y="27537"/>
                  </a:cubicBezTo>
                  <a:cubicBezTo>
                    <a:pt x="2968" y="28638"/>
                    <a:pt x="3721" y="29701"/>
                    <a:pt x="5038" y="29745"/>
                  </a:cubicBezTo>
                  <a:cubicBezTo>
                    <a:pt x="5094" y="29751"/>
                    <a:pt x="5150" y="29754"/>
                    <a:pt x="5206" y="29754"/>
                  </a:cubicBezTo>
                  <a:cubicBezTo>
                    <a:pt x="5491" y="29754"/>
                    <a:pt x="5772" y="29677"/>
                    <a:pt x="6031" y="29555"/>
                  </a:cubicBezTo>
                  <a:lnTo>
                    <a:pt x="6031" y="29555"/>
                  </a:lnTo>
                  <a:cubicBezTo>
                    <a:pt x="5822" y="29827"/>
                    <a:pt x="5632" y="30106"/>
                    <a:pt x="5461" y="30397"/>
                  </a:cubicBezTo>
                  <a:cubicBezTo>
                    <a:pt x="5348" y="30599"/>
                    <a:pt x="5145" y="30808"/>
                    <a:pt x="5278" y="31042"/>
                  </a:cubicBezTo>
                  <a:cubicBezTo>
                    <a:pt x="5354" y="31188"/>
                    <a:pt x="5480" y="31435"/>
                    <a:pt x="5708" y="31719"/>
                  </a:cubicBezTo>
                  <a:cubicBezTo>
                    <a:pt x="5974" y="32067"/>
                    <a:pt x="6499" y="32466"/>
                    <a:pt x="6708" y="32611"/>
                  </a:cubicBezTo>
                  <a:cubicBezTo>
                    <a:pt x="6759" y="32643"/>
                    <a:pt x="6816" y="32675"/>
                    <a:pt x="6860" y="32706"/>
                  </a:cubicBezTo>
                  <a:cubicBezTo>
                    <a:pt x="6752" y="32985"/>
                    <a:pt x="6645" y="33270"/>
                    <a:pt x="6543" y="33548"/>
                  </a:cubicBezTo>
                  <a:cubicBezTo>
                    <a:pt x="6423" y="33845"/>
                    <a:pt x="6341" y="34041"/>
                    <a:pt x="6202" y="34333"/>
                  </a:cubicBezTo>
                  <a:cubicBezTo>
                    <a:pt x="6037" y="34662"/>
                    <a:pt x="5904" y="34839"/>
                    <a:pt x="5658" y="34915"/>
                  </a:cubicBezTo>
                  <a:cubicBezTo>
                    <a:pt x="5493" y="34902"/>
                    <a:pt x="5430" y="34972"/>
                    <a:pt x="5025" y="34497"/>
                  </a:cubicBezTo>
                  <a:cubicBezTo>
                    <a:pt x="4905" y="34352"/>
                    <a:pt x="4829" y="34257"/>
                    <a:pt x="4772" y="34181"/>
                  </a:cubicBezTo>
                  <a:cubicBezTo>
                    <a:pt x="4740" y="34149"/>
                    <a:pt x="4715" y="34111"/>
                    <a:pt x="4696" y="34067"/>
                  </a:cubicBezTo>
                  <a:lnTo>
                    <a:pt x="4506" y="33782"/>
                  </a:lnTo>
                  <a:cubicBezTo>
                    <a:pt x="4310" y="33485"/>
                    <a:pt x="4152" y="33168"/>
                    <a:pt x="3987" y="32852"/>
                  </a:cubicBezTo>
                  <a:cubicBezTo>
                    <a:pt x="4291" y="31745"/>
                    <a:pt x="3810" y="31270"/>
                    <a:pt x="3063" y="30504"/>
                  </a:cubicBezTo>
                  <a:cubicBezTo>
                    <a:pt x="2962" y="30409"/>
                    <a:pt x="2930" y="30232"/>
                    <a:pt x="2728" y="30093"/>
                  </a:cubicBezTo>
                  <a:cubicBezTo>
                    <a:pt x="2633" y="29973"/>
                    <a:pt x="2507" y="29872"/>
                    <a:pt x="2374" y="29789"/>
                  </a:cubicBezTo>
                  <a:cubicBezTo>
                    <a:pt x="2213" y="29702"/>
                    <a:pt x="2025" y="29657"/>
                    <a:pt x="1832" y="29657"/>
                  </a:cubicBezTo>
                  <a:cubicBezTo>
                    <a:pt x="1462" y="29657"/>
                    <a:pt x="1072" y="29822"/>
                    <a:pt x="811" y="30175"/>
                  </a:cubicBezTo>
                  <a:cubicBezTo>
                    <a:pt x="551" y="30479"/>
                    <a:pt x="311" y="31200"/>
                    <a:pt x="342" y="31745"/>
                  </a:cubicBezTo>
                  <a:cubicBezTo>
                    <a:pt x="368" y="32257"/>
                    <a:pt x="418" y="32308"/>
                    <a:pt x="317" y="32580"/>
                  </a:cubicBezTo>
                  <a:cubicBezTo>
                    <a:pt x="191" y="32915"/>
                    <a:pt x="58" y="33687"/>
                    <a:pt x="26" y="34364"/>
                  </a:cubicBezTo>
                  <a:cubicBezTo>
                    <a:pt x="1" y="34649"/>
                    <a:pt x="89" y="35231"/>
                    <a:pt x="216" y="35706"/>
                  </a:cubicBezTo>
                  <a:cubicBezTo>
                    <a:pt x="374" y="36243"/>
                    <a:pt x="596" y="37066"/>
                    <a:pt x="1254" y="37123"/>
                  </a:cubicBezTo>
                  <a:cubicBezTo>
                    <a:pt x="1257" y="37123"/>
                    <a:pt x="1260" y="37123"/>
                    <a:pt x="1264" y="37123"/>
                  </a:cubicBezTo>
                  <a:cubicBezTo>
                    <a:pt x="1612" y="37123"/>
                    <a:pt x="1831" y="36804"/>
                    <a:pt x="1962" y="36516"/>
                  </a:cubicBezTo>
                  <a:lnTo>
                    <a:pt x="1962" y="36522"/>
                  </a:lnTo>
                  <a:cubicBezTo>
                    <a:pt x="2127" y="36174"/>
                    <a:pt x="2146" y="35971"/>
                    <a:pt x="2222" y="35547"/>
                  </a:cubicBezTo>
                  <a:cubicBezTo>
                    <a:pt x="2272" y="35269"/>
                    <a:pt x="2298" y="34984"/>
                    <a:pt x="2298" y="34700"/>
                  </a:cubicBezTo>
                  <a:lnTo>
                    <a:pt x="2298" y="34662"/>
                  </a:lnTo>
                  <a:cubicBezTo>
                    <a:pt x="2462" y="34662"/>
                    <a:pt x="2614" y="34573"/>
                    <a:pt x="2690" y="34415"/>
                  </a:cubicBezTo>
                  <a:cubicBezTo>
                    <a:pt x="2766" y="34541"/>
                    <a:pt x="2842" y="34668"/>
                    <a:pt x="2924" y="34794"/>
                  </a:cubicBezTo>
                  <a:cubicBezTo>
                    <a:pt x="3190" y="35231"/>
                    <a:pt x="3513" y="35630"/>
                    <a:pt x="3816" y="36041"/>
                  </a:cubicBezTo>
                  <a:cubicBezTo>
                    <a:pt x="4304" y="36671"/>
                    <a:pt x="4848" y="37144"/>
                    <a:pt x="5544" y="37144"/>
                  </a:cubicBezTo>
                  <a:cubicBezTo>
                    <a:pt x="5779" y="37144"/>
                    <a:pt x="6031" y="37091"/>
                    <a:pt x="6303" y="36971"/>
                  </a:cubicBezTo>
                  <a:cubicBezTo>
                    <a:pt x="7277" y="36560"/>
                    <a:pt x="7834" y="35554"/>
                    <a:pt x="8341" y="34687"/>
                  </a:cubicBezTo>
                  <a:cubicBezTo>
                    <a:pt x="8505" y="34377"/>
                    <a:pt x="8651" y="34054"/>
                    <a:pt x="8758" y="33712"/>
                  </a:cubicBezTo>
                  <a:cubicBezTo>
                    <a:pt x="8764" y="33700"/>
                    <a:pt x="8764" y="33681"/>
                    <a:pt x="8777" y="33668"/>
                  </a:cubicBezTo>
                  <a:cubicBezTo>
                    <a:pt x="9258" y="33845"/>
                    <a:pt x="9745" y="33991"/>
                    <a:pt x="10251" y="34092"/>
                  </a:cubicBezTo>
                  <a:cubicBezTo>
                    <a:pt x="11019" y="34238"/>
                    <a:pt x="11815" y="34367"/>
                    <a:pt x="12601" y="34367"/>
                  </a:cubicBezTo>
                  <a:cubicBezTo>
                    <a:pt x="12806" y="34367"/>
                    <a:pt x="13010" y="34358"/>
                    <a:pt x="13213" y="34339"/>
                  </a:cubicBezTo>
                  <a:cubicBezTo>
                    <a:pt x="14035" y="35933"/>
                    <a:pt x="15022" y="37541"/>
                    <a:pt x="15934" y="38939"/>
                  </a:cubicBezTo>
                  <a:cubicBezTo>
                    <a:pt x="15864" y="39123"/>
                    <a:pt x="15750" y="39527"/>
                    <a:pt x="15788" y="39667"/>
                  </a:cubicBezTo>
                  <a:cubicBezTo>
                    <a:pt x="15801" y="39711"/>
                    <a:pt x="15807" y="39749"/>
                    <a:pt x="15813" y="39774"/>
                  </a:cubicBezTo>
                  <a:cubicBezTo>
                    <a:pt x="15832" y="39850"/>
                    <a:pt x="15832" y="39819"/>
                    <a:pt x="15864" y="39901"/>
                  </a:cubicBezTo>
                  <a:cubicBezTo>
                    <a:pt x="16060" y="40293"/>
                    <a:pt x="16358" y="40635"/>
                    <a:pt x="16674" y="40945"/>
                  </a:cubicBezTo>
                  <a:cubicBezTo>
                    <a:pt x="16832" y="41116"/>
                    <a:pt x="17003" y="41280"/>
                    <a:pt x="17180" y="41438"/>
                  </a:cubicBezTo>
                  <a:cubicBezTo>
                    <a:pt x="17199" y="41514"/>
                    <a:pt x="17224" y="41584"/>
                    <a:pt x="17237" y="41647"/>
                  </a:cubicBezTo>
                  <a:cubicBezTo>
                    <a:pt x="17436" y="42289"/>
                    <a:pt x="17808" y="42823"/>
                    <a:pt x="18319" y="42823"/>
                  </a:cubicBezTo>
                  <a:cubicBezTo>
                    <a:pt x="18473" y="42823"/>
                    <a:pt x="18640" y="42774"/>
                    <a:pt x="18819" y="42666"/>
                  </a:cubicBezTo>
                  <a:cubicBezTo>
                    <a:pt x="19047" y="42527"/>
                    <a:pt x="19224" y="42369"/>
                    <a:pt x="19426" y="42027"/>
                  </a:cubicBezTo>
                  <a:cubicBezTo>
                    <a:pt x="19597" y="41755"/>
                    <a:pt x="19679" y="41546"/>
                    <a:pt x="19806" y="41261"/>
                  </a:cubicBezTo>
                  <a:cubicBezTo>
                    <a:pt x="19854" y="41194"/>
                    <a:pt x="19895" y="41113"/>
                    <a:pt x="19895" y="41113"/>
                  </a:cubicBezTo>
                  <a:lnTo>
                    <a:pt x="19895" y="41113"/>
                  </a:lnTo>
                  <a:cubicBezTo>
                    <a:pt x="19895" y="41113"/>
                    <a:pt x="19891" y="41121"/>
                    <a:pt x="19882" y="41141"/>
                  </a:cubicBezTo>
                  <a:cubicBezTo>
                    <a:pt x="20338" y="40299"/>
                    <a:pt x="20780" y="39584"/>
                    <a:pt x="21147" y="38781"/>
                  </a:cubicBezTo>
                  <a:cubicBezTo>
                    <a:pt x="21312" y="38363"/>
                    <a:pt x="21635" y="37825"/>
                    <a:pt x="21445" y="37180"/>
                  </a:cubicBezTo>
                  <a:cubicBezTo>
                    <a:pt x="21305" y="36727"/>
                    <a:pt x="20946" y="36558"/>
                    <a:pt x="20552" y="36558"/>
                  </a:cubicBezTo>
                  <a:cubicBezTo>
                    <a:pt x="20285" y="36558"/>
                    <a:pt x="20002" y="36636"/>
                    <a:pt x="19762" y="36756"/>
                  </a:cubicBezTo>
                  <a:cubicBezTo>
                    <a:pt x="19357" y="36940"/>
                    <a:pt x="19040" y="37275"/>
                    <a:pt x="18775" y="37623"/>
                  </a:cubicBezTo>
                  <a:cubicBezTo>
                    <a:pt x="18635" y="37787"/>
                    <a:pt x="18534" y="37952"/>
                    <a:pt x="18446" y="38110"/>
                  </a:cubicBezTo>
                  <a:lnTo>
                    <a:pt x="18446" y="38104"/>
                  </a:lnTo>
                  <a:cubicBezTo>
                    <a:pt x="18446" y="38097"/>
                    <a:pt x="18446" y="38097"/>
                    <a:pt x="18439" y="38097"/>
                  </a:cubicBezTo>
                  <a:cubicBezTo>
                    <a:pt x="18408" y="37990"/>
                    <a:pt x="18363" y="37895"/>
                    <a:pt x="18319" y="37794"/>
                  </a:cubicBezTo>
                  <a:cubicBezTo>
                    <a:pt x="18211" y="37591"/>
                    <a:pt x="18237" y="37579"/>
                    <a:pt x="18066" y="37408"/>
                  </a:cubicBezTo>
                  <a:cubicBezTo>
                    <a:pt x="17972" y="37331"/>
                    <a:pt x="17863" y="37300"/>
                    <a:pt x="17747" y="37300"/>
                  </a:cubicBezTo>
                  <a:cubicBezTo>
                    <a:pt x="17682" y="37300"/>
                    <a:pt x="17615" y="37310"/>
                    <a:pt x="17547" y="37325"/>
                  </a:cubicBezTo>
                  <a:cubicBezTo>
                    <a:pt x="17180" y="36522"/>
                    <a:pt x="16592" y="35282"/>
                    <a:pt x="16155" y="34320"/>
                  </a:cubicBezTo>
                  <a:cubicBezTo>
                    <a:pt x="16022" y="34048"/>
                    <a:pt x="15877" y="33776"/>
                    <a:pt x="15750" y="33497"/>
                  </a:cubicBezTo>
                  <a:lnTo>
                    <a:pt x="15725" y="33453"/>
                  </a:lnTo>
                  <a:cubicBezTo>
                    <a:pt x="16009" y="33276"/>
                    <a:pt x="16282" y="33073"/>
                    <a:pt x="16452" y="32782"/>
                  </a:cubicBezTo>
                  <a:cubicBezTo>
                    <a:pt x="16509" y="32675"/>
                    <a:pt x="16566" y="32573"/>
                    <a:pt x="16592" y="32453"/>
                  </a:cubicBezTo>
                  <a:cubicBezTo>
                    <a:pt x="16598" y="32422"/>
                    <a:pt x="16598" y="32384"/>
                    <a:pt x="16598" y="32358"/>
                  </a:cubicBezTo>
                  <a:cubicBezTo>
                    <a:pt x="16598" y="32289"/>
                    <a:pt x="16592" y="32213"/>
                    <a:pt x="16560" y="32150"/>
                  </a:cubicBezTo>
                  <a:cubicBezTo>
                    <a:pt x="16516" y="31707"/>
                    <a:pt x="16452" y="31441"/>
                    <a:pt x="16358" y="30960"/>
                  </a:cubicBezTo>
                  <a:cubicBezTo>
                    <a:pt x="16244" y="30346"/>
                    <a:pt x="16193" y="29270"/>
                    <a:pt x="15991" y="28353"/>
                  </a:cubicBezTo>
                  <a:cubicBezTo>
                    <a:pt x="16218" y="28207"/>
                    <a:pt x="16421" y="28037"/>
                    <a:pt x="16560" y="27796"/>
                  </a:cubicBezTo>
                  <a:cubicBezTo>
                    <a:pt x="16655" y="27600"/>
                    <a:pt x="16598" y="27360"/>
                    <a:pt x="16598" y="27151"/>
                  </a:cubicBezTo>
                  <a:cubicBezTo>
                    <a:pt x="16509" y="25904"/>
                    <a:pt x="16339" y="24670"/>
                    <a:pt x="16060" y="23462"/>
                  </a:cubicBezTo>
                  <a:cubicBezTo>
                    <a:pt x="16003" y="23215"/>
                    <a:pt x="15940" y="22981"/>
                    <a:pt x="15877" y="22740"/>
                  </a:cubicBezTo>
                  <a:cubicBezTo>
                    <a:pt x="15896" y="22671"/>
                    <a:pt x="15896" y="22608"/>
                    <a:pt x="15896" y="22608"/>
                  </a:cubicBezTo>
                  <a:cubicBezTo>
                    <a:pt x="15927" y="22260"/>
                    <a:pt x="15902" y="21912"/>
                    <a:pt x="15870" y="21564"/>
                  </a:cubicBezTo>
                  <a:cubicBezTo>
                    <a:pt x="15845" y="21342"/>
                    <a:pt x="15813" y="21114"/>
                    <a:pt x="15775" y="20893"/>
                  </a:cubicBezTo>
                  <a:cubicBezTo>
                    <a:pt x="15820" y="20886"/>
                    <a:pt x="15877" y="20861"/>
                    <a:pt x="15927" y="20823"/>
                  </a:cubicBezTo>
                  <a:cubicBezTo>
                    <a:pt x="16402" y="20456"/>
                    <a:pt x="16769" y="19975"/>
                    <a:pt x="17205" y="19564"/>
                  </a:cubicBezTo>
                  <a:cubicBezTo>
                    <a:pt x="18015" y="18741"/>
                    <a:pt x="18762" y="17868"/>
                    <a:pt x="19490" y="16976"/>
                  </a:cubicBezTo>
                  <a:cubicBezTo>
                    <a:pt x="19831" y="16552"/>
                    <a:pt x="20053" y="16223"/>
                    <a:pt x="20243" y="16115"/>
                  </a:cubicBezTo>
                  <a:cubicBezTo>
                    <a:pt x="20711" y="15926"/>
                    <a:pt x="20799" y="15388"/>
                    <a:pt x="20850" y="14945"/>
                  </a:cubicBezTo>
                  <a:cubicBezTo>
                    <a:pt x="20882" y="14578"/>
                    <a:pt x="20926" y="14211"/>
                    <a:pt x="20932" y="13838"/>
                  </a:cubicBezTo>
                  <a:cubicBezTo>
                    <a:pt x="20970" y="13787"/>
                    <a:pt x="21002" y="13736"/>
                    <a:pt x="21034" y="13692"/>
                  </a:cubicBezTo>
                  <a:cubicBezTo>
                    <a:pt x="21312" y="13306"/>
                    <a:pt x="21445" y="13053"/>
                    <a:pt x="21723" y="12857"/>
                  </a:cubicBezTo>
                  <a:cubicBezTo>
                    <a:pt x="21825" y="12800"/>
                    <a:pt x="21862" y="12787"/>
                    <a:pt x="21888" y="12775"/>
                  </a:cubicBezTo>
                  <a:lnTo>
                    <a:pt x="21919" y="12775"/>
                  </a:lnTo>
                  <a:cubicBezTo>
                    <a:pt x="21926" y="12775"/>
                    <a:pt x="21938" y="12775"/>
                    <a:pt x="21945" y="12787"/>
                  </a:cubicBezTo>
                  <a:cubicBezTo>
                    <a:pt x="21989" y="12800"/>
                    <a:pt x="22065" y="12819"/>
                    <a:pt x="22097" y="12819"/>
                  </a:cubicBezTo>
                  <a:cubicBezTo>
                    <a:pt x="22157" y="12830"/>
                    <a:pt x="22218" y="12836"/>
                    <a:pt x="22279" y="12836"/>
                  </a:cubicBezTo>
                  <a:cubicBezTo>
                    <a:pt x="22385" y="12836"/>
                    <a:pt x="22490" y="12819"/>
                    <a:pt x="22590" y="12787"/>
                  </a:cubicBezTo>
                  <a:cubicBezTo>
                    <a:pt x="22856" y="12673"/>
                    <a:pt x="22919" y="12572"/>
                    <a:pt x="23027" y="12414"/>
                  </a:cubicBezTo>
                  <a:cubicBezTo>
                    <a:pt x="23185" y="12123"/>
                    <a:pt x="23210" y="12009"/>
                    <a:pt x="23318" y="11711"/>
                  </a:cubicBezTo>
                  <a:cubicBezTo>
                    <a:pt x="23406" y="11439"/>
                    <a:pt x="23444" y="11275"/>
                    <a:pt x="23558" y="11079"/>
                  </a:cubicBezTo>
                  <a:cubicBezTo>
                    <a:pt x="23634" y="11079"/>
                    <a:pt x="23710" y="11034"/>
                    <a:pt x="23868" y="11003"/>
                  </a:cubicBezTo>
                  <a:cubicBezTo>
                    <a:pt x="24248" y="10908"/>
                    <a:pt x="24640" y="10781"/>
                    <a:pt x="24925" y="10490"/>
                  </a:cubicBezTo>
                  <a:cubicBezTo>
                    <a:pt x="25235" y="10237"/>
                    <a:pt x="25292" y="9845"/>
                    <a:pt x="24862" y="9756"/>
                  </a:cubicBezTo>
                  <a:cubicBezTo>
                    <a:pt x="24815" y="9748"/>
                    <a:pt x="24767" y="9744"/>
                    <a:pt x="24717" y="9744"/>
                  </a:cubicBezTo>
                  <a:cubicBezTo>
                    <a:pt x="24425" y="9744"/>
                    <a:pt x="24078" y="9871"/>
                    <a:pt x="23786" y="9946"/>
                  </a:cubicBezTo>
                  <a:cubicBezTo>
                    <a:pt x="24027" y="9636"/>
                    <a:pt x="24356" y="9377"/>
                    <a:pt x="24545" y="8934"/>
                  </a:cubicBezTo>
                  <a:cubicBezTo>
                    <a:pt x="24609" y="8788"/>
                    <a:pt x="24666" y="8624"/>
                    <a:pt x="24628" y="8472"/>
                  </a:cubicBezTo>
                  <a:cubicBezTo>
                    <a:pt x="24569" y="8296"/>
                    <a:pt x="24381" y="8237"/>
                    <a:pt x="24267" y="8237"/>
                  </a:cubicBezTo>
                  <a:cubicBezTo>
                    <a:pt x="24234" y="8237"/>
                    <a:pt x="24207" y="8242"/>
                    <a:pt x="24191" y="8250"/>
                  </a:cubicBezTo>
                  <a:cubicBezTo>
                    <a:pt x="24153" y="8269"/>
                    <a:pt x="24134" y="8276"/>
                    <a:pt x="24128" y="8276"/>
                  </a:cubicBezTo>
                  <a:cubicBezTo>
                    <a:pt x="24159" y="8168"/>
                    <a:pt x="24185" y="8048"/>
                    <a:pt x="24185" y="7934"/>
                  </a:cubicBezTo>
                  <a:cubicBezTo>
                    <a:pt x="24199" y="7759"/>
                    <a:pt x="24068" y="7551"/>
                    <a:pt x="23849" y="7551"/>
                  </a:cubicBezTo>
                  <a:cubicBezTo>
                    <a:pt x="23776" y="7551"/>
                    <a:pt x="23693" y="7575"/>
                    <a:pt x="23603" y="7630"/>
                  </a:cubicBezTo>
                  <a:cubicBezTo>
                    <a:pt x="23413" y="7776"/>
                    <a:pt x="23432" y="7776"/>
                    <a:pt x="23280" y="7966"/>
                  </a:cubicBezTo>
                  <a:cubicBezTo>
                    <a:pt x="23223" y="8060"/>
                    <a:pt x="23185" y="8079"/>
                    <a:pt x="23160" y="8136"/>
                  </a:cubicBezTo>
                  <a:cubicBezTo>
                    <a:pt x="23153" y="8143"/>
                    <a:pt x="23147" y="8149"/>
                    <a:pt x="23122" y="8187"/>
                  </a:cubicBezTo>
                  <a:cubicBezTo>
                    <a:pt x="22932" y="8472"/>
                    <a:pt x="22799" y="8807"/>
                    <a:pt x="22622" y="9041"/>
                  </a:cubicBezTo>
                  <a:cubicBezTo>
                    <a:pt x="22672" y="8813"/>
                    <a:pt x="22761" y="8491"/>
                    <a:pt x="22812" y="8168"/>
                  </a:cubicBezTo>
                  <a:cubicBezTo>
                    <a:pt x="22843" y="7896"/>
                    <a:pt x="22970" y="7377"/>
                    <a:pt x="22729" y="7042"/>
                  </a:cubicBezTo>
                  <a:cubicBezTo>
                    <a:pt x="22621" y="6910"/>
                    <a:pt x="22509" y="6859"/>
                    <a:pt x="22403" y="6859"/>
                  </a:cubicBezTo>
                  <a:cubicBezTo>
                    <a:pt x="22169" y="6859"/>
                    <a:pt x="21967" y="7110"/>
                    <a:pt x="21919" y="7289"/>
                  </a:cubicBezTo>
                  <a:cubicBezTo>
                    <a:pt x="21780" y="7744"/>
                    <a:pt x="21793" y="8333"/>
                    <a:pt x="21673" y="8782"/>
                  </a:cubicBezTo>
                  <a:cubicBezTo>
                    <a:pt x="21628" y="8997"/>
                    <a:pt x="21565" y="9199"/>
                    <a:pt x="21502" y="9408"/>
                  </a:cubicBezTo>
                  <a:cubicBezTo>
                    <a:pt x="21470" y="9320"/>
                    <a:pt x="21445" y="9231"/>
                    <a:pt x="21407" y="9136"/>
                  </a:cubicBezTo>
                  <a:cubicBezTo>
                    <a:pt x="21382" y="9086"/>
                    <a:pt x="21287" y="8738"/>
                    <a:pt x="21128" y="8598"/>
                  </a:cubicBezTo>
                  <a:cubicBezTo>
                    <a:pt x="21039" y="8524"/>
                    <a:pt x="20954" y="8494"/>
                    <a:pt x="20873" y="8494"/>
                  </a:cubicBezTo>
                  <a:cubicBezTo>
                    <a:pt x="20782" y="8494"/>
                    <a:pt x="20696" y="8532"/>
                    <a:pt x="20616" y="8586"/>
                  </a:cubicBezTo>
                  <a:cubicBezTo>
                    <a:pt x="20489" y="8706"/>
                    <a:pt x="20451" y="8883"/>
                    <a:pt x="20426" y="9041"/>
                  </a:cubicBezTo>
                  <a:cubicBezTo>
                    <a:pt x="20428" y="9017"/>
                    <a:pt x="20429" y="9006"/>
                    <a:pt x="20429" y="9006"/>
                  </a:cubicBezTo>
                  <a:lnTo>
                    <a:pt x="20429" y="9006"/>
                  </a:lnTo>
                  <a:cubicBezTo>
                    <a:pt x="20428" y="9006"/>
                    <a:pt x="20407" y="9203"/>
                    <a:pt x="20407" y="9244"/>
                  </a:cubicBezTo>
                  <a:cubicBezTo>
                    <a:pt x="20401" y="9358"/>
                    <a:pt x="20407" y="9484"/>
                    <a:pt x="20432" y="9604"/>
                  </a:cubicBezTo>
                  <a:cubicBezTo>
                    <a:pt x="20496" y="10022"/>
                    <a:pt x="20629" y="10376"/>
                    <a:pt x="20711" y="10705"/>
                  </a:cubicBezTo>
                  <a:lnTo>
                    <a:pt x="20711" y="10686"/>
                  </a:lnTo>
                  <a:cubicBezTo>
                    <a:pt x="20717" y="10807"/>
                    <a:pt x="20768" y="10921"/>
                    <a:pt x="20787" y="11028"/>
                  </a:cubicBezTo>
                  <a:cubicBezTo>
                    <a:pt x="20799" y="11034"/>
                    <a:pt x="20837" y="11218"/>
                    <a:pt x="20850" y="11313"/>
                  </a:cubicBezTo>
                  <a:lnTo>
                    <a:pt x="20850" y="11319"/>
                  </a:lnTo>
                  <a:lnTo>
                    <a:pt x="20850" y="11344"/>
                  </a:lnTo>
                  <a:lnTo>
                    <a:pt x="20850" y="11357"/>
                  </a:lnTo>
                  <a:cubicBezTo>
                    <a:pt x="20850" y="11389"/>
                    <a:pt x="20863" y="11414"/>
                    <a:pt x="20863" y="11446"/>
                  </a:cubicBezTo>
                  <a:lnTo>
                    <a:pt x="20863" y="11452"/>
                  </a:lnTo>
                  <a:cubicBezTo>
                    <a:pt x="20863" y="11465"/>
                    <a:pt x="20850" y="11465"/>
                    <a:pt x="20850" y="11471"/>
                  </a:cubicBezTo>
                  <a:cubicBezTo>
                    <a:pt x="20837" y="11496"/>
                    <a:pt x="20831" y="11528"/>
                    <a:pt x="20818" y="11547"/>
                  </a:cubicBezTo>
                  <a:lnTo>
                    <a:pt x="20818" y="11541"/>
                  </a:lnTo>
                  <a:cubicBezTo>
                    <a:pt x="20812" y="11560"/>
                    <a:pt x="20799" y="11598"/>
                    <a:pt x="20787" y="11623"/>
                  </a:cubicBezTo>
                  <a:cubicBezTo>
                    <a:pt x="20749" y="11699"/>
                    <a:pt x="20679" y="11800"/>
                    <a:pt x="20565" y="11920"/>
                  </a:cubicBezTo>
                  <a:lnTo>
                    <a:pt x="20559" y="11927"/>
                  </a:lnTo>
                  <a:cubicBezTo>
                    <a:pt x="20483" y="11796"/>
                    <a:pt x="20383" y="11744"/>
                    <a:pt x="20277" y="11744"/>
                  </a:cubicBezTo>
                  <a:cubicBezTo>
                    <a:pt x="20101" y="11744"/>
                    <a:pt x="19909" y="11887"/>
                    <a:pt x="19787" y="12053"/>
                  </a:cubicBezTo>
                  <a:cubicBezTo>
                    <a:pt x="19705" y="12135"/>
                    <a:pt x="19610" y="12262"/>
                    <a:pt x="19452" y="12427"/>
                  </a:cubicBezTo>
                  <a:cubicBezTo>
                    <a:pt x="19442" y="12443"/>
                    <a:pt x="19438" y="12448"/>
                    <a:pt x="19438" y="12449"/>
                  </a:cubicBezTo>
                  <a:lnTo>
                    <a:pt x="19438" y="12449"/>
                  </a:lnTo>
                  <a:cubicBezTo>
                    <a:pt x="19089" y="12823"/>
                    <a:pt x="18744" y="13197"/>
                    <a:pt x="18376" y="13559"/>
                  </a:cubicBezTo>
                  <a:cubicBezTo>
                    <a:pt x="18446" y="12939"/>
                    <a:pt x="18376" y="12306"/>
                    <a:pt x="18161" y="11718"/>
                  </a:cubicBezTo>
                  <a:cubicBezTo>
                    <a:pt x="18218" y="11591"/>
                    <a:pt x="18300" y="11072"/>
                    <a:pt x="18256" y="10775"/>
                  </a:cubicBezTo>
                  <a:cubicBezTo>
                    <a:pt x="18249" y="10560"/>
                    <a:pt x="18123" y="10079"/>
                    <a:pt x="18060" y="10028"/>
                  </a:cubicBezTo>
                  <a:cubicBezTo>
                    <a:pt x="17990" y="9883"/>
                    <a:pt x="17844" y="9744"/>
                    <a:pt x="17686" y="9680"/>
                  </a:cubicBezTo>
                  <a:cubicBezTo>
                    <a:pt x="17640" y="9671"/>
                    <a:pt x="17590" y="9665"/>
                    <a:pt x="17540" y="9665"/>
                  </a:cubicBezTo>
                  <a:cubicBezTo>
                    <a:pt x="17521" y="9665"/>
                    <a:pt x="17502" y="9666"/>
                    <a:pt x="17484" y="9668"/>
                  </a:cubicBezTo>
                  <a:cubicBezTo>
                    <a:pt x="17509" y="9649"/>
                    <a:pt x="17528" y="9617"/>
                    <a:pt x="17541" y="9579"/>
                  </a:cubicBezTo>
                  <a:cubicBezTo>
                    <a:pt x="17544" y="9572"/>
                    <a:pt x="17546" y="9569"/>
                    <a:pt x="17545" y="9569"/>
                  </a:cubicBezTo>
                  <a:lnTo>
                    <a:pt x="17545" y="9569"/>
                  </a:lnTo>
                  <a:cubicBezTo>
                    <a:pt x="17545" y="9569"/>
                    <a:pt x="17543" y="9570"/>
                    <a:pt x="17541" y="9573"/>
                  </a:cubicBezTo>
                  <a:lnTo>
                    <a:pt x="17560" y="9503"/>
                  </a:lnTo>
                  <a:cubicBezTo>
                    <a:pt x="17572" y="9472"/>
                    <a:pt x="17585" y="9440"/>
                    <a:pt x="17591" y="9415"/>
                  </a:cubicBezTo>
                  <a:lnTo>
                    <a:pt x="17591" y="9408"/>
                  </a:lnTo>
                  <a:cubicBezTo>
                    <a:pt x="17591" y="9410"/>
                    <a:pt x="17591" y="9412"/>
                    <a:pt x="17592" y="9412"/>
                  </a:cubicBezTo>
                  <a:cubicBezTo>
                    <a:pt x="17593" y="9412"/>
                    <a:pt x="17596" y="9406"/>
                    <a:pt x="17604" y="9389"/>
                  </a:cubicBezTo>
                  <a:cubicBezTo>
                    <a:pt x="17648" y="9282"/>
                    <a:pt x="17705" y="9174"/>
                    <a:pt x="17769" y="9073"/>
                  </a:cubicBezTo>
                  <a:cubicBezTo>
                    <a:pt x="17769" y="9067"/>
                    <a:pt x="17775" y="9067"/>
                    <a:pt x="17775" y="9067"/>
                  </a:cubicBezTo>
                  <a:lnTo>
                    <a:pt x="17775" y="9067"/>
                  </a:lnTo>
                  <a:cubicBezTo>
                    <a:pt x="17775" y="9067"/>
                    <a:pt x="17775" y="9067"/>
                    <a:pt x="17775" y="9067"/>
                  </a:cubicBezTo>
                  <a:cubicBezTo>
                    <a:pt x="17901" y="8908"/>
                    <a:pt x="17971" y="8826"/>
                    <a:pt x="18142" y="8605"/>
                  </a:cubicBezTo>
                  <a:cubicBezTo>
                    <a:pt x="18635" y="7959"/>
                    <a:pt x="19161" y="7301"/>
                    <a:pt x="19388" y="6504"/>
                  </a:cubicBezTo>
                  <a:cubicBezTo>
                    <a:pt x="19762" y="5207"/>
                    <a:pt x="19502" y="3688"/>
                    <a:pt x="17870" y="3479"/>
                  </a:cubicBezTo>
                  <a:lnTo>
                    <a:pt x="17870" y="3473"/>
                  </a:lnTo>
                  <a:cubicBezTo>
                    <a:pt x="18072" y="3055"/>
                    <a:pt x="18300" y="2619"/>
                    <a:pt x="18344" y="2144"/>
                  </a:cubicBezTo>
                  <a:cubicBezTo>
                    <a:pt x="18414" y="1480"/>
                    <a:pt x="18211" y="683"/>
                    <a:pt x="17591" y="335"/>
                  </a:cubicBezTo>
                  <a:cubicBezTo>
                    <a:pt x="17100" y="73"/>
                    <a:pt x="16548" y="1"/>
                    <a:pt x="15991"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8"/>
            <p:cNvSpPr/>
            <p:nvPr/>
          </p:nvSpPr>
          <p:spPr>
            <a:xfrm>
              <a:off x="6070640" y="1159052"/>
              <a:ext cx="160268" cy="195999"/>
            </a:xfrm>
            <a:custGeom>
              <a:avLst/>
              <a:gdLst/>
              <a:ahLst/>
              <a:cxnLst/>
              <a:rect l="l" t="t" r="r" b="b"/>
              <a:pathLst>
                <a:path w="3373" h="4125" extrusionOk="0">
                  <a:moveTo>
                    <a:pt x="2535" y="0"/>
                  </a:moveTo>
                  <a:cubicBezTo>
                    <a:pt x="2291" y="0"/>
                    <a:pt x="1912" y="195"/>
                    <a:pt x="1683" y="448"/>
                  </a:cubicBezTo>
                  <a:cubicBezTo>
                    <a:pt x="1386" y="751"/>
                    <a:pt x="1196" y="1150"/>
                    <a:pt x="1139" y="1631"/>
                  </a:cubicBezTo>
                  <a:cubicBezTo>
                    <a:pt x="1143" y="1709"/>
                    <a:pt x="1076" y="1757"/>
                    <a:pt x="1012" y="1757"/>
                  </a:cubicBezTo>
                  <a:cubicBezTo>
                    <a:pt x="967" y="1757"/>
                    <a:pt x="923" y="1734"/>
                    <a:pt x="905" y="1682"/>
                  </a:cubicBezTo>
                  <a:cubicBezTo>
                    <a:pt x="886" y="1410"/>
                    <a:pt x="949" y="1144"/>
                    <a:pt x="1044" y="878"/>
                  </a:cubicBezTo>
                  <a:cubicBezTo>
                    <a:pt x="988" y="873"/>
                    <a:pt x="994" y="864"/>
                    <a:pt x="941" y="864"/>
                  </a:cubicBezTo>
                  <a:cubicBezTo>
                    <a:pt x="929" y="864"/>
                    <a:pt x="913" y="864"/>
                    <a:pt x="892" y="865"/>
                  </a:cubicBezTo>
                  <a:cubicBezTo>
                    <a:pt x="883" y="865"/>
                    <a:pt x="873" y="864"/>
                    <a:pt x="864" y="864"/>
                  </a:cubicBezTo>
                  <a:cubicBezTo>
                    <a:pt x="641" y="864"/>
                    <a:pt x="440" y="1071"/>
                    <a:pt x="380" y="1156"/>
                  </a:cubicBezTo>
                  <a:cubicBezTo>
                    <a:pt x="120" y="1530"/>
                    <a:pt x="0" y="1973"/>
                    <a:pt x="70" y="2314"/>
                  </a:cubicBezTo>
                  <a:cubicBezTo>
                    <a:pt x="101" y="2504"/>
                    <a:pt x="133" y="2605"/>
                    <a:pt x="196" y="2726"/>
                  </a:cubicBezTo>
                  <a:cubicBezTo>
                    <a:pt x="239" y="2704"/>
                    <a:pt x="291" y="2689"/>
                    <a:pt x="341" y="2689"/>
                  </a:cubicBezTo>
                  <a:cubicBezTo>
                    <a:pt x="365" y="2689"/>
                    <a:pt x="389" y="2692"/>
                    <a:pt x="411" y="2700"/>
                  </a:cubicBezTo>
                  <a:cubicBezTo>
                    <a:pt x="652" y="2789"/>
                    <a:pt x="975" y="3105"/>
                    <a:pt x="1240" y="3491"/>
                  </a:cubicBezTo>
                  <a:cubicBezTo>
                    <a:pt x="1380" y="3687"/>
                    <a:pt x="1506" y="3903"/>
                    <a:pt x="1582" y="4124"/>
                  </a:cubicBezTo>
                  <a:cubicBezTo>
                    <a:pt x="1639" y="4073"/>
                    <a:pt x="1696" y="4035"/>
                    <a:pt x="1740" y="3997"/>
                  </a:cubicBezTo>
                  <a:lnTo>
                    <a:pt x="1740" y="4004"/>
                  </a:lnTo>
                  <a:cubicBezTo>
                    <a:pt x="1791" y="3966"/>
                    <a:pt x="1835" y="3934"/>
                    <a:pt x="1886" y="3903"/>
                  </a:cubicBezTo>
                  <a:cubicBezTo>
                    <a:pt x="1958" y="3863"/>
                    <a:pt x="2036" y="3853"/>
                    <a:pt x="2116" y="3853"/>
                  </a:cubicBezTo>
                  <a:cubicBezTo>
                    <a:pt x="2189" y="3853"/>
                    <a:pt x="2265" y="3862"/>
                    <a:pt x="2341" y="3865"/>
                  </a:cubicBezTo>
                  <a:cubicBezTo>
                    <a:pt x="2381" y="3869"/>
                    <a:pt x="2419" y="3872"/>
                    <a:pt x="2453" y="3872"/>
                  </a:cubicBezTo>
                  <a:cubicBezTo>
                    <a:pt x="2601" y="3872"/>
                    <a:pt x="2701" y="3834"/>
                    <a:pt x="2753" y="3814"/>
                  </a:cubicBezTo>
                  <a:cubicBezTo>
                    <a:pt x="3151" y="3624"/>
                    <a:pt x="3297" y="3333"/>
                    <a:pt x="3354" y="3042"/>
                  </a:cubicBezTo>
                  <a:cubicBezTo>
                    <a:pt x="3373" y="2833"/>
                    <a:pt x="3373" y="2783"/>
                    <a:pt x="3328" y="2605"/>
                  </a:cubicBezTo>
                  <a:cubicBezTo>
                    <a:pt x="3322" y="2555"/>
                    <a:pt x="3290" y="2485"/>
                    <a:pt x="3284" y="2460"/>
                  </a:cubicBezTo>
                  <a:cubicBezTo>
                    <a:pt x="3189" y="2352"/>
                    <a:pt x="3120" y="2207"/>
                    <a:pt x="3120" y="2200"/>
                  </a:cubicBezTo>
                  <a:cubicBezTo>
                    <a:pt x="3107" y="2175"/>
                    <a:pt x="3107" y="2106"/>
                    <a:pt x="3107" y="2061"/>
                  </a:cubicBezTo>
                  <a:lnTo>
                    <a:pt x="3107" y="2049"/>
                  </a:lnTo>
                  <a:lnTo>
                    <a:pt x="3107" y="2036"/>
                  </a:lnTo>
                  <a:cubicBezTo>
                    <a:pt x="3132" y="1745"/>
                    <a:pt x="3158" y="1726"/>
                    <a:pt x="3088" y="1555"/>
                  </a:cubicBezTo>
                  <a:cubicBezTo>
                    <a:pt x="3037" y="1479"/>
                    <a:pt x="3044" y="1492"/>
                    <a:pt x="2999" y="1441"/>
                  </a:cubicBezTo>
                  <a:lnTo>
                    <a:pt x="2968" y="1410"/>
                  </a:lnTo>
                  <a:cubicBezTo>
                    <a:pt x="2949" y="1384"/>
                    <a:pt x="2942" y="1378"/>
                    <a:pt x="2942" y="1378"/>
                  </a:cubicBezTo>
                  <a:cubicBezTo>
                    <a:pt x="2886" y="1346"/>
                    <a:pt x="2848" y="1308"/>
                    <a:pt x="2810" y="1258"/>
                  </a:cubicBezTo>
                  <a:cubicBezTo>
                    <a:pt x="2778" y="1226"/>
                    <a:pt x="2708" y="1150"/>
                    <a:pt x="2708" y="1093"/>
                  </a:cubicBezTo>
                  <a:cubicBezTo>
                    <a:pt x="2677" y="910"/>
                    <a:pt x="2740" y="840"/>
                    <a:pt x="2784" y="587"/>
                  </a:cubicBezTo>
                  <a:cubicBezTo>
                    <a:pt x="2810" y="416"/>
                    <a:pt x="2835" y="340"/>
                    <a:pt x="2753" y="112"/>
                  </a:cubicBezTo>
                  <a:cubicBezTo>
                    <a:pt x="2746" y="106"/>
                    <a:pt x="2740" y="100"/>
                    <a:pt x="2727" y="81"/>
                  </a:cubicBezTo>
                  <a:cubicBezTo>
                    <a:pt x="2727" y="74"/>
                    <a:pt x="2727" y="74"/>
                    <a:pt x="2721" y="68"/>
                  </a:cubicBezTo>
                  <a:cubicBezTo>
                    <a:pt x="2680" y="21"/>
                    <a:pt x="2615" y="0"/>
                    <a:pt x="2535" y="0"/>
                  </a:cubicBezTo>
                  <a:close/>
                </a:path>
              </a:pathLst>
            </a:custGeom>
            <a:solidFill>
              <a:srgbClr val="AC6639"/>
            </a:solidFill>
            <a:ln w="9525" cap="flat" cmpd="sng">
              <a:solidFill>
                <a:srgbClr val="AC66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8"/>
            <p:cNvSpPr/>
            <p:nvPr/>
          </p:nvSpPr>
          <p:spPr>
            <a:xfrm>
              <a:off x="5933221" y="1500799"/>
              <a:ext cx="173810" cy="73696"/>
            </a:xfrm>
            <a:custGeom>
              <a:avLst/>
              <a:gdLst/>
              <a:ahLst/>
              <a:cxnLst/>
              <a:rect l="l" t="t" r="r" b="b"/>
              <a:pathLst>
                <a:path w="3658" h="1551" extrusionOk="0">
                  <a:moveTo>
                    <a:pt x="3658" y="1"/>
                  </a:moveTo>
                  <a:lnTo>
                    <a:pt x="3658" y="1"/>
                  </a:lnTo>
                  <a:cubicBezTo>
                    <a:pt x="3550" y="64"/>
                    <a:pt x="3436" y="127"/>
                    <a:pt x="3322" y="197"/>
                  </a:cubicBezTo>
                  <a:cubicBezTo>
                    <a:pt x="3145" y="286"/>
                    <a:pt x="2962" y="362"/>
                    <a:pt x="2772" y="438"/>
                  </a:cubicBezTo>
                  <a:cubicBezTo>
                    <a:pt x="2359" y="585"/>
                    <a:pt x="1912" y="679"/>
                    <a:pt x="1473" y="679"/>
                  </a:cubicBezTo>
                  <a:cubicBezTo>
                    <a:pt x="1158" y="679"/>
                    <a:pt x="848" y="631"/>
                    <a:pt x="557" y="520"/>
                  </a:cubicBezTo>
                  <a:cubicBezTo>
                    <a:pt x="557" y="532"/>
                    <a:pt x="557" y="539"/>
                    <a:pt x="551" y="551"/>
                  </a:cubicBezTo>
                  <a:cubicBezTo>
                    <a:pt x="412" y="754"/>
                    <a:pt x="209" y="899"/>
                    <a:pt x="0" y="1026"/>
                  </a:cubicBezTo>
                  <a:cubicBezTo>
                    <a:pt x="203" y="1140"/>
                    <a:pt x="475" y="1298"/>
                    <a:pt x="779" y="1393"/>
                  </a:cubicBezTo>
                  <a:cubicBezTo>
                    <a:pt x="836" y="1418"/>
                    <a:pt x="899" y="1425"/>
                    <a:pt x="956" y="1444"/>
                  </a:cubicBezTo>
                  <a:cubicBezTo>
                    <a:pt x="1269" y="1515"/>
                    <a:pt x="1525" y="1550"/>
                    <a:pt x="1845" y="1550"/>
                  </a:cubicBezTo>
                  <a:cubicBezTo>
                    <a:pt x="1951" y="1550"/>
                    <a:pt x="2065" y="1546"/>
                    <a:pt x="2190" y="1539"/>
                  </a:cubicBezTo>
                  <a:cubicBezTo>
                    <a:pt x="2373" y="1539"/>
                    <a:pt x="2955" y="1349"/>
                    <a:pt x="3006" y="1273"/>
                  </a:cubicBezTo>
                  <a:cubicBezTo>
                    <a:pt x="3114" y="1190"/>
                    <a:pt x="3303" y="811"/>
                    <a:pt x="3424" y="532"/>
                  </a:cubicBezTo>
                  <a:cubicBezTo>
                    <a:pt x="3487" y="400"/>
                    <a:pt x="3576" y="216"/>
                    <a:pt x="3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8"/>
            <p:cNvSpPr/>
            <p:nvPr/>
          </p:nvSpPr>
          <p:spPr>
            <a:xfrm>
              <a:off x="5834909" y="1502320"/>
              <a:ext cx="107384" cy="76404"/>
            </a:xfrm>
            <a:custGeom>
              <a:avLst/>
              <a:gdLst/>
              <a:ahLst/>
              <a:cxnLst/>
              <a:rect l="l" t="t" r="r" b="b"/>
              <a:pathLst>
                <a:path w="2260" h="1608" extrusionOk="0">
                  <a:moveTo>
                    <a:pt x="1880" y="1"/>
                  </a:moveTo>
                  <a:cubicBezTo>
                    <a:pt x="1627" y="279"/>
                    <a:pt x="1342" y="526"/>
                    <a:pt x="1057" y="766"/>
                  </a:cubicBezTo>
                  <a:cubicBezTo>
                    <a:pt x="665" y="1045"/>
                    <a:pt x="310" y="1291"/>
                    <a:pt x="76" y="1355"/>
                  </a:cubicBezTo>
                  <a:lnTo>
                    <a:pt x="83" y="1355"/>
                  </a:lnTo>
                  <a:cubicBezTo>
                    <a:pt x="64" y="1367"/>
                    <a:pt x="51" y="1367"/>
                    <a:pt x="26" y="1380"/>
                  </a:cubicBezTo>
                  <a:cubicBezTo>
                    <a:pt x="26" y="1386"/>
                    <a:pt x="26" y="1386"/>
                    <a:pt x="19" y="1386"/>
                  </a:cubicBezTo>
                  <a:cubicBezTo>
                    <a:pt x="13" y="1393"/>
                    <a:pt x="13" y="1393"/>
                    <a:pt x="13" y="1399"/>
                  </a:cubicBezTo>
                  <a:cubicBezTo>
                    <a:pt x="13" y="1412"/>
                    <a:pt x="0" y="1418"/>
                    <a:pt x="0" y="1424"/>
                  </a:cubicBezTo>
                  <a:lnTo>
                    <a:pt x="0" y="1450"/>
                  </a:lnTo>
                  <a:cubicBezTo>
                    <a:pt x="0" y="1456"/>
                    <a:pt x="0" y="1462"/>
                    <a:pt x="13" y="1469"/>
                  </a:cubicBezTo>
                  <a:lnTo>
                    <a:pt x="13" y="1481"/>
                  </a:lnTo>
                  <a:cubicBezTo>
                    <a:pt x="19" y="1488"/>
                    <a:pt x="19" y="1500"/>
                    <a:pt x="26" y="1500"/>
                  </a:cubicBezTo>
                  <a:cubicBezTo>
                    <a:pt x="32" y="1513"/>
                    <a:pt x="45" y="1525"/>
                    <a:pt x="45" y="1525"/>
                  </a:cubicBezTo>
                  <a:lnTo>
                    <a:pt x="57" y="1544"/>
                  </a:lnTo>
                  <a:cubicBezTo>
                    <a:pt x="57" y="1544"/>
                    <a:pt x="57" y="1551"/>
                    <a:pt x="64" y="1551"/>
                  </a:cubicBezTo>
                  <a:cubicBezTo>
                    <a:pt x="76" y="1557"/>
                    <a:pt x="95" y="1582"/>
                    <a:pt x="114" y="1608"/>
                  </a:cubicBezTo>
                  <a:cubicBezTo>
                    <a:pt x="367" y="1507"/>
                    <a:pt x="595" y="1418"/>
                    <a:pt x="874" y="1279"/>
                  </a:cubicBezTo>
                  <a:cubicBezTo>
                    <a:pt x="1519" y="943"/>
                    <a:pt x="1829" y="722"/>
                    <a:pt x="2240" y="317"/>
                  </a:cubicBezTo>
                  <a:cubicBezTo>
                    <a:pt x="2247" y="311"/>
                    <a:pt x="2259" y="298"/>
                    <a:pt x="2259" y="292"/>
                  </a:cubicBezTo>
                  <a:cubicBezTo>
                    <a:pt x="2177" y="247"/>
                    <a:pt x="2107" y="197"/>
                    <a:pt x="2038" y="146"/>
                  </a:cubicBezTo>
                  <a:cubicBezTo>
                    <a:pt x="1981" y="95"/>
                    <a:pt x="1924" y="45"/>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8"/>
            <p:cNvSpPr/>
            <p:nvPr/>
          </p:nvSpPr>
          <p:spPr>
            <a:xfrm>
              <a:off x="5869501" y="1455420"/>
              <a:ext cx="46327" cy="67994"/>
            </a:xfrm>
            <a:custGeom>
              <a:avLst/>
              <a:gdLst/>
              <a:ahLst/>
              <a:cxnLst/>
              <a:rect l="l" t="t" r="r" b="b"/>
              <a:pathLst>
                <a:path w="975" h="1431" extrusionOk="0">
                  <a:moveTo>
                    <a:pt x="430" y="0"/>
                  </a:moveTo>
                  <a:cubicBezTo>
                    <a:pt x="354" y="121"/>
                    <a:pt x="278" y="235"/>
                    <a:pt x="215" y="361"/>
                  </a:cubicBezTo>
                  <a:cubicBezTo>
                    <a:pt x="127" y="507"/>
                    <a:pt x="0" y="924"/>
                    <a:pt x="0" y="981"/>
                  </a:cubicBezTo>
                  <a:cubicBezTo>
                    <a:pt x="0" y="1000"/>
                    <a:pt x="0" y="1026"/>
                    <a:pt x="6" y="1051"/>
                  </a:cubicBezTo>
                  <a:cubicBezTo>
                    <a:pt x="19" y="1089"/>
                    <a:pt x="38" y="1171"/>
                    <a:pt x="57" y="1203"/>
                  </a:cubicBezTo>
                  <a:cubicBezTo>
                    <a:pt x="108" y="1310"/>
                    <a:pt x="95" y="1329"/>
                    <a:pt x="202" y="1430"/>
                  </a:cubicBezTo>
                  <a:cubicBezTo>
                    <a:pt x="500" y="1241"/>
                    <a:pt x="709" y="1089"/>
                    <a:pt x="974" y="823"/>
                  </a:cubicBezTo>
                  <a:cubicBezTo>
                    <a:pt x="753" y="576"/>
                    <a:pt x="582" y="292"/>
                    <a:pt x="4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8"/>
            <p:cNvSpPr/>
            <p:nvPr/>
          </p:nvSpPr>
          <p:spPr>
            <a:xfrm>
              <a:off x="6113595" y="1117141"/>
              <a:ext cx="41243" cy="59014"/>
            </a:xfrm>
            <a:custGeom>
              <a:avLst/>
              <a:gdLst/>
              <a:ahLst/>
              <a:cxnLst/>
              <a:rect l="l" t="t" r="r" b="b"/>
              <a:pathLst>
                <a:path w="868" h="1242" extrusionOk="0">
                  <a:moveTo>
                    <a:pt x="868" y="1"/>
                  </a:moveTo>
                  <a:lnTo>
                    <a:pt x="868" y="1"/>
                  </a:lnTo>
                  <a:cubicBezTo>
                    <a:pt x="855" y="14"/>
                    <a:pt x="830" y="33"/>
                    <a:pt x="805" y="58"/>
                  </a:cubicBezTo>
                  <a:cubicBezTo>
                    <a:pt x="647" y="173"/>
                    <a:pt x="450" y="237"/>
                    <a:pt x="257" y="237"/>
                  </a:cubicBezTo>
                  <a:cubicBezTo>
                    <a:pt x="218" y="237"/>
                    <a:pt x="179" y="234"/>
                    <a:pt x="140" y="229"/>
                  </a:cubicBezTo>
                  <a:cubicBezTo>
                    <a:pt x="96" y="222"/>
                    <a:pt x="45" y="203"/>
                    <a:pt x="1" y="191"/>
                  </a:cubicBezTo>
                  <a:lnTo>
                    <a:pt x="1" y="191"/>
                  </a:lnTo>
                  <a:cubicBezTo>
                    <a:pt x="140" y="457"/>
                    <a:pt x="254" y="722"/>
                    <a:pt x="330" y="918"/>
                  </a:cubicBezTo>
                  <a:cubicBezTo>
                    <a:pt x="349" y="1013"/>
                    <a:pt x="387" y="1134"/>
                    <a:pt x="400" y="1241"/>
                  </a:cubicBezTo>
                  <a:cubicBezTo>
                    <a:pt x="495" y="1102"/>
                    <a:pt x="634" y="950"/>
                    <a:pt x="792" y="817"/>
                  </a:cubicBezTo>
                  <a:cubicBezTo>
                    <a:pt x="792" y="741"/>
                    <a:pt x="798" y="646"/>
                    <a:pt x="811" y="545"/>
                  </a:cubicBezTo>
                  <a:cubicBezTo>
                    <a:pt x="836" y="362"/>
                    <a:pt x="855" y="184"/>
                    <a:pt x="868" y="1"/>
                  </a:cubicBezTo>
                  <a:close/>
                </a:path>
              </a:pathLst>
            </a:custGeom>
            <a:solidFill>
              <a:srgbClr val="ADC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8"/>
            <p:cNvSpPr/>
            <p:nvPr/>
          </p:nvSpPr>
          <p:spPr>
            <a:xfrm>
              <a:off x="6079620" y="1035696"/>
              <a:ext cx="75549" cy="75216"/>
            </a:xfrm>
            <a:custGeom>
              <a:avLst/>
              <a:gdLst/>
              <a:ahLst/>
              <a:cxnLst/>
              <a:rect l="l" t="t" r="r" b="b"/>
              <a:pathLst>
                <a:path w="1590" h="1583" extrusionOk="0">
                  <a:moveTo>
                    <a:pt x="7" y="0"/>
                  </a:moveTo>
                  <a:cubicBezTo>
                    <a:pt x="33" y="127"/>
                    <a:pt x="39" y="253"/>
                    <a:pt x="33" y="380"/>
                  </a:cubicBezTo>
                  <a:cubicBezTo>
                    <a:pt x="20" y="538"/>
                    <a:pt x="1" y="646"/>
                    <a:pt x="7" y="747"/>
                  </a:cubicBezTo>
                  <a:lnTo>
                    <a:pt x="20" y="759"/>
                  </a:lnTo>
                  <a:cubicBezTo>
                    <a:pt x="128" y="918"/>
                    <a:pt x="248" y="1082"/>
                    <a:pt x="355" y="1266"/>
                  </a:cubicBezTo>
                  <a:cubicBezTo>
                    <a:pt x="374" y="1285"/>
                    <a:pt x="400" y="1310"/>
                    <a:pt x="444" y="1335"/>
                  </a:cubicBezTo>
                  <a:cubicBezTo>
                    <a:pt x="760" y="1531"/>
                    <a:pt x="893" y="1563"/>
                    <a:pt x="1058" y="1582"/>
                  </a:cubicBezTo>
                  <a:cubicBezTo>
                    <a:pt x="1191" y="1582"/>
                    <a:pt x="1210" y="1563"/>
                    <a:pt x="1292" y="1531"/>
                  </a:cubicBezTo>
                  <a:cubicBezTo>
                    <a:pt x="1311" y="1525"/>
                    <a:pt x="1330" y="1519"/>
                    <a:pt x="1349" y="1500"/>
                  </a:cubicBezTo>
                  <a:cubicBezTo>
                    <a:pt x="1355" y="1500"/>
                    <a:pt x="1355" y="1493"/>
                    <a:pt x="1361" y="1487"/>
                  </a:cubicBezTo>
                  <a:cubicBezTo>
                    <a:pt x="1368" y="1474"/>
                    <a:pt x="1380" y="1468"/>
                    <a:pt x="1387" y="1456"/>
                  </a:cubicBezTo>
                  <a:lnTo>
                    <a:pt x="1387" y="1443"/>
                  </a:lnTo>
                  <a:lnTo>
                    <a:pt x="1387" y="1430"/>
                  </a:lnTo>
                  <a:lnTo>
                    <a:pt x="1387" y="1424"/>
                  </a:lnTo>
                  <a:cubicBezTo>
                    <a:pt x="1387" y="1285"/>
                    <a:pt x="1393" y="1114"/>
                    <a:pt x="1418" y="930"/>
                  </a:cubicBezTo>
                  <a:cubicBezTo>
                    <a:pt x="1450" y="715"/>
                    <a:pt x="1494" y="487"/>
                    <a:pt x="1589" y="298"/>
                  </a:cubicBezTo>
                  <a:cubicBezTo>
                    <a:pt x="1507" y="291"/>
                    <a:pt x="1494" y="279"/>
                    <a:pt x="1393" y="253"/>
                  </a:cubicBezTo>
                  <a:cubicBezTo>
                    <a:pt x="925" y="196"/>
                    <a:pt x="463" y="127"/>
                    <a:pt x="7" y="0"/>
                  </a:cubicBezTo>
                  <a:close/>
                </a:path>
              </a:pathLst>
            </a:custGeom>
            <a:solidFill>
              <a:srgbClr val="AC6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8"/>
            <p:cNvSpPr/>
            <p:nvPr/>
          </p:nvSpPr>
          <p:spPr>
            <a:xfrm>
              <a:off x="5868884" y="1126122"/>
              <a:ext cx="268840" cy="385964"/>
            </a:xfrm>
            <a:custGeom>
              <a:avLst/>
              <a:gdLst/>
              <a:ahLst/>
              <a:cxnLst/>
              <a:rect l="l" t="t" r="r" b="b"/>
              <a:pathLst>
                <a:path w="5658" h="8123" extrusionOk="0">
                  <a:moveTo>
                    <a:pt x="1612" y="0"/>
                  </a:moveTo>
                  <a:cubicBezTo>
                    <a:pt x="1473" y="0"/>
                    <a:pt x="1341" y="39"/>
                    <a:pt x="1165" y="103"/>
                  </a:cubicBezTo>
                  <a:cubicBezTo>
                    <a:pt x="1114" y="160"/>
                    <a:pt x="1070" y="223"/>
                    <a:pt x="1025" y="286"/>
                  </a:cubicBezTo>
                  <a:cubicBezTo>
                    <a:pt x="703" y="793"/>
                    <a:pt x="582" y="1153"/>
                    <a:pt x="405" y="1742"/>
                  </a:cubicBezTo>
                  <a:cubicBezTo>
                    <a:pt x="102" y="2735"/>
                    <a:pt x="0" y="3539"/>
                    <a:pt x="102" y="4602"/>
                  </a:cubicBezTo>
                  <a:cubicBezTo>
                    <a:pt x="190" y="5184"/>
                    <a:pt x="393" y="5912"/>
                    <a:pt x="722" y="6551"/>
                  </a:cubicBezTo>
                  <a:cubicBezTo>
                    <a:pt x="931" y="6987"/>
                    <a:pt x="1203" y="7386"/>
                    <a:pt x="1519" y="7683"/>
                  </a:cubicBezTo>
                  <a:cubicBezTo>
                    <a:pt x="1853" y="7990"/>
                    <a:pt x="2327" y="8122"/>
                    <a:pt x="2831" y="8122"/>
                  </a:cubicBezTo>
                  <a:cubicBezTo>
                    <a:pt x="3377" y="8122"/>
                    <a:pt x="3959" y="7968"/>
                    <a:pt x="4442" y="7715"/>
                  </a:cubicBezTo>
                  <a:cubicBezTo>
                    <a:pt x="4638" y="7607"/>
                    <a:pt x="5170" y="7310"/>
                    <a:pt x="5170" y="7278"/>
                  </a:cubicBezTo>
                  <a:cubicBezTo>
                    <a:pt x="5341" y="7152"/>
                    <a:pt x="5290" y="7133"/>
                    <a:pt x="5442" y="7063"/>
                  </a:cubicBezTo>
                  <a:cubicBezTo>
                    <a:pt x="5448" y="7057"/>
                    <a:pt x="5455" y="7057"/>
                    <a:pt x="5467" y="7057"/>
                  </a:cubicBezTo>
                  <a:cubicBezTo>
                    <a:pt x="5531" y="6779"/>
                    <a:pt x="5562" y="6639"/>
                    <a:pt x="5575" y="6399"/>
                  </a:cubicBezTo>
                  <a:cubicBezTo>
                    <a:pt x="5657" y="5437"/>
                    <a:pt x="5442" y="4697"/>
                    <a:pt x="5012" y="4172"/>
                  </a:cubicBezTo>
                  <a:cubicBezTo>
                    <a:pt x="4942" y="4064"/>
                    <a:pt x="4854" y="3982"/>
                    <a:pt x="4759" y="3893"/>
                  </a:cubicBezTo>
                  <a:cubicBezTo>
                    <a:pt x="4727" y="3868"/>
                    <a:pt x="4657" y="3830"/>
                    <a:pt x="4619" y="3805"/>
                  </a:cubicBezTo>
                  <a:lnTo>
                    <a:pt x="4607" y="3805"/>
                  </a:lnTo>
                  <a:cubicBezTo>
                    <a:pt x="4600" y="3805"/>
                    <a:pt x="4600" y="3811"/>
                    <a:pt x="4594" y="3811"/>
                  </a:cubicBezTo>
                  <a:cubicBezTo>
                    <a:pt x="4556" y="3836"/>
                    <a:pt x="4512" y="3855"/>
                    <a:pt x="4474" y="3862"/>
                  </a:cubicBezTo>
                  <a:cubicBezTo>
                    <a:pt x="4474" y="3868"/>
                    <a:pt x="4461" y="3868"/>
                    <a:pt x="4436" y="3874"/>
                  </a:cubicBezTo>
                  <a:cubicBezTo>
                    <a:pt x="4411" y="3887"/>
                    <a:pt x="4366" y="3906"/>
                    <a:pt x="4347" y="3919"/>
                  </a:cubicBezTo>
                  <a:cubicBezTo>
                    <a:pt x="4183" y="4001"/>
                    <a:pt x="4018" y="4096"/>
                    <a:pt x="3797" y="4248"/>
                  </a:cubicBezTo>
                  <a:cubicBezTo>
                    <a:pt x="3487" y="4469"/>
                    <a:pt x="3246" y="4741"/>
                    <a:pt x="3076" y="4969"/>
                  </a:cubicBezTo>
                  <a:lnTo>
                    <a:pt x="3076" y="4975"/>
                  </a:lnTo>
                  <a:cubicBezTo>
                    <a:pt x="3069" y="5001"/>
                    <a:pt x="3019" y="5064"/>
                    <a:pt x="2993" y="5095"/>
                  </a:cubicBezTo>
                  <a:cubicBezTo>
                    <a:pt x="2987" y="5095"/>
                    <a:pt x="2987" y="5102"/>
                    <a:pt x="2987" y="5102"/>
                  </a:cubicBezTo>
                  <a:lnTo>
                    <a:pt x="2981" y="5108"/>
                  </a:lnTo>
                  <a:cubicBezTo>
                    <a:pt x="2924" y="5197"/>
                    <a:pt x="2822" y="5235"/>
                    <a:pt x="2721" y="5254"/>
                  </a:cubicBezTo>
                  <a:lnTo>
                    <a:pt x="2702" y="5254"/>
                  </a:lnTo>
                  <a:cubicBezTo>
                    <a:pt x="2677" y="5254"/>
                    <a:pt x="2664" y="5254"/>
                    <a:pt x="2639" y="5260"/>
                  </a:cubicBezTo>
                  <a:cubicBezTo>
                    <a:pt x="2645" y="5260"/>
                    <a:pt x="2582" y="5279"/>
                    <a:pt x="2550" y="5285"/>
                  </a:cubicBezTo>
                  <a:cubicBezTo>
                    <a:pt x="2538" y="5292"/>
                    <a:pt x="2525" y="5292"/>
                    <a:pt x="2506" y="5298"/>
                  </a:cubicBezTo>
                  <a:cubicBezTo>
                    <a:pt x="2291" y="5355"/>
                    <a:pt x="1949" y="5633"/>
                    <a:pt x="1671" y="6203"/>
                  </a:cubicBezTo>
                  <a:cubicBezTo>
                    <a:pt x="1648" y="6245"/>
                    <a:pt x="1606" y="6265"/>
                    <a:pt x="1564" y="6265"/>
                  </a:cubicBezTo>
                  <a:cubicBezTo>
                    <a:pt x="1512" y="6265"/>
                    <a:pt x="1460" y="6234"/>
                    <a:pt x="1449" y="6177"/>
                  </a:cubicBezTo>
                  <a:cubicBezTo>
                    <a:pt x="1424" y="6102"/>
                    <a:pt x="1487" y="6038"/>
                    <a:pt x="1519" y="5962"/>
                  </a:cubicBezTo>
                  <a:cubicBezTo>
                    <a:pt x="1614" y="5798"/>
                    <a:pt x="1715" y="5640"/>
                    <a:pt x="1829" y="5488"/>
                  </a:cubicBezTo>
                  <a:cubicBezTo>
                    <a:pt x="1892" y="5380"/>
                    <a:pt x="2285" y="4969"/>
                    <a:pt x="2348" y="4963"/>
                  </a:cubicBezTo>
                  <a:cubicBezTo>
                    <a:pt x="2386" y="4937"/>
                    <a:pt x="2417" y="4931"/>
                    <a:pt x="2443" y="4912"/>
                  </a:cubicBezTo>
                  <a:cubicBezTo>
                    <a:pt x="2436" y="4906"/>
                    <a:pt x="2436" y="4899"/>
                    <a:pt x="2436" y="4880"/>
                  </a:cubicBezTo>
                  <a:cubicBezTo>
                    <a:pt x="2462" y="3994"/>
                    <a:pt x="2481" y="2938"/>
                    <a:pt x="2557" y="2343"/>
                  </a:cubicBezTo>
                  <a:cubicBezTo>
                    <a:pt x="2601" y="1767"/>
                    <a:pt x="2759" y="1267"/>
                    <a:pt x="2563" y="704"/>
                  </a:cubicBezTo>
                  <a:cubicBezTo>
                    <a:pt x="2525" y="597"/>
                    <a:pt x="2411" y="394"/>
                    <a:pt x="2285" y="293"/>
                  </a:cubicBezTo>
                  <a:cubicBezTo>
                    <a:pt x="2158" y="173"/>
                    <a:pt x="1968" y="71"/>
                    <a:pt x="1816" y="27"/>
                  </a:cubicBezTo>
                  <a:cubicBezTo>
                    <a:pt x="1743" y="9"/>
                    <a:pt x="1677" y="0"/>
                    <a:pt x="1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8"/>
            <p:cNvSpPr/>
            <p:nvPr/>
          </p:nvSpPr>
          <p:spPr>
            <a:xfrm>
              <a:off x="5937118" y="1094903"/>
              <a:ext cx="138981" cy="255013"/>
            </a:xfrm>
            <a:custGeom>
              <a:avLst/>
              <a:gdLst/>
              <a:ahLst/>
              <a:cxnLst/>
              <a:rect l="l" t="t" r="r" b="b"/>
              <a:pathLst>
                <a:path w="2925" h="5367" extrusionOk="0">
                  <a:moveTo>
                    <a:pt x="652" y="1"/>
                  </a:moveTo>
                  <a:cubicBezTo>
                    <a:pt x="589" y="115"/>
                    <a:pt x="431" y="121"/>
                    <a:pt x="336" y="191"/>
                  </a:cubicBezTo>
                  <a:cubicBezTo>
                    <a:pt x="216" y="260"/>
                    <a:pt x="102" y="355"/>
                    <a:pt x="1" y="450"/>
                  </a:cubicBezTo>
                  <a:cubicBezTo>
                    <a:pt x="58" y="444"/>
                    <a:pt x="102" y="437"/>
                    <a:pt x="159" y="437"/>
                  </a:cubicBezTo>
                  <a:cubicBezTo>
                    <a:pt x="177" y="436"/>
                    <a:pt x="195" y="435"/>
                    <a:pt x="213" y="435"/>
                  </a:cubicBezTo>
                  <a:cubicBezTo>
                    <a:pt x="440" y="435"/>
                    <a:pt x="655" y="542"/>
                    <a:pt x="842" y="665"/>
                  </a:cubicBezTo>
                  <a:cubicBezTo>
                    <a:pt x="1146" y="874"/>
                    <a:pt x="1336" y="1222"/>
                    <a:pt x="1412" y="1576"/>
                  </a:cubicBezTo>
                  <a:cubicBezTo>
                    <a:pt x="1462" y="1880"/>
                    <a:pt x="1443" y="2190"/>
                    <a:pt x="1450" y="2500"/>
                  </a:cubicBezTo>
                  <a:cubicBezTo>
                    <a:pt x="1462" y="3348"/>
                    <a:pt x="1462" y="4196"/>
                    <a:pt x="1443" y="5031"/>
                  </a:cubicBezTo>
                  <a:cubicBezTo>
                    <a:pt x="1437" y="5145"/>
                    <a:pt x="1443" y="5253"/>
                    <a:pt x="1437" y="5366"/>
                  </a:cubicBezTo>
                  <a:cubicBezTo>
                    <a:pt x="1500" y="5303"/>
                    <a:pt x="1507" y="5284"/>
                    <a:pt x="1551" y="5253"/>
                  </a:cubicBezTo>
                  <a:cubicBezTo>
                    <a:pt x="1893" y="4936"/>
                    <a:pt x="2266" y="4670"/>
                    <a:pt x="2563" y="4417"/>
                  </a:cubicBezTo>
                  <a:cubicBezTo>
                    <a:pt x="2658" y="4335"/>
                    <a:pt x="2677" y="4322"/>
                    <a:pt x="2804" y="4228"/>
                  </a:cubicBezTo>
                  <a:cubicBezTo>
                    <a:pt x="2785" y="4202"/>
                    <a:pt x="2779" y="4177"/>
                    <a:pt x="2766" y="4164"/>
                  </a:cubicBezTo>
                  <a:cubicBezTo>
                    <a:pt x="2639" y="3867"/>
                    <a:pt x="2563" y="3538"/>
                    <a:pt x="2570" y="3215"/>
                  </a:cubicBezTo>
                  <a:cubicBezTo>
                    <a:pt x="2589" y="2873"/>
                    <a:pt x="2715" y="2500"/>
                    <a:pt x="2924" y="2234"/>
                  </a:cubicBezTo>
                  <a:cubicBezTo>
                    <a:pt x="2873" y="2152"/>
                    <a:pt x="2867" y="2057"/>
                    <a:pt x="2804" y="1918"/>
                  </a:cubicBezTo>
                  <a:cubicBezTo>
                    <a:pt x="2652" y="1576"/>
                    <a:pt x="2310" y="1038"/>
                    <a:pt x="1981" y="703"/>
                  </a:cubicBezTo>
                  <a:cubicBezTo>
                    <a:pt x="1633" y="374"/>
                    <a:pt x="1323" y="191"/>
                    <a:pt x="817" y="39"/>
                  </a:cubicBezTo>
                  <a:cubicBezTo>
                    <a:pt x="754" y="26"/>
                    <a:pt x="697" y="7"/>
                    <a:pt x="6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8"/>
            <p:cNvSpPr/>
            <p:nvPr/>
          </p:nvSpPr>
          <p:spPr>
            <a:xfrm>
              <a:off x="6279903" y="702596"/>
              <a:ext cx="12639" cy="15015"/>
            </a:xfrm>
            <a:custGeom>
              <a:avLst/>
              <a:gdLst/>
              <a:ahLst/>
              <a:cxnLst/>
              <a:rect l="l" t="t" r="r" b="b"/>
              <a:pathLst>
                <a:path w="266" h="316" extrusionOk="0">
                  <a:moveTo>
                    <a:pt x="110" y="1"/>
                  </a:moveTo>
                  <a:cubicBezTo>
                    <a:pt x="105" y="1"/>
                    <a:pt x="98" y="2"/>
                    <a:pt x="89" y="6"/>
                  </a:cubicBezTo>
                  <a:cubicBezTo>
                    <a:pt x="76" y="6"/>
                    <a:pt x="63" y="18"/>
                    <a:pt x="51" y="18"/>
                  </a:cubicBezTo>
                  <a:cubicBezTo>
                    <a:pt x="25" y="31"/>
                    <a:pt x="13" y="50"/>
                    <a:pt x="0" y="81"/>
                  </a:cubicBezTo>
                  <a:lnTo>
                    <a:pt x="0" y="100"/>
                  </a:lnTo>
                  <a:cubicBezTo>
                    <a:pt x="0" y="119"/>
                    <a:pt x="13" y="132"/>
                    <a:pt x="19" y="151"/>
                  </a:cubicBezTo>
                  <a:cubicBezTo>
                    <a:pt x="25" y="176"/>
                    <a:pt x="44" y="189"/>
                    <a:pt x="51" y="208"/>
                  </a:cubicBezTo>
                  <a:cubicBezTo>
                    <a:pt x="51" y="195"/>
                    <a:pt x="44" y="189"/>
                    <a:pt x="44" y="183"/>
                  </a:cubicBezTo>
                  <a:lnTo>
                    <a:pt x="44" y="183"/>
                  </a:lnTo>
                  <a:cubicBezTo>
                    <a:pt x="51" y="195"/>
                    <a:pt x="57" y="221"/>
                    <a:pt x="63" y="240"/>
                  </a:cubicBezTo>
                  <a:cubicBezTo>
                    <a:pt x="76" y="252"/>
                    <a:pt x="89" y="259"/>
                    <a:pt x="95" y="278"/>
                  </a:cubicBezTo>
                  <a:lnTo>
                    <a:pt x="82" y="259"/>
                  </a:lnTo>
                  <a:lnTo>
                    <a:pt x="82" y="259"/>
                  </a:lnTo>
                  <a:cubicBezTo>
                    <a:pt x="89" y="271"/>
                    <a:pt x="89" y="278"/>
                    <a:pt x="95" y="284"/>
                  </a:cubicBezTo>
                  <a:cubicBezTo>
                    <a:pt x="108" y="290"/>
                    <a:pt x="114" y="303"/>
                    <a:pt x="120" y="303"/>
                  </a:cubicBezTo>
                  <a:cubicBezTo>
                    <a:pt x="139" y="309"/>
                    <a:pt x="152" y="316"/>
                    <a:pt x="171" y="316"/>
                  </a:cubicBezTo>
                  <a:cubicBezTo>
                    <a:pt x="184" y="316"/>
                    <a:pt x="190" y="316"/>
                    <a:pt x="203" y="309"/>
                  </a:cubicBezTo>
                  <a:cubicBezTo>
                    <a:pt x="209" y="309"/>
                    <a:pt x="222" y="303"/>
                    <a:pt x="234" y="290"/>
                  </a:cubicBezTo>
                  <a:cubicBezTo>
                    <a:pt x="241" y="284"/>
                    <a:pt x="247" y="271"/>
                    <a:pt x="253" y="252"/>
                  </a:cubicBezTo>
                  <a:cubicBezTo>
                    <a:pt x="266" y="240"/>
                    <a:pt x="266" y="221"/>
                    <a:pt x="253" y="208"/>
                  </a:cubicBezTo>
                  <a:cubicBezTo>
                    <a:pt x="253" y="195"/>
                    <a:pt x="253" y="189"/>
                    <a:pt x="247" y="183"/>
                  </a:cubicBezTo>
                  <a:cubicBezTo>
                    <a:pt x="234" y="183"/>
                    <a:pt x="234" y="176"/>
                    <a:pt x="234" y="164"/>
                  </a:cubicBezTo>
                  <a:cubicBezTo>
                    <a:pt x="234" y="157"/>
                    <a:pt x="222" y="145"/>
                    <a:pt x="222" y="132"/>
                  </a:cubicBezTo>
                  <a:lnTo>
                    <a:pt x="203" y="88"/>
                  </a:lnTo>
                  <a:cubicBezTo>
                    <a:pt x="190" y="81"/>
                    <a:pt x="190" y="69"/>
                    <a:pt x="184" y="56"/>
                  </a:cubicBezTo>
                  <a:cubicBezTo>
                    <a:pt x="177" y="50"/>
                    <a:pt x="171" y="31"/>
                    <a:pt x="158" y="25"/>
                  </a:cubicBezTo>
                  <a:cubicBezTo>
                    <a:pt x="152" y="18"/>
                    <a:pt x="139" y="6"/>
                    <a:pt x="127" y="6"/>
                  </a:cubicBezTo>
                  <a:cubicBezTo>
                    <a:pt x="120" y="2"/>
                    <a:pt x="116"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8"/>
            <p:cNvSpPr/>
            <p:nvPr/>
          </p:nvSpPr>
          <p:spPr>
            <a:xfrm>
              <a:off x="5800317" y="441866"/>
              <a:ext cx="595933" cy="580301"/>
            </a:xfrm>
            <a:custGeom>
              <a:avLst/>
              <a:gdLst/>
              <a:ahLst/>
              <a:cxnLst/>
              <a:rect l="l" t="t" r="r" b="b"/>
              <a:pathLst>
                <a:path w="12542" h="12213" extrusionOk="0">
                  <a:moveTo>
                    <a:pt x="9842" y="3031"/>
                  </a:moveTo>
                  <a:cubicBezTo>
                    <a:pt x="9970" y="3031"/>
                    <a:pt x="10080" y="3085"/>
                    <a:pt x="10232" y="3132"/>
                  </a:cubicBezTo>
                  <a:cubicBezTo>
                    <a:pt x="10587" y="3259"/>
                    <a:pt x="10833" y="3335"/>
                    <a:pt x="11219" y="3677"/>
                  </a:cubicBezTo>
                  <a:cubicBezTo>
                    <a:pt x="11295" y="3752"/>
                    <a:pt x="11264" y="3879"/>
                    <a:pt x="11169" y="3904"/>
                  </a:cubicBezTo>
                  <a:cubicBezTo>
                    <a:pt x="11158" y="3908"/>
                    <a:pt x="11148" y="3909"/>
                    <a:pt x="11138" y="3909"/>
                  </a:cubicBezTo>
                  <a:cubicBezTo>
                    <a:pt x="11070" y="3909"/>
                    <a:pt x="11013" y="3842"/>
                    <a:pt x="10947" y="3803"/>
                  </a:cubicBezTo>
                  <a:cubicBezTo>
                    <a:pt x="10928" y="3797"/>
                    <a:pt x="10897" y="3778"/>
                    <a:pt x="10871" y="3765"/>
                  </a:cubicBezTo>
                  <a:cubicBezTo>
                    <a:pt x="10707" y="3683"/>
                    <a:pt x="10599" y="3639"/>
                    <a:pt x="10492" y="3620"/>
                  </a:cubicBezTo>
                  <a:cubicBezTo>
                    <a:pt x="10450" y="3614"/>
                    <a:pt x="10408" y="3612"/>
                    <a:pt x="10365" y="3612"/>
                  </a:cubicBezTo>
                  <a:cubicBezTo>
                    <a:pt x="10196" y="3612"/>
                    <a:pt x="10025" y="3647"/>
                    <a:pt x="9855" y="3647"/>
                  </a:cubicBezTo>
                  <a:cubicBezTo>
                    <a:pt x="9771" y="3647"/>
                    <a:pt x="9688" y="3638"/>
                    <a:pt x="9606" y="3613"/>
                  </a:cubicBezTo>
                  <a:cubicBezTo>
                    <a:pt x="9359" y="3531"/>
                    <a:pt x="9346" y="3227"/>
                    <a:pt x="9568" y="3107"/>
                  </a:cubicBezTo>
                  <a:cubicBezTo>
                    <a:pt x="9676" y="3052"/>
                    <a:pt x="9763" y="3031"/>
                    <a:pt x="9842" y="3031"/>
                  </a:cubicBezTo>
                  <a:close/>
                  <a:moveTo>
                    <a:pt x="5616" y="4131"/>
                  </a:moveTo>
                  <a:cubicBezTo>
                    <a:pt x="5672" y="4131"/>
                    <a:pt x="5723" y="4141"/>
                    <a:pt x="5771" y="4157"/>
                  </a:cubicBezTo>
                  <a:cubicBezTo>
                    <a:pt x="5778" y="4157"/>
                    <a:pt x="5778" y="4157"/>
                    <a:pt x="5778" y="4164"/>
                  </a:cubicBezTo>
                  <a:cubicBezTo>
                    <a:pt x="5949" y="4221"/>
                    <a:pt x="6012" y="4448"/>
                    <a:pt x="5879" y="4594"/>
                  </a:cubicBezTo>
                  <a:cubicBezTo>
                    <a:pt x="5841" y="4670"/>
                    <a:pt x="5525" y="4853"/>
                    <a:pt x="5518" y="4853"/>
                  </a:cubicBezTo>
                  <a:cubicBezTo>
                    <a:pt x="5506" y="4860"/>
                    <a:pt x="5499" y="4860"/>
                    <a:pt x="5493" y="4860"/>
                  </a:cubicBezTo>
                  <a:cubicBezTo>
                    <a:pt x="5487" y="4872"/>
                    <a:pt x="5468" y="4879"/>
                    <a:pt x="5461" y="4885"/>
                  </a:cubicBezTo>
                  <a:cubicBezTo>
                    <a:pt x="5404" y="4917"/>
                    <a:pt x="5088" y="5126"/>
                    <a:pt x="5012" y="5170"/>
                  </a:cubicBezTo>
                  <a:cubicBezTo>
                    <a:pt x="4835" y="5284"/>
                    <a:pt x="4778" y="5391"/>
                    <a:pt x="4651" y="5524"/>
                  </a:cubicBezTo>
                  <a:cubicBezTo>
                    <a:pt x="4632" y="5581"/>
                    <a:pt x="4601" y="5638"/>
                    <a:pt x="4575" y="5695"/>
                  </a:cubicBezTo>
                  <a:cubicBezTo>
                    <a:pt x="4559" y="5746"/>
                    <a:pt x="4511" y="5772"/>
                    <a:pt x="4461" y="5772"/>
                  </a:cubicBezTo>
                  <a:cubicBezTo>
                    <a:pt x="4413" y="5772"/>
                    <a:pt x="4363" y="5748"/>
                    <a:pt x="4341" y="5701"/>
                  </a:cubicBezTo>
                  <a:cubicBezTo>
                    <a:pt x="4322" y="5676"/>
                    <a:pt x="4322" y="5638"/>
                    <a:pt x="4329" y="5606"/>
                  </a:cubicBezTo>
                  <a:cubicBezTo>
                    <a:pt x="4348" y="5568"/>
                    <a:pt x="4360" y="5524"/>
                    <a:pt x="4386" y="5486"/>
                  </a:cubicBezTo>
                  <a:cubicBezTo>
                    <a:pt x="4386" y="5455"/>
                    <a:pt x="4398" y="5417"/>
                    <a:pt x="4430" y="5391"/>
                  </a:cubicBezTo>
                  <a:lnTo>
                    <a:pt x="4506" y="5252"/>
                  </a:lnTo>
                  <a:cubicBezTo>
                    <a:pt x="4645" y="4986"/>
                    <a:pt x="4759" y="4790"/>
                    <a:pt x="4987" y="4512"/>
                  </a:cubicBezTo>
                  <a:cubicBezTo>
                    <a:pt x="5255" y="4219"/>
                    <a:pt x="5454" y="4131"/>
                    <a:pt x="5616" y="4131"/>
                  </a:cubicBezTo>
                  <a:close/>
                  <a:moveTo>
                    <a:pt x="10121" y="5218"/>
                  </a:moveTo>
                  <a:cubicBezTo>
                    <a:pt x="10153" y="5218"/>
                    <a:pt x="10183" y="5223"/>
                    <a:pt x="10207" y="5233"/>
                  </a:cubicBezTo>
                  <a:cubicBezTo>
                    <a:pt x="10618" y="5391"/>
                    <a:pt x="10555" y="5948"/>
                    <a:pt x="10523" y="6170"/>
                  </a:cubicBezTo>
                  <a:cubicBezTo>
                    <a:pt x="10483" y="6406"/>
                    <a:pt x="10317" y="6555"/>
                    <a:pt x="10138" y="6555"/>
                  </a:cubicBezTo>
                  <a:cubicBezTo>
                    <a:pt x="10063" y="6555"/>
                    <a:pt x="9987" y="6529"/>
                    <a:pt x="9916" y="6473"/>
                  </a:cubicBezTo>
                  <a:cubicBezTo>
                    <a:pt x="9853" y="6404"/>
                    <a:pt x="9840" y="6423"/>
                    <a:pt x="9777" y="6265"/>
                  </a:cubicBezTo>
                  <a:cubicBezTo>
                    <a:pt x="9720" y="6087"/>
                    <a:pt x="9701" y="5904"/>
                    <a:pt x="9701" y="5727"/>
                  </a:cubicBezTo>
                  <a:cubicBezTo>
                    <a:pt x="9720" y="5613"/>
                    <a:pt x="9732" y="5549"/>
                    <a:pt x="9764" y="5486"/>
                  </a:cubicBezTo>
                  <a:cubicBezTo>
                    <a:pt x="9830" y="5300"/>
                    <a:pt x="9996" y="5218"/>
                    <a:pt x="10121" y="5218"/>
                  </a:cubicBezTo>
                  <a:close/>
                  <a:moveTo>
                    <a:pt x="5474" y="6286"/>
                  </a:moveTo>
                  <a:cubicBezTo>
                    <a:pt x="5507" y="6286"/>
                    <a:pt x="5537" y="6292"/>
                    <a:pt x="5563" y="6302"/>
                  </a:cubicBezTo>
                  <a:cubicBezTo>
                    <a:pt x="5974" y="6461"/>
                    <a:pt x="5911" y="7005"/>
                    <a:pt x="5879" y="7233"/>
                  </a:cubicBezTo>
                  <a:cubicBezTo>
                    <a:pt x="5839" y="7474"/>
                    <a:pt x="5675" y="7624"/>
                    <a:pt x="5495" y="7624"/>
                  </a:cubicBezTo>
                  <a:cubicBezTo>
                    <a:pt x="5421" y="7624"/>
                    <a:pt x="5344" y="7598"/>
                    <a:pt x="5272" y="7543"/>
                  </a:cubicBezTo>
                  <a:cubicBezTo>
                    <a:pt x="5208" y="7473"/>
                    <a:pt x="5196" y="7486"/>
                    <a:pt x="5132" y="7328"/>
                  </a:cubicBezTo>
                  <a:cubicBezTo>
                    <a:pt x="5082" y="7157"/>
                    <a:pt x="5056" y="6973"/>
                    <a:pt x="5056" y="6790"/>
                  </a:cubicBezTo>
                  <a:cubicBezTo>
                    <a:pt x="5082" y="6682"/>
                    <a:pt x="5088" y="6619"/>
                    <a:pt x="5120" y="6556"/>
                  </a:cubicBezTo>
                  <a:cubicBezTo>
                    <a:pt x="5190" y="6366"/>
                    <a:pt x="5350" y="6286"/>
                    <a:pt x="5474" y="6286"/>
                  </a:cubicBezTo>
                  <a:close/>
                  <a:moveTo>
                    <a:pt x="9430" y="7012"/>
                  </a:moveTo>
                  <a:cubicBezTo>
                    <a:pt x="9556" y="7012"/>
                    <a:pt x="9676" y="7056"/>
                    <a:pt x="9764" y="7163"/>
                  </a:cubicBezTo>
                  <a:cubicBezTo>
                    <a:pt x="9853" y="7283"/>
                    <a:pt x="9884" y="7448"/>
                    <a:pt x="9840" y="7600"/>
                  </a:cubicBezTo>
                  <a:cubicBezTo>
                    <a:pt x="9800" y="7714"/>
                    <a:pt x="9697" y="7956"/>
                    <a:pt x="9562" y="7956"/>
                  </a:cubicBezTo>
                  <a:cubicBezTo>
                    <a:pt x="9526" y="7956"/>
                    <a:pt x="9488" y="7938"/>
                    <a:pt x="9448" y="7897"/>
                  </a:cubicBezTo>
                  <a:cubicBezTo>
                    <a:pt x="9384" y="7834"/>
                    <a:pt x="9422" y="7739"/>
                    <a:pt x="9479" y="7682"/>
                  </a:cubicBezTo>
                  <a:cubicBezTo>
                    <a:pt x="9555" y="7555"/>
                    <a:pt x="9543" y="7587"/>
                    <a:pt x="9574" y="7479"/>
                  </a:cubicBezTo>
                  <a:cubicBezTo>
                    <a:pt x="9571" y="7378"/>
                    <a:pt x="9524" y="7298"/>
                    <a:pt x="9422" y="7298"/>
                  </a:cubicBezTo>
                  <a:cubicBezTo>
                    <a:pt x="9345" y="7298"/>
                    <a:pt x="9237" y="7344"/>
                    <a:pt x="9093" y="7460"/>
                  </a:cubicBezTo>
                  <a:cubicBezTo>
                    <a:pt x="9065" y="7491"/>
                    <a:pt x="9030" y="7503"/>
                    <a:pt x="8996" y="7503"/>
                  </a:cubicBezTo>
                  <a:cubicBezTo>
                    <a:pt x="8900" y="7503"/>
                    <a:pt x="8806" y="7405"/>
                    <a:pt x="8853" y="7302"/>
                  </a:cubicBezTo>
                  <a:cubicBezTo>
                    <a:pt x="8977" y="7142"/>
                    <a:pt x="9213" y="7012"/>
                    <a:pt x="9430" y="7012"/>
                  </a:cubicBezTo>
                  <a:close/>
                  <a:moveTo>
                    <a:pt x="740" y="8041"/>
                  </a:moveTo>
                  <a:cubicBezTo>
                    <a:pt x="932" y="8041"/>
                    <a:pt x="1124" y="8074"/>
                    <a:pt x="1298" y="8144"/>
                  </a:cubicBezTo>
                  <a:cubicBezTo>
                    <a:pt x="1507" y="8226"/>
                    <a:pt x="1690" y="8365"/>
                    <a:pt x="1817" y="8549"/>
                  </a:cubicBezTo>
                  <a:cubicBezTo>
                    <a:pt x="1880" y="8650"/>
                    <a:pt x="1981" y="8764"/>
                    <a:pt x="1950" y="8897"/>
                  </a:cubicBezTo>
                  <a:cubicBezTo>
                    <a:pt x="1928" y="8993"/>
                    <a:pt x="1834" y="9049"/>
                    <a:pt x="1742" y="9049"/>
                  </a:cubicBezTo>
                  <a:cubicBezTo>
                    <a:pt x="1670" y="9049"/>
                    <a:pt x="1599" y="9016"/>
                    <a:pt x="1564" y="8941"/>
                  </a:cubicBezTo>
                  <a:cubicBezTo>
                    <a:pt x="1443" y="8707"/>
                    <a:pt x="1424" y="8707"/>
                    <a:pt x="1279" y="8555"/>
                  </a:cubicBezTo>
                  <a:cubicBezTo>
                    <a:pt x="1090" y="8376"/>
                    <a:pt x="963" y="8306"/>
                    <a:pt x="709" y="8306"/>
                  </a:cubicBezTo>
                  <a:cubicBezTo>
                    <a:pt x="639" y="8306"/>
                    <a:pt x="561" y="8312"/>
                    <a:pt x="469" y="8321"/>
                  </a:cubicBezTo>
                  <a:cubicBezTo>
                    <a:pt x="317" y="8321"/>
                    <a:pt x="285" y="8100"/>
                    <a:pt x="437" y="8068"/>
                  </a:cubicBezTo>
                  <a:cubicBezTo>
                    <a:pt x="536" y="8050"/>
                    <a:pt x="638" y="8041"/>
                    <a:pt x="740" y="8041"/>
                  </a:cubicBezTo>
                  <a:close/>
                  <a:moveTo>
                    <a:pt x="6923" y="8188"/>
                  </a:moveTo>
                  <a:cubicBezTo>
                    <a:pt x="6961" y="8201"/>
                    <a:pt x="6980" y="8207"/>
                    <a:pt x="6980" y="8207"/>
                  </a:cubicBezTo>
                  <a:cubicBezTo>
                    <a:pt x="7107" y="8239"/>
                    <a:pt x="7195" y="8308"/>
                    <a:pt x="7303" y="8340"/>
                  </a:cubicBezTo>
                  <a:cubicBezTo>
                    <a:pt x="7786" y="8507"/>
                    <a:pt x="8269" y="8603"/>
                    <a:pt x="8727" y="8603"/>
                  </a:cubicBezTo>
                  <a:cubicBezTo>
                    <a:pt x="8911" y="8603"/>
                    <a:pt x="9090" y="8588"/>
                    <a:pt x="9264" y="8555"/>
                  </a:cubicBezTo>
                  <a:cubicBezTo>
                    <a:pt x="9276" y="8552"/>
                    <a:pt x="9287" y="8550"/>
                    <a:pt x="9297" y="8550"/>
                  </a:cubicBezTo>
                  <a:cubicBezTo>
                    <a:pt x="9383" y="8550"/>
                    <a:pt x="9448" y="8654"/>
                    <a:pt x="9397" y="8732"/>
                  </a:cubicBezTo>
                  <a:cubicBezTo>
                    <a:pt x="9378" y="8777"/>
                    <a:pt x="9321" y="8796"/>
                    <a:pt x="9264" y="8802"/>
                  </a:cubicBezTo>
                  <a:cubicBezTo>
                    <a:pt x="9296" y="9226"/>
                    <a:pt x="9005" y="10270"/>
                    <a:pt x="8923" y="10415"/>
                  </a:cubicBezTo>
                  <a:cubicBezTo>
                    <a:pt x="8767" y="10881"/>
                    <a:pt x="8448" y="11272"/>
                    <a:pt x="8077" y="11272"/>
                  </a:cubicBezTo>
                  <a:cubicBezTo>
                    <a:pt x="7888" y="11272"/>
                    <a:pt x="7687" y="11171"/>
                    <a:pt x="7486" y="10928"/>
                  </a:cubicBezTo>
                  <a:cubicBezTo>
                    <a:pt x="7252" y="10675"/>
                    <a:pt x="7119" y="10365"/>
                    <a:pt x="7005" y="10048"/>
                  </a:cubicBezTo>
                  <a:cubicBezTo>
                    <a:pt x="6803" y="9511"/>
                    <a:pt x="6689" y="8935"/>
                    <a:pt x="6695" y="8365"/>
                  </a:cubicBezTo>
                  <a:cubicBezTo>
                    <a:pt x="6695" y="8296"/>
                    <a:pt x="6740" y="8245"/>
                    <a:pt x="6796" y="8232"/>
                  </a:cubicBezTo>
                  <a:cubicBezTo>
                    <a:pt x="6828" y="8207"/>
                    <a:pt x="6866" y="8188"/>
                    <a:pt x="6910" y="8188"/>
                  </a:cubicBezTo>
                  <a:close/>
                  <a:moveTo>
                    <a:pt x="8372" y="0"/>
                  </a:moveTo>
                  <a:cubicBezTo>
                    <a:pt x="8315" y="222"/>
                    <a:pt x="8252" y="443"/>
                    <a:pt x="8182" y="684"/>
                  </a:cubicBezTo>
                  <a:cubicBezTo>
                    <a:pt x="7705" y="2275"/>
                    <a:pt x="6757" y="3590"/>
                    <a:pt x="5148" y="3590"/>
                  </a:cubicBezTo>
                  <a:cubicBezTo>
                    <a:pt x="4901" y="3590"/>
                    <a:pt x="4639" y="3559"/>
                    <a:pt x="4360" y="3493"/>
                  </a:cubicBezTo>
                  <a:cubicBezTo>
                    <a:pt x="4303" y="3480"/>
                    <a:pt x="4240" y="3468"/>
                    <a:pt x="4177" y="3455"/>
                  </a:cubicBezTo>
                  <a:cubicBezTo>
                    <a:pt x="4114" y="3613"/>
                    <a:pt x="4038" y="3759"/>
                    <a:pt x="3949" y="3904"/>
                  </a:cubicBezTo>
                  <a:cubicBezTo>
                    <a:pt x="3759" y="4170"/>
                    <a:pt x="3544" y="4430"/>
                    <a:pt x="3291" y="4632"/>
                  </a:cubicBezTo>
                  <a:cubicBezTo>
                    <a:pt x="3190" y="4721"/>
                    <a:pt x="3076" y="4803"/>
                    <a:pt x="2968" y="4879"/>
                  </a:cubicBezTo>
                  <a:cubicBezTo>
                    <a:pt x="2829" y="4974"/>
                    <a:pt x="2677" y="5062"/>
                    <a:pt x="2525" y="5157"/>
                  </a:cubicBezTo>
                  <a:cubicBezTo>
                    <a:pt x="2551" y="5328"/>
                    <a:pt x="2595" y="5891"/>
                    <a:pt x="2462" y="6252"/>
                  </a:cubicBezTo>
                  <a:cubicBezTo>
                    <a:pt x="2399" y="6492"/>
                    <a:pt x="2279" y="6714"/>
                    <a:pt x="2165" y="6923"/>
                  </a:cubicBezTo>
                  <a:cubicBezTo>
                    <a:pt x="2133" y="6980"/>
                    <a:pt x="2108" y="7036"/>
                    <a:pt x="2076" y="7081"/>
                  </a:cubicBezTo>
                  <a:cubicBezTo>
                    <a:pt x="2152" y="7163"/>
                    <a:pt x="2234" y="7258"/>
                    <a:pt x="2336" y="7372"/>
                  </a:cubicBezTo>
                  <a:cubicBezTo>
                    <a:pt x="2422" y="7446"/>
                    <a:pt x="2363" y="7606"/>
                    <a:pt x="2241" y="7606"/>
                  </a:cubicBezTo>
                  <a:cubicBezTo>
                    <a:pt x="2239" y="7606"/>
                    <a:pt x="2237" y="7606"/>
                    <a:pt x="2234" y="7606"/>
                  </a:cubicBezTo>
                  <a:cubicBezTo>
                    <a:pt x="2120" y="7600"/>
                    <a:pt x="2070" y="7479"/>
                    <a:pt x="1981" y="7416"/>
                  </a:cubicBezTo>
                  <a:cubicBezTo>
                    <a:pt x="1823" y="7290"/>
                    <a:pt x="1861" y="7296"/>
                    <a:pt x="1633" y="7163"/>
                  </a:cubicBezTo>
                  <a:lnTo>
                    <a:pt x="1627" y="7163"/>
                  </a:lnTo>
                  <a:cubicBezTo>
                    <a:pt x="1614" y="7163"/>
                    <a:pt x="1614" y="7157"/>
                    <a:pt x="1608" y="7157"/>
                  </a:cubicBezTo>
                  <a:lnTo>
                    <a:pt x="1627" y="7157"/>
                  </a:lnTo>
                  <a:cubicBezTo>
                    <a:pt x="1469" y="7112"/>
                    <a:pt x="1475" y="7093"/>
                    <a:pt x="1235" y="7074"/>
                  </a:cubicBezTo>
                  <a:cubicBezTo>
                    <a:pt x="1206" y="7072"/>
                    <a:pt x="1178" y="7071"/>
                    <a:pt x="1152" y="7071"/>
                  </a:cubicBezTo>
                  <a:cubicBezTo>
                    <a:pt x="988" y="7071"/>
                    <a:pt x="875" y="7117"/>
                    <a:pt x="804" y="7144"/>
                  </a:cubicBezTo>
                  <a:cubicBezTo>
                    <a:pt x="380" y="7353"/>
                    <a:pt x="285" y="7587"/>
                    <a:pt x="159" y="7916"/>
                  </a:cubicBezTo>
                  <a:cubicBezTo>
                    <a:pt x="1" y="8359"/>
                    <a:pt x="96" y="8954"/>
                    <a:pt x="494" y="9517"/>
                  </a:cubicBezTo>
                  <a:cubicBezTo>
                    <a:pt x="678" y="9764"/>
                    <a:pt x="792" y="9878"/>
                    <a:pt x="1108" y="9972"/>
                  </a:cubicBezTo>
                  <a:cubicBezTo>
                    <a:pt x="1287" y="10017"/>
                    <a:pt x="1398" y="10041"/>
                    <a:pt x="1504" y="10041"/>
                  </a:cubicBezTo>
                  <a:cubicBezTo>
                    <a:pt x="1624" y="10041"/>
                    <a:pt x="1736" y="10011"/>
                    <a:pt x="1931" y="9947"/>
                  </a:cubicBezTo>
                  <a:cubicBezTo>
                    <a:pt x="1962" y="9928"/>
                    <a:pt x="2025" y="9903"/>
                    <a:pt x="2051" y="9890"/>
                  </a:cubicBezTo>
                  <a:cubicBezTo>
                    <a:pt x="2139" y="9852"/>
                    <a:pt x="2215" y="9764"/>
                    <a:pt x="2323" y="9764"/>
                  </a:cubicBezTo>
                  <a:cubicBezTo>
                    <a:pt x="2325" y="9764"/>
                    <a:pt x="2327" y="9764"/>
                    <a:pt x="2329" y="9764"/>
                  </a:cubicBezTo>
                  <a:cubicBezTo>
                    <a:pt x="2521" y="9764"/>
                    <a:pt x="2593" y="10043"/>
                    <a:pt x="2430" y="10143"/>
                  </a:cubicBezTo>
                  <a:cubicBezTo>
                    <a:pt x="2392" y="10175"/>
                    <a:pt x="2355" y="10207"/>
                    <a:pt x="2310" y="10232"/>
                  </a:cubicBezTo>
                  <a:cubicBezTo>
                    <a:pt x="2481" y="10396"/>
                    <a:pt x="2646" y="10561"/>
                    <a:pt x="2835" y="10700"/>
                  </a:cubicBezTo>
                  <a:cubicBezTo>
                    <a:pt x="3418" y="11187"/>
                    <a:pt x="4379" y="11637"/>
                    <a:pt x="5246" y="11858"/>
                  </a:cubicBezTo>
                  <a:cubicBezTo>
                    <a:pt x="6011" y="12072"/>
                    <a:pt x="6780" y="12212"/>
                    <a:pt x="7504" y="12212"/>
                  </a:cubicBezTo>
                  <a:cubicBezTo>
                    <a:pt x="7678" y="12212"/>
                    <a:pt x="7849" y="12204"/>
                    <a:pt x="8018" y="12187"/>
                  </a:cubicBezTo>
                  <a:cubicBezTo>
                    <a:pt x="8144" y="12174"/>
                    <a:pt x="8271" y="12155"/>
                    <a:pt x="8397" y="12130"/>
                  </a:cubicBezTo>
                  <a:cubicBezTo>
                    <a:pt x="9334" y="11934"/>
                    <a:pt x="10030" y="11681"/>
                    <a:pt x="10808" y="11219"/>
                  </a:cubicBezTo>
                  <a:cubicBezTo>
                    <a:pt x="11510" y="10744"/>
                    <a:pt x="12118" y="9960"/>
                    <a:pt x="12320" y="9068"/>
                  </a:cubicBezTo>
                  <a:cubicBezTo>
                    <a:pt x="12542" y="8081"/>
                    <a:pt x="12263" y="6581"/>
                    <a:pt x="11536" y="6075"/>
                  </a:cubicBezTo>
                  <a:cubicBezTo>
                    <a:pt x="11416" y="6011"/>
                    <a:pt x="11409" y="5872"/>
                    <a:pt x="11460" y="5777"/>
                  </a:cubicBezTo>
                  <a:cubicBezTo>
                    <a:pt x="11447" y="5524"/>
                    <a:pt x="11473" y="5258"/>
                    <a:pt x="11454" y="5012"/>
                  </a:cubicBezTo>
                  <a:cubicBezTo>
                    <a:pt x="11422" y="3847"/>
                    <a:pt x="11257" y="2670"/>
                    <a:pt x="10776" y="1709"/>
                  </a:cubicBezTo>
                  <a:cubicBezTo>
                    <a:pt x="10530" y="1177"/>
                    <a:pt x="10327" y="835"/>
                    <a:pt x="9891" y="494"/>
                  </a:cubicBezTo>
                  <a:cubicBezTo>
                    <a:pt x="9845" y="496"/>
                    <a:pt x="9800" y="498"/>
                    <a:pt x="9755" y="498"/>
                  </a:cubicBezTo>
                  <a:cubicBezTo>
                    <a:pt x="9254" y="498"/>
                    <a:pt x="8749" y="337"/>
                    <a:pt x="8372" y="0"/>
                  </a:cubicBezTo>
                  <a:close/>
                </a:path>
              </a:pathLst>
            </a:custGeom>
            <a:solidFill>
              <a:srgbClr val="AC6639"/>
            </a:solidFill>
            <a:ln w="9525" cap="flat" cmpd="sng">
              <a:solidFill>
                <a:srgbClr val="AC66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8"/>
            <p:cNvSpPr/>
            <p:nvPr/>
          </p:nvSpPr>
          <p:spPr>
            <a:xfrm>
              <a:off x="6059521" y="753440"/>
              <a:ext cx="12354" cy="14967"/>
            </a:xfrm>
            <a:custGeom>
              <a:avLst/>
              <a:gdLst/>
              <a:ahLst/>
              <a:cxnLst/>
              <a:rect l="l" t="t" r="r" b="b"/>
              <a:pathLst>
                <a:path w="260" h="315" extrusionOk="0">
                  <a:moveTo>
                    <a:pt x="104" y="0"/>
                  </a:moveTo>
                  <a:cubicBezTo>
                    <a:pt x="98" y="0"/>
                    <a:pt x="92" y="2"/>
                    <a:pt x="82" y="5"/>
                  </a:cubicBezTo>
                  <a:cubicBezTo>
                    <a:pt x="70" y="5"/>
                    <a:pt x="63" y="11"/>
                    <a:pt x="44" y="11"/>
                  </a:cubicBezTo>
                  <a:cubicBezTo>
                    <a:pt x="19" y="30"/>
                    <a:pt x="6" y="43"/>
                    <a:pt x="0" y="75"/>
                  </a:cubicBezTo>
                  <a:lnTo>
                    <a:pt x="0" y="100"/>
                  </a:lnTo>
                  <a:cubicBezTo>
                    <a:pt x="0" y="119"/>
                    <a:pt x="6" y="131"/>
                    <a:pt x="13" y="150"/>
                  </a:cubicBezTo>
                  <a:cubicBezTo>
                    <a:pt x="19" y="169"/>
                    <a:pt x="38" y="188"/>
                    <a:pt x="44" y="201"/>
                  </a:cubicBezTo>
                  <a:cubicBezTo>
                    <a:pt x="44" y="195"/>
                    <a:pt x="38" y="188"/>
                    <a:pt x="38" y="182"/>
                  </a:cubicBezTo>
                  <a:lnTo>
                    <a:pt x="38" y="182"/>
                  </a:lnTo>
                  <a:cubicBezTo>
                    <a:pt x="44" y="195"/>
                    <a:pt x="51" y="220"/>
                    <a:pt x="63" y="233"/>
                  </a:cubicBezTo>
                  <a:cubicBezTo>
                    <a:pt x="70" y="252"/>
                    <a:pt x="82" y="258"/>
                    <a:pt x="95" y="277"/>
                  </a:cubicBezTo>
                  <a:lnTo>
                    <a:pt x="76" y="258"/>
                  </a:lnTo>
                  <a:lnTo>
                    <a:pt x="76" y="258"/>
                  </a:lnTo>
                  <a:cubicBezTo>
                    <a:pt x="82" y="264"/>
                    <a:pt x="82" y="277"/>
                    <a:pt x="95" y="283"/>
                  </a:cubicBezTo>
                  <a:cubicBezTo>
                    <a:pt x="101" y="290"/>
                    <a:pt x="108" y="296"/>
                    <a:pt x="114" y="296"/>
                  </a:cubicBezTo>
                  <a:cubicBezTo>
                    <a:pt x="133" y="309"/>
                    <a:pt x="146" y="315"/>
                    <a:pt x="165" y="315"/>
                  </a:cubicBezTo>
                  <a:cubicBezTo>
                    <a:pt x="177" y="315"/>
                    <a:pt x="190" y="315"/>
                    <a:pt x="196" y="309"/>
                  </a:cubicBezTo>
                  <a:cubicBezTo>
                    <a:pt x="203" y="309"/>
                    <a:pt x="221" y="296"/>
                    <a:pt x="228" y="290"/>
                  </a:cubicBezTo>
                  <a:cubicBezTo>
                    <a:pt x="234" y="283"/>
                    <a:pt x="240" y="264"/>
                    <a:pt x="253" y="252"/>
                  </a:cubicBezTo>
                  <a:cubicBezTo>
                    <a:pt x="259" y="233"/>
                    <a:pt x="259" y="220"/>
                    <a:pt x="253" y="201"/>
                  </a:cubicBezTo>
                  <a:cubicBezTo>
                    <a:pt x="253" y="195"/>
                    <a:pt x="253" y="188"/>
                    <a:pt x="240" y="182"/>
                  </a:cubicBezTo>
                  <a:cubicBezTo>
                    <a:pt x="228" y="169"/>
                    <a:pt x="228" y="163"/>
                    <a:pt x="228" y="163"/>
                  </a:cubicBezTo>
                  <a:cubicBezTo>
                    <a:pt x="228" y="157"/>
                    <a:pt x="221" y="138"/>
                    <a:pt x="221" y="131"/>
                  </a:cubicBezTo>
                  <a:lnTo>
                    <a:pt x="196" y="87"/>
                  </a:lnTo>
                  <a:cubicBezTo>
                    <a:pt x="190" y="75"/>
                    <a:pt x="190" y="68"/>
                    <a:pt x="177" y="56"/>
                  </a:cubicBezTo>
                  <a:cubicBezTo>
                    <a:pt x="171" y="43"/>
                    <a:pt x="165" y="30"/>
                    <a:pt x="158" y="24"/>
                  </a:cubicBezTo>
                  <a:cubicBezTo>
                    <a:pt x="146" y="11"/>
                    <a:pt x="133" y="5"/>
                    <a:pt x="127" y="5"/>
                  </a:cubicBezTo>
                  <a:cubicBezTo>
                    <a:pt x="117" y="2"/>
                    <a:pt x="111" y="0"/>
                    <a:pt x="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8"/>
            <p:cNvSpPr/>
            <p:nvPr/>
          </p:nvSpPr>
          <p:spPr>
            <a:xfrm>
              <a:off x="6191807" y="1033272"/>
              <a:ext cx="33688" cy="12069"/>
            </a:xfrm>
            <a:custGeom>
              <a:avLst/>
              <a:gdLst/>
              <a:ahLst/>
              <a:cxnLst/>
              <a:rect l="l" t="t" r="r" b="b"/>
              <a:pathLst>
                <a:path w="709" h="254" extrusionOk="0">
                  <a:moveTo>
                    <a:pt x="709" y="1"/>
                  </a:moveTo>
                  <a:lnTo>
                    <a:pt x="709" y="1"/>
                  </a:lnTo>
                  <a:cubicBezTo>
                    <a:pt x="481" y="64"/>
                    <a:pt x="234" y="114"/>
                    <a:pt x="0" y="146"/>
                  </a:cubicBezTo>
                  <a:cubicBezTo>
                    <a:pt x="127" y="159"/>
                    <a:pt x="241" y="197"/>
                    <a:pt x="354" y="254"/>
                  </a:cubicBezTo>
                  <a:cubicBezTo>
                    <a:pt x="462" y="171"/>
                    <a:pt x="589" y="89"/>
                    <a:pt x="709" y="1"/>
                  </a:cubicBezTo>
                  <a:close/>
                </a:path>
              </a:pathLst>
            </a:custGeom>
            <a:solidFill>
              <a:srgbClr val="BB4F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8"/>
            <p:cNvSpPr/>
            <p:nvPr/>
          </p:nvSpPr>
          <p:spPr>
            <a:xfrm>
              <a:off x="6367666" y="667338"/>
              <a:ext cx="665" cy="1568"/>
            </a:xfrm>
            <a:custGeom>
              <a:avLst/>
              <a:gdLst/>
              <a:ahLst/>
              <a:cxnLst/>
              <a:rect l="l" t="t" r="r" b="b"/>
              <a:pathLst>
                <a:path w="14" h="33" extrusionOk="0">
                  <a:moveTo>
                    <a:pt x="13" y="1"/>
                  </a:moveTo>
                  <a:cubicBezTo>
                    <a:pt x="7" y="7"/>
                    <a:pt x="7" y="20"/>
                    <a:pt x="1" y="33"/>
                  </a:cubicBezTo>
                  <a:cubicBezTo>
                    <a:pt x="7" y="20"/>
                    <a:pt x="13" y="7"/>
                    <a:pt x="13" y="1"/>
                  </a:cubicBezTo>
                  <a:close/>
                </a:path>
              </a:pathLst>
            </a:custGeom>
            <a:solidFill>
              <a:srgbClr val="FBC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8"/>
            <p:cNvSpPr/>
            <p:nvPr/>
          </p:nvSpPr>
          <p:spPr>
            <a:xfrm>
              <a:off x="6172563" y="1054608"/>
              <a:ext cx="104343" cy="191580"/>
            </a:xfrm>
            <a:custGeom>
              <a:avLst/>
              <a:gdLst/>
              <a:ahLst/>
              <a:cxnLst/>
              <a:rect l="l" t="t" r="r" b="b"/>
              <a:pathLst>
                <a:path w="2196" h="4032" extrusionOk="0">
                  <a:moveTo>
                    <a:pt x="245" y="0"/>
                  </a:moveTo>
                  <a:cubicBezTo>
                    <a:pt x="210" y="0"/>
                    <a:pt x="176" y="16"/>
                    <a:pt x="51" y="51"/>
                  </a:cubicBezTo>
                  <a:lnTo>
                    <a:pt x="38" y="51"/>
                  </a:lnTo>
                  <a:cubicBezTo>
                    <a:pt x="19" y="83"/>
                    <a:pt x="13" y="115"/>
                    <a:pt x="0" y="146"/>
                  </a:cubicBezTo>
                  <a:cubicBezTo>
                    <a:pt x="63" y="184"/>
                    <a:pt x="127" y="235"/>
                    <a:pt x="190" y="273"/>
                  </a:cubicBezTo>
                  <a:cubicBezTo>
                    <a:pt x="209" y="286"/>
                    <a:pt x="298" y="368"/>
                    <a:pt x="329" y="393"/>
                  </a:cubicBezTo>
                  <a:cubicBezTo>
                    <a:pt x="899" y="842"/>
                    <a:pt x="1310" y="1602"/>
                    <a:pt x="1626" y="2374"/>
                  </a:cubicBezTo>
                  <a:cubicBezTo>
                    <a:pt x="1709" y="2582"/>
                    <a:pt x="1785" y="2785"/>
                    <a:pt x="1860" y="2994"/>
                  </a:cubicBezTo>
                  <a:cubicBezTo>
                    <a:pt x="1974" y="3335"/>
                    <a:pt x="2088" y="3683"/>
                    <a:pt x="2196" y="4031"/>
                  </a:cubicBezTo>
                  <a:cubicBezTo>
                    <a:pt x="2190" y="3664"/>
                    <a:pt x="2158" y="3310"/>
                    <a:pt x="2126" y="3057"/>
                  </a:cubicBezTo>
                  <a:cubicBezTo>
                    <a:pt x="2057" y="2627"/>
                    <a:pt x="1981" y="2203"/>
                    <a:pt x="1823" y="1798"/>
                  </a:cubicBezTo>
                  <a:cubicBezTo>
                    <a:pt x="1823" y="1779"/>
                    <a:pt x="1816" y="1773"/>
                    <a:pt x="1810" y="1760"/>
                  </a:cubicBezTo>
                  <a:cubicBezTo>
                    <a:pt x="1690" y="1456"/>
                    <a:pt x="1361" y="931"/>
                    <a:pt x="1247" y="811"/>
                  </a:cubicBezTo>
                  <a:cubicBezTo>
                    <a:pt x="1063" y="532"/>
                    <a:pt x="601" y="89"/>
                    <a:pt x="367" y="26"/>
                  </a:cubicBezTo>
                  <a:cubicBezTo>
                    <a:pt x="298" y="10"/>
                    <a:pt x="271"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8"/>
            <p:cNvSpPr/>
            <p:nvPr/>
          </p:nvSpPr>
          <p:spPr>
            <a:xfrm>
              <a:off x="6364958" y="686345"/>
              <a:ext cx="23615" cy="53834"/>
            </a:xfrm>
            <a:custGeom>
              <a:avLst/>
              <a:gdLst/>
              <a:ahLst/>
              <a:cxnLst/>
              <a:rect l="l" t="t" r="r" b="b"/>
              <a:pathLst>
                <a:path w="497" h="1133" extrusionOk="0">
                  <a:moveTo>
                    <a:pt x="79" y="1"/>
                  </a:moveTo>
                  <a:cubicBezTo>
                    <a:pt x="54" y="1"/>
                    <a:pt x="28" y="4"/>
                    <a:pt x="1" y="12"/>
                  </a:cubicBezTo>
                  <a:lnTo>
                    <a:pt x="1" y="594"/>
                  </a:lnTo>
                  <a:lnTo>
                    <a:pt x="1" y="651"/>
                  </a:lnTo>
                  <a:cubicBezTo>
                    <a:pt x="165" y="778"/>
                    <a:pt x="298" y="961"/>
                    <a:pt x="412" y="1132"/>
                  </a:cubicBezTo>
                  <a:cubicBezTo>
                    <a:pt x="425" y="1012"/>
                    <a:pt x="444" y="879"/>
                    <a:pt x="456" y="746"/>
                  </a:cubicBezTo>
                  <a:cubicBezTo>
                    <a:pt x="497" y="345"/>
                    <a:pt x="324" y="1"/>
                    <a:pt x="79" y="1"/>
                  </a:cubicBezTo>
                  <a:close/>
                </a:path>
              </a:pathLst>
            </a:custGeom>
            <a:solidFill>
              <a:srgbClr val="8B4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8"/>
            <p:cNvSpPr/>
            <p:nvPr/>
          </p:nvSpPr>
          <p:spPr>
            <a:xfrm>
              <a:off x="6133172" y="851089"/>
              <a:ext cx="95648" cy="70085"/>
            </a:xfrm>
            <a:custGeom>
              <a:avLst/>
              <a:gdLst/>
              <a:ahLst/>
              <a:cxnLst/>
              <a:rect l="l" t="t" r="r" b="b"/>
              <a:pathLst>
                <a:path w="2013" h="1475" extrusionOk="0">
                  <a:moveTo>
                    <a:pt x="0" y="0"/>
                  </a:moveTo>
                  <a:cubicBezTo>
                    <a:pt x="0" y="70"/>
                    <a:pt x="0" y="133"/>
                    <a:pt x="13" y="196"/>
                  </a:cubicBezTo>
                  <a:cubicBezTo>
                    <a:pt x="19" y="259"/>
                    <a:pt x="40" y="509"/>
                    <a:pt x="44" y="509"/>
                  </a:cubicBezTo>
                  <a:cubicBezTo>
                    <a:pt x="44" y="509"/>
                    <a:pt x="45" y="506"/>
                    <a:pt x="45" y="500"/>
                  </a:cubicBezTo>
                  <a:cubicBezTo>
                    <a:pt x="45" y="513"/>
                    <a:pt x="51" y="538"/>
                    <a:pt x="51" y="551"/>
                  </a:cubicBezTo>
                  <a:cubicBezTo>
                    <a:pt x="83" y="753"/>
                    <a:pt x="127" y="974"/>
                    <a:pt x="190" y="1183"/>
                  </a:cubicBezTo>
                  <a:cubicBezTo>
                    <a:pt x="336" y="1133"/>
                    <a:pt x="513" y="1114"/>
                    <a:pt x="671" y="1101"/>
                  </a:cubicBezTo>
                  <a:cubicBezTo>
                    <a:pt x="687" y="1101"/>
                    <a:pt x="703" y="1100"/>
                    <a:pt x="719" y="1100"/>
                  </a:cubicBezTo>
                  <a:cubicBezTo>
                    <a:pt x="1087" y="1100"/>
                    <a:pt x="1573" y="1238"/>
                    <a:pt x="1791" y="1474"/>
                  </a:cubicBezTo>
                  <a:cubicBezTo>
                    <a:pt x="1911" y="1044"/>
                    <a:pt x="1974" y="544"/>
                    <a:pt x="2012" y="209"/>
                  </a:cubicBezTo>
                  <a:lnTo>
                    <a:pt x="2012" y="209"/>
                  </a:lnTo>
                  <a:cubicBezTo>
                    <a:pt x="1899" y="228"/>
                    <a:pt x="1772" y="240"/>
                    <a:pt x="1652" y="240"/>
                  </a:cubicBezTo>
                  <a:cubicBezTo>
                    <a:pt x="1063" y="234"/>
                    <a:pt x="677" y="171"/>
                    <a:pt x="108" y="38"/>
                  </a:cubicBezTo>
                  <a:cubicBezTo>
                    <a:pt x="70" y="25"/>
                    <a:pt x="32" y="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8"/>
            <p:cNvSpPr/>
            <p:nvPr/>
          </p:nvSpPr>
          <p:spPr>
            <a:xfrm>
              <a:off x="6144576" y="915000"/>
              <a:ext cx="68612" cy="52171"/>
            </a:xfrm>
            <a:custGeom>
              <a:avLst/>
              <a:gdLst/>
              <a:ahLst/>
              <a:cxnLst/>
              <a:rect l="l" t="t" r="r" b="b"/>
              <a:pathLst>
                <a:path w="1444" h="1098" extrusionOk="0">
                  <a:moveTo>
                    <a:pt x="454" y="1"/>
                  </a:moveTo>
                  <a:cubicBezTo>
                    <a:pt x="296" y="1"/>
                    <a:pt x="145" y="31"/>
                    <a:pt x="1" y="85"/>
                  </a:cubicBezTo>
                  <a:cubicBezTo>
                    <a:pt x="165" y="591"/>
                    <a:pt x="418" y="1034"/>
                    <a:pt x="798" y="1097"/>
                  </a:cubicBezTo>
                  <a:cubicBezTo>
                    <a:pt x="805" y="1098"/>
                    <a:pt x="811" y="1098"/>
                    <a:pt x="818" y="1098"/>
                  </a:cubicBezTo>
                  <a:cubicBezTo>
                    <a:pt x="1104" y="1098"/>
                    <a:pt x="1301" y="829"/>
                    <a:pt x="1443" y="446"/>
                  </a:cubicBezTo>
                  <a:cubicBezTo>
                    <a:pt x="1386" y="408"/>
                    <a:pt x="1342" y="338"/>
                    <a:pt x="1279" y="288"/>
                  </a:cubicBezTo>
                  <a:cubicBezTo>
                    <a:pt x="1222" y="231"/>
                    <a:pt x="1045" y="123"/>
                    <a:pt x="1007" y="117"/>
                  </a:cubicBezTo>
                  <a:cubicBezTo>
                    <a:pt x="811" y="37"/>
                    <a:pt x="628" y="1"/>
                    <a:pt x="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8"/>
            <p:cNvSpPr/>
            <p:nvPr/>
          </p:nvSpPr>
          <p:spPr>
            <a:xfrm>
              <a:off x="6166528" y="1074185"/>
              <a:ext cx="138649" cy="490972"/>
            </a:xfrm>
            <a:custGeom>
              <a:avLst/>
              <a:gdLst/>
              <a:ahLst/>
              <a:cxnLst/>
              <a:rect l="l" t="t" r="r" b="b"/>
              <a:pathLst>
                <a:path w="2918" h="10333" extrusionOk="0">
                  <a:moveTo>
                    <a:pt x="39" y="0"/>
                  </a:moveTo>
                  <a:cubicBezTo>
                    <a:pt x="32" y="44"/>
                    <a:pt x="20" y="82"/>
                    <a:pt x="13" y="127"/>
                  </a:cubicBezTo>
                  <a:cubicBezTo>
                    <a:pt x="1" y="589"/>
                    <a:pt x="13" y="1038"/>
                    <a:pt x="20" y="1500"/>
                  </a:cubicBezTo>
                  <a:cubicBezTo>
                    <a:pt x="64" y="1474"/>
                    <a:pt x="108" y="1455"/>
                    <a:pt x="159" y="1443"/>
                  </a:cubicBezTo>
                  <a:cubicBezTo>
                    <a:pt x="293" y="1395"/>
                    <a:pt x="415" y="1373"/>
                    <a:pt x="523" y="1373"/>
                  </a:cubicBezTo>
                  <a:cubicBezTo>
                    <a:pt x="1029" y="1373"/>
                    <a:pt x="1241" y="1856"/>
                    <a:pt x="1152" y="2430"/>
                  </a:cubicBezTo>
                  <a:cubicBezTo>
                    <a:pt x="1140" y="2582"/>
                    <a:pt x="1076" y="2778"/>
                    <a:pt x="1051" y="2854"/>
                  </a:cubicBezTo>
                  <a:lnTo>
                    <a:pt x="1051" y="2866"/>
                  </a:lnTo>
                  <a:cubicBezTo>
                    <a:pt x="1165" y="3037"/>
                    <a:pt x="1171" y="3031"/>
                    <a:pt x="1241" y="3132"/>
                  </a:cubicBezTo>
                  <a:cubicBezTo>
                    <a:pt x="1393" y="3297"/>
                    <a:pt x="1462" y="3455"/>
                    <a:pt x="1494" y="3740"/>
                  </a:cubicBezTo>
                  <a:lnTo>
                    <a:pt x="1494" y="3752"/>
                  </a:lnTo>
                  <a:cubicBezTo>
                    <a:pt x="1500" y="3816"/>
                    <a:pt x="1494" y="3879"/>
                    <a:pt x="1488" y="3942"/>
                  </a:cubicBezTo>
                  <a:cubicBezTo>
                    <a:pt x="1488" y="3948"/>
                    <a:pt x="1481" y="3955"/>
                    <a:pt x="1481" y="3961"/>
                  </a:cubicBezTo>
                  <a:cubicBezTo>
                    <a:pt x="1488" y="4037"/>
                    <a:pt x="1513" y="4113"/>
                    <a:pt x="1513" y="4195"/>
                  </a:cubicBezTo>
                  <a:cubicBezTo>
                    <a:pt x="1513" y="4202"/>
                    <a:pt x="1519" y="4208"/>
                    <a:pt x="1526" y="4240"/>
                  </a:cubicBezTo>
                  <a:cubicBezTo>
                    <a:pt x="1583" y="4512"/>
                    <a:pt x="1595" y="4493"/>
                    <a:pt x="1620" y="4809"/>
                  </a:cubicBezTo>
                  <a:cubicBezTo>
                    <a:pt x="1614" y="5043"/>
                    <a:pt x="1614" y="5119"/>
                    <a:pt x="1532" y="5372"/>
                  </a:cubicBezTo>
                  <a:cubicBezTo>
                    <a:pt x="1424" y="5613"/>
                    <a:pt x="1235" y="5815"/>
                    <a:pt x="994" y="5942"/>
                  </a:cubicBezTo>
                  <a:cubicBezTo>
                    <a:pt x="1007" y="6005"/>
                    <a:pt x="1013" y="6094"/>
                    <a:pt x="1007" y="6195"/>
                  </a:cubicBezTo>
                  <a:cubicBezTo>
                    <a:pt x="975" y="7144"/>
                    <a:pt x="918" y="7701"/>
                    <a:pt x="868" y="8542"/>
                  </a:cubicBezTo>
                  <a:cubicBezTo>
                    <a:pt x="861" y="9257"/>
                    <a:pt x="918" y="10112"/>
                    <a:pt x="1051" y="10301"/>
                  </a:cubicBezTo>
                  <a:cubicBezTo>
                    <a:pt x="1102" y="10323"/>
                    <a:pt x="1168" y="10333"/>
                    <a:pt x="1244" y="10333"/>
                  </a:cubicBezTo>
                  <a:cubicBezTo>
                    <a:pt x="1719" y="10333"/>
                    <a:pt x="2594" y="9942"/>
                    <a:pt x="2829" y="9631"/>
                  </a:cubicBezTo>
                  <a:cubicBezTo>
                    <a:pt x="2854" y="9605"/>
                    <a:pt x="2886" y="9536"/>
                    <a:pt x="2911" y="9491"/>
                  </a:cubicBezTo>
                  <a:cubicBezTo>
                    <a:pt x="2911" y="9485"/>
                    <a:pt x="2918" y="9472"/>
                    <a:pt x="2918" y="9460"/>
                  </a:cubicBezTo>
                  <a:cubicBezTo>
                    <a:pt x="2911" y="8890"/>
                    <a:pt x="2854" y="8321"/>
                    <a:pt x="2785" y="7751"/>
                  </a:cubicBezTo>
                  <a:cubicBezTo>
                    <a:pt x="2665" y="6625"/>
                    <a:pt x="2285" y="4860"/>
                    <a:pt x="1861" y="3569"/>
                  </a:cubicBezTo>
                  <a:cubicBezTo>
                    <a:pt x="1519" y="2499"/>
                    <a:pt x="1260" y="1664"/>
                    <a:pt x="665" y="728"/>
                  </a:cubicBezTo>
                  <a:cubicBezTo>
                    <a:pt x="456" y="430"/>
                    <a:pt x="323" y="209"/>
                    <a:pt x="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8"/>
            <p:cNvSpPr/>
            <p:nvPr/>
          </p:nvSpPr>
          <p:spPr>
            <a:xfrm>
              <a:off x="6190904" y="1817410"/>
              <a:ext cx="164164" cy="230970"/>
            </a:xfrm>
            <a:custGeom>
              <a:avLst/>
              <a:gdLst/>
              <a:ahLst/>
              <a:cxnLst/>
              <a:rect l="l" t="t" r="r" b="b"/>
              <a:pathLst>
                <a:path w="3455" h="4861" extrusionOk="0">
                  <a:moveTo>
                    <a:pt x="1696" y="1"/>
                  </a:moveTo>
                  <a:cubicBezTo>
                    <a:pt x="1557" y="70"/>
                    <a:pt x="1430" y="134"/>
                    <a:pt x="1297" y="203"/>
                  </a:cubicBezTo>
                  <a:cubicBezTo>
                    <a:pt x="1082" y="305"/>
                    <a:pt x="880" y="412"/>
                    <a:pt x="665" y="507"/>
                  </a:cubicBezTo>
                  <a:cubicBezTo>
                    <a:pt x="443" y="608"/>
                    <a:pt x="222" y="710"/>
                    <a:pt x="0" y="804"/>
                  </a:cubicBezTo>
                  <a:cubicBezTo>
                    <a:pt x="120" y="1013"/>
                    <a:pt x="228" y="1222"/>
                    <a:pt x="355" y="1425"/>
                  </a:cubicBezTo>
                  <a:cubicBezTo>
                    <a:pt x="1038" y="2576"/>
                    <a:pt x="1715" y="3785"/>
                    <a:pt x="2310" y="4860"/>
                  </a:cubicBezTo>
                  <a:cubicBezTo>
                    <a:pt x="2411" y="4683"/>
                    <a:pt x="2531" y="4525"/>
                    <a:pt x="2620" y="4411"/>
                  </a:cubicBezTo>
                  <a:cubicBezTo>
                    <a:pt x="2645" y="4380"/>
                    <a:pt x="2664" y="4354"/>
                    <a:pt x="2683" y="4335"/>
                  </a:cubicBezTo>
                  <a:cubicBezTo>
                    <a:pt x="2803" y="4209"/>
                    <a:pt x="3120" y="3899"/>
                    <a:pt x="3455" y="3702"/>
                  </a:cubicBezTo>
                  <a:cubicBezTo>
                    <a:pt x="3234" y="3272"/>
                    <a:pt x="3025" y="2848"/>
                    <a:pt x="2810" y="2424"/>
                  </a:cubicBezTo>
                  <a:cubicBezTo>
                    <a:pt x="2436" y="1621"/>
                    <a:pt x="2057" y="811"/>
                    <a:pt x="1696" y="1"/>
                  </a:cubicBezTo>
                  <a:close/>
                </a:path>
              </a:pathLst>
            </a:custGeom>
            <a:solidFill>
              <a:srgbClr val="AC6639"/>
            </a:solidFill>
            <a:ln w="9525" cap="flat" cmpd="sng">
              <a:solidFill>
                <a:srgbClr val="AC66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8"/>
            <p:cNvSpPr/>
            <p:nvPr/>
          </p:nvSpPr>
          <p:spPr>
            <a:xfrm>
              <a:off x="6302426" y="1969799"/>
              <a:ext cx="236957" cy="259099"/>
            </a:xfrm>
            <a:custGeom>
              <a:avLst/>
              <a:gdLst/>
              <a:ahLst/>
              <a:cxnLst/>
              <a:rect l="l" t="t" r="r" b="b"/>
              <a:pathLst>
                <a:path w="4987" h="5453" extrusionOk="0">
                  <a:moveTo>
                    <a:pt x="4426" y="0"/>
                  </a:moveTo>
                  <a:cubicBezTo>
                    <a:pt x="4407" y="0"/>
                    <a:pt x="4387" y="1"/>
                    <a:pt x="4367" y="2"/>
                  </a:cubicBezTo>
                  <a:cubicBezTo>
                    <a:pt x="4164" y="27"/>
                    <a:pt x="3842" y="122"/>
                    <a:pt x="3557" y="325"/>
                  </a:cubicBezTo>
                  <a:cubicBezTo>
                    <a:pt x="3405" y="420"/>
                    <a:pt x="2930" y="926"/>
                    <a:pt x="2829" y="1109"/>
                  </a:cubicBezTo>
                  <a:cubicBezTo>
                    <a:pt x="2513" y="1565"/>
                    <a:pt x="2367" y="1805"/>
                    <a:pt x="2234" y="2413"/>
                  </a:cubicBezTo>
                  <a:cubicBezTo>
                    <a:pt x="2196" y="2603"/>
                    <a:pt x="2171" y="3090"/>
                    <a:pt x="2026" y="3659"/>
                  </a:cubicBezTo>
                  <a:cubicBezTo>
                    <a:pt x="2007" y="3754"/>
                    <a:pt x="1924" y="3805"/>
                    <a:pt x="1836" y="3805"/>
                  </a:cubicBezTo>
                  <a:cubicBezTo>
                    <a:pt x="1827" y="3806"/>
                    <a:pt x="1818" y="3806"/>
                    <a:pt x="1809" y="3806"/>
                  </a:cubicBezTo>
                  <a:cubicBezTo>
                    <a:pt x="1710" y="3806"/>
                    <a:pt x="1614" y="3744"/>
                    <a:pt x="1608" y="3628"/>
                  </a:cubicBezTo>
                  <a:cubicBezTo>
                    <a:pt x="1608" y="3609"/>
                    <a:pt x="1614" y="3596"/>
                    <a:pt x="1614" y="3577"/>
                  </a:cubicBezTo>
                  <a:cubicBezTo>
                    <a:pt x="1677" y="3147"/>
                    <a:pt x="1817" y="2615"/>
                    <a:pt x="1899" y="2337"/>
                  </a:cubicBezTo>
                  <a:cubicBezTo>
                    <a:pt x="1981" y="2052"/>
                    <a:pt x="2051" y="1793"/>
                    <a:pt x="2165" y="1521"/>
                  </a:cubicBezTo>
                  <a:cubicBezTo>
                    <a:pt x="2165" y="1514"/>
                    <a:pt x="2152" y="1508"/>
                    <a:pt x="2152" y="1495"/>
                  </a:cubicBezTo>
                  <a:cubicBezTo>
                    <a:pt x="2146" y="1483"/>
                    <a:pt x="2133" y="1413"/>
                    <a:pt x="2120" y="1394"/>
                  </a:cubicBezTo>
                  <a:cubicBezTo>
                    <a:pt x="2108" y="1369"/>
                    <a:pt x="2101" y="1356"/>
                    <a:pt x="2101" y="1350"/>
                  </a:cubicBezTo>
                  <a:lnTo>
                    <a:pt x="2051" y="1255"/>
                  </a:lnTo>
                  <a:cubicBezTo>
                    <a:pt x="1988" y="1135"/>
                    <a:pt x="1918" y="1014"/>
                    <a:pt x="1836" y="907"/>
                  </a:cubicBezTo>
                  <a:cubicBezTo>
                    <a:pt x="1798" y="856"/>
                    <a:pt x="1804" y="862"/>
                    <a:pt x="1753" y="812"/>
                  </a:cubicBezTo>
                  <a:lnTo>
                    <a:pt x="1703" y="761"/>
                  </a:lnTo>
                  <a:cubicBezTo>
                    <a:pt x="1696" y="755"/>
                    <a:pt x="1690" y="755"/>
                    <a:pt x="1677" y="749"/>
                  </a:cubicBezTo>
                  <a:lnTo>
                    <a:pt x="1633" y="749"/>
                  </a:lnTo>
                  <a:cubicBezTo>
                    <a:pt x="1393" y="799"/>
                    <a:pt x="1342" y="850"/>
                    <a:pt x="1076" y="1014"/>
                  </a:cubicBezTo>
                  <a:cubicBezTo>
                    <a:pt x="931" y="1116"/>
                    <a:pt x="823" y="1191"/>
                    <a:pt x="785" y="1229"/>
                  </a:cubicBezTo>
                  <a:cubicBezTo>
                    <a:pt x="773" y="1236"/>
                    <a:pt x="804" y="1229"/>
                    <a:pt x="754" y="1248"/>
                  </a:cubicBezTo>
                  <a:cubicBezTo>
                    <a:pt x="621" y="1362"/>
                    <a:pt x="520" y="1457"/>
                    <a:pt x="431" y="1546"/>
                  </a:cubicBezTo>
                  <a:cubicBezTo>
                    <a:pt x="317" y="1653"/>
                    <a:pt x="222" y="1767"/>
                    <a:pt x="146" y="1894"/>
                  </a:cubicBezTo>
                  <a:cubicBezTo>
                    <a:pt x="58" y="2052"/>
                    <a:pt x="13" y="2337"/>
                    <a:pt x="1" y="2438"/>
                  </a:cubicBezTo>
                  <a:lnTo>
                    <a:pt x="1" y="2508"/>
                  </a:lnTo>
                  <a:lnTo>
                    <a:pt x="26" y="2577"/>
                  </a:lnTo>
                  <a:cubicBezTo>
                    <a:pt x="45" y="2609"/>
                    <a:pt x="58" y="2653"/>
                    <a:pt x="172" y="2818"/>
                  </a:cubicBezTo>
                  <a:cubicBezTo>
                    <a:pt x="475" y="3318"/>
                    <a:pt x="874" y="3685"/>
                    <a:pt x="1374" y="4159"/>
                  </a:cubicBezTo>
                  <a:cubicBezTo>
                    <a:pt x="1412" y="4203"/>
                    <a:pt x="1424" y="4241"/>
                    <a:pt x="1437" y="4286"/>
                  </a:cubicBezTo>
                  <a:cubicBezTo>
                    <a:pt x="1481" y="4387"/>
                    <a:pt x="1500" y="4520"/>
                    <a:pt x="1545" y="4602"/>
                  </a:cubicBezTo>
                  <a:cubicBezTo>
                    <a:pt x="1671" y="4918"/>
                    <a:pt x="1690" y="5020"/>
                    <a:pt x="1924" y="5292"/>
                  </a:cubicBezTo>
                  <a:cubicBezTo>
                    <a:pt x="2039" y="5402"/>
                    <a:pt x="2140" y="5452"/>
                    <a:pt x="2277" y="5452"/>
                  </a:cubicBezTo>
                  <a:cubicBezTo>
                    <a:pt x="2328" y="5452"/>
                    <a:pt x="2385" y="5445"/>
                    <a:pt x="2449" y="5431"/>
                  </a:cubicBezTo>
                  <a:cubicBezTo>
                    <a:pt x="2462" y="5431"/>
                    <a:pt x="2487" y="5418"/>
                    <a:pt x="2500" y="5418"/>
                  </a:cubicBezTo>
                  <a:cubicBezTo>
                    <a:pt x="2494" y="5412"/>
                    <a:pt x="2481" y="5406"/>
                    <a:pt x="2468" y="5399"/>
                  </a:cubicBezTo>
                  <a:cubicBezTo>
                    <a:pt x="2430" y="5342"/>
                    <a:pt x="2399" y="5285"/>
                    <a:pt x="2386" y="5222"/>
                  </a:cubicBezTo>
                  <a:cubicBezTo>
                    <a:pt x="2374" y="5203"/>
                    <a:pt x="2367" y="5165"/>
                    <a:pt x="2367" y="5146"/>
                  </a:cubicBezTo>
                  <a:cubicBezTo>
                    <a:pt x="2355" y="5096"/>
                    <a:pt x="2361" y="4918"/>
                    <a:pt x="2367" y="4899"/>
                  </a:cubicBezTo>
                  <a:cubicBezTo>
                    <a:pt x="2393" y="4678"/>
                    <a:pt x="2456" y="4457"/>
                    <a:pt x="2525" y="4241"/>
                  </a:cubicBezTo>
                  <a:cubicBezTo>
                    <a:pt x="2589" y="4026"/>
                    <a:pt x="2671" y="3811"/>
                    <a:pt x="2715" y="3596"/>
                  </a:cubicBezTo>
                  <a:cubicBezTo>
                    <a:pt x="2880" y="2963"/>
                    <a:pt x="2905" y="2280"/>
                    <a:pt x="3240" y="1704"/>
                  </a:cubicBezTo>
                  <a:cubicBezTo>
                    <a:pt x="3516" y="1239"/>
                    <a:pt x="3968" y="721"/>
                    <a:pt x="4546" y="721"/>
                  </a:cubicBezTo>
                  <a:cubicBezTo>
                    <a:pt x="4566" y="721"/>
                    <a:pt x="4587" y="722"/>
                    <a:pt x="4607" y="723"/>
                  </a:cubicBezTo>
                  <a:cubicBezTo>
                    <a:pt x="4740" y="736"/>
                    <a:pt x="4873" y="799"/>
                    <a:pt x="4968" y="894"/>
                  </a:cubicBezTo>
                  <a:cubicBezTo>
                    <a:pt x="4980" y="875"/>
                    <a:pt x="4987" y="850"/>
                    <a:pt x="4987" y="824"/>
                  </a:cubicBezTo>
                  <a:cubicBezTo>
                    <a:pt x="4987" y="392"/>
                    <a:pt x="4928" y="0"/>
                    <a:pt x="4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8"/>
            <p:cNvSpPr/>
            <p:nvPr/>
          </p:nvSpPr>
          <p:spPr>
            <a:xfrm>
              <a:off x="6426587" y="2017412"/>
              <a:ext cx="106814" cy="202034"/>
            </a:xfrm>
            <a:custGeom>
              <a:avLst/>
              <a:gdLst/>
              <a:ahLst/>
              <a:cxnLst/>
              <a:rect l="l" t="t" r="r" b="b"/>
              <a:pathLst>
                <a:path w="2248" h="4252" extrusionOk="0">
                  <a:moveTo>
                    <a:pt x="1908" y="1"/>
                  </a:moveTo>
                  <a:cubicBezTo>
                    <a:pt x="1852" y="1"/>
                    <a:pt x="1790" y="10"/>
                    <a:pt x="1722" y="31"/>
                  </a:cubicBezTo>
                  <a:cubicBezTo>
                    <a:pt x="1292" y="164"/>
                    <a:pt x="912" y="588"/>
                    <a:pt x="672" y="1139"/>
                  </a:cubicBezTo>
                  <a:cubicBezTo>
                    <a:pt x="482" y="1582"/>
                    <a:pt x="387" y="2385"/>
                    <a:pt x="381" y="2702"/>
                  </a:cubicBezTo>
                  <a:cubicBezTo>
                    <a:pt x="349" y="2910"/>
                    <a:pt x="267" y="2980"/>
                    <a:pt x="172" y="3214"/>
                  </a:cubicBezTo>
                  <a:cubicBezTo>
                    <a:pt x="172" y="3213"/>
                    <a:pt x="173" y="3213"/>
                    <a:pt x="173" y="3213"/>
                  </a:cubicBezTo>
                  <a:lnTo>
                    <a:pt x="173" y="3213"/>
                  </a:lnTo>
                  <a:cubicBezTo>
                    <a:pt x="177" y="3213"/>
                    <a:pt x="89" y="3432"/>
                    <a:pt x="71" y="3492"/>
                  </a:cubicBezTo>
                  <a:cubicBezTo>
                    <a:pt x="26" y="3670"/>
                    <a:pt x="1" y="3815"/>
                    <a:pt x="1" y="3847"/>
                  </a:cubicBezTo>
                  <a:cubicBezTo>
                    <a:pt x="1" y="3954"/>
                    <a:pt x="7" y="3961"/>
                    <a:pt x="7" y="3999"/>
                  </a:cubicBezTo>
                  <a:cubicBezTo>
                    <a:pt x="14" y="4018"/>
                    <a:pt x="14" y="4037"/>
                    <a:pt x="26" y="4056"/>
                  </a:cubicBezTo>
                  <a:cubicBezTo>
                    <a:pt x="77" y="4182"/>
                    <a:pt x="121" y="4207"/>
                    <a:pt x="165" y="4239"/>
                  </a:cubicBezTo>
                  <a:lnTo>
                    <a:pt x="172" y="4245"/>
                  </a:lnTo>
                  <a:lnTo>
                    <a:pt x="197" y="4245"/>
                  </a:lnTo>
                  <a:cubicBezTo>
                    <a:pt x="203" y="4245"/>
                    <a:pt x="203" y="4245"/>
                    <a:pt x="216" y="4252"/>
                  </a:cubicBezTo>
                  <a:cubicBezTo>
                    <a:pt x="260" y="4214"/>
                    <a:pt x="311" y="4163"/>
                    <a:pt x="355" y="4100"/>
                  </a:cubicBezTo>
                  <a:cubicBezTo>
                    <a:pt x="424" y="4037"/>
                    <a:pt x="612" y="3657"/>
                    <a:pt x="602" y="3657"/>
                  </a:cubicBezTo>
                  <a:lnTo>
                    <a:pt x="602" y="3657"/>
                  </a:lnTo>
                  <a:cubicBezTo>
                    <a:pt x="602" y="3657"/>
                    <a:pt x="602" y="3657"/>
                    <a:pt x="602" y="3657"/>
                  </a:cubicBezTo>
                  <a:cubicBezTo>
                    <a:pt x="653" y="3492"/>
                    <a:pt x="703" y="3328"/>
                    <a:pt x="754" y="3163"/>
                  </a:cubicBezTo>
                  <a:lnTo>
                    <a:pt x="754" y="3151"/>
                  </a:lnTo>
                  <a:lnTo>
                    <a:pt x="754" y="3132"/>
                  </a:lnTo>
                  <a:cubicBezTo>
                    <a:pt x="773" y="2980"/>
                    <a:pt x="754" y="3050"/>
                    <a:pt x="805" y="2879"/>
                  </a:cubicBezTo>
                  <a:cubicBezTo>
                    <a:pt x="963" y="2499"/>
                    <a:pt x="1361" y="2006"/>
                    <a:pt x="1652" y="1499"/>
                  </a:cubicBezTo>
                  <a:cubicBezTo>
                    <a:pt x="1899" y="1094"/>
                    <a:pt x="2114" y="645"/>
                    <a:pt x="2241" y="259"/>
                  </a:cubicBezTo>
                  <a:cubicBezTo>
                    <a:pt x="2247" y="253"/>
                    <a:pt x="2241" y="227"/>
                    <a:pt x="2241" y="196"/>
                  </a:cubicBezTo>
                  <a:cubicBezTo>
                    <a:pt x="2241" y="196"/>
                    <a:pt x="2241" y="189"/>
                    <a:pt x="2228" y="171"/>
                  </a:cubicBezTo>
                  <a:cubicBezTo>
                    <a:pt x="2222" y="164"/>
                    <a:pt x="2222" y="145"/>
                    <a:pt x="2216" y="139"/>
                  </a:cubicBezTo>
                  <a:cubicBezTo>
                    <a:pt x="2156" y="62"/>
                    <a:pt x="2052" y="1"/>
                    <a:pt x="1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8"/>
            <p:cNvSpPr/>
            <p:nvPr/>
          </p:nvSpPr>
          <p:spPr>
            <a:xfrm>
              <a:off x="5663516" y="1762384"/>
              <a:ext cx="267652" cy="195382"/>
            </a:xfrm>
            <a:custGeom>
              <a:avLst/>
              <a:gdLst/>
              <a:ahLst/>
              <a:cxnLst/>
              <a:rect l="l" t="t" r="r" b="b"/>
              <a:pathLst>
                <a:path w="5633" h="4112" extrusionOk="0">
                  <a:moveTo>
                    <a:pt x="849" y="1"/>
                  </a:moveTo>
                  <a:cubicBezTo>
                    <a:pt x="684" y="102"/>
                    <a:pt x="754" y="58"/>
                    <a:pt x="627" y="165"/>
                  </a:cubicBezTo>
                  <a:cubicBezTo>
                    <a:pt x="336" y="456"/>
                    <a:pt x="115" y="786"/>
                    <a:pt x="1" y="1108"/>
                  </a:cubicBezTo>
                  <a:cubicBezTo>
                    <a:pt x="58" y="1159"/>
                    <a:pt x="83" y="1235"/>
                    <a:pt x="127" y="1298"/>
                  </a:cubicBezTo>
                  <a:cubicBezTo>
                    <a:pt x="203" y="1406"/>
                    <a:pt x="260" y="1526"/>
                    <a:pt x="342" y="1640"/>
                  </a:cubicBezTo>
                  <a:cubicBezTo>
                    <a:pt x="361" y="1659"/>
                    <a:pt x="418" y="1747"/>
                    <a:pt x="418" y="1747"/>
                  </a:cubicBezTo>
                  <a:cubicBezTo>
                    <a:pt x="943" y="2462"/>
                    <a:pt x="1247" y="2943"/>
                    <a:pt x="1899" y="3639"/>
                  </a:cubicBezTo>
                  <a:cubicBezTo>
                    <a:pt x="1931" y="3671"/>
                    <a:pt x="1969" y="3703"/>
                    <a:pt x="2000" y="3734"/>
                  </a:cubicBezTo>
                  <a:cubicBezTo>
                    <a:pt x="2247" y="3956"/>
                    <a:pt x="2563" y="4082"/>
                    <a:pt x="2785" y="4107"/>
                  </a:cubicBezTo>
                  <a:cubicBezTo>
                    <a:pt x="2800" y="4110"/>
                    <a:pt x="2818" y="4111"/>
                    <a:pt x="2837" y="4111"/>
                  </a:cubicBezTo>
                  <a:cubicBezTo>
                    <a:pt x="3050" y="4111"/>
                    <a:pt x="3484" y="3963"/>
                    <a:pt x="3595" y="3905"/>
                  </a:cubicBezTo>
                  <a:cubicBezTo>
                    <a:pt x="4411" y="3456"/>
                    <a:pt x="4904" y="2583"/>
                    <a:pt x="5423" y="1633"/>
                  </a:cubicBezTo>
                  <a:cubicBezTo>
                    <a:pt x="5531" y="1418"/>
                    <a:pt x="5563" y="1330"/>
                    <a:pt x="5632" y="1127"/>
                  </a:cubicBezTo>
                  <a:cubicBezTo>
                    <a:pt x="5468" y="1064"/>
                    <a:pt x="5309" y="950"/>
                    <a:pt x="5151" y="861"/>
                  </a:cubicBezTo>
                  <a:cubicBezTo>
                    <a:pt x="5132" y="855"/>
                    <a:pt x="5113" y="836"/>
                    <a:pt x="5094" y="830"/>
                  </a:cubicBezTo>
                  <a:cubicBezTo>
                    <a:pt x="4898" y="710"/>
                    <a:pt x="4683" y="608"/>
                    <a:pt x="4481" y="488"/>
                  </a:cubicBezTo>
                  <a:cubicBezTo>
                    <a:pt x="4436" y="602"/>
                    <a:pt x="4392" y="710"/>
                    <a:pt x="4354" y="823"/>
                  </a:cubicBezTo>
                  <a:cubicBezTo>
                    <a:pt x="4139" y="1425"/>
                    <a:pt x="3854" y="1893"/>
                    <a:pt x="3607" y="2152"/>
                  </a:cubicBezTo>
                  <a:cubicBezTo>
                    <a:pt x="3386" y="2405"/>
                    <a:pt x="3183" y="2564"/>
                    <a:pt x="2968" y="2621"/>
                  </a:cubicBezTo>
                  <a:cubicBezTo>
                    <a:pt x="2903" y="2636"/>
                    <a:pt x="2841" y="2644"/>
                    <a:pt x="2781" y="2644"/>
                  </a:cubicBezTo>
                  <a:cubicBezTo>
                    <a:pt x="2448" y="2644"/>
                    <a:pt x="2182" y="2407"/>
                    <a:pt x="1893" y="1924"/>
                  </a:cubicBezTo>
                  <a:lnTo>
                    <a:pt x="1893" y="1924"/>
                  </a:lnTo>
                  <a:cubicBezTo>
                    <a:pt x="1898" y="1938"/>
                    <a:pt x="1899" y="1944"/>
                    <a:pt x="1896" y="1944"/>
                  </a:cubicBezTo>
                  <a:cubicBezTo>
                    <a:pt x="1882" y="1944"/>
                    <a:pt x="1736" y="1701"/>
                    <a:pt x="1709" y="1646"/>
                  </a:cubicBezTo>
                  <a:cubicBezTo>
                    <a:pt x="1614" y="1488"/>
                    <a:pt x="1519" y="1336"/>
                    <a:pt x="1443" y="1171"/>
                  </a:cubicBezTo>
                  <a:cubicBezTo>
                    <a:pt x="1260" y="773"/>
                    <a:pt x="1045" y="387"/>
                    <a:pt x="849" y="1"/>
                  </a:cubicBezTo>
                  <a:close/>
                </a:path>
              </a:pathLst>
            </a:custGeom>
            <a:solidFill>
              <a:srgbClr val="AC6639"/>
            </a:solidFill>
            <a:ln w="9525" cap="flat" cmpd="sng">
              <a:solidFill>
                <a:srgbClr val="AC66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8"/>
            <p:cNvSpPr/>
            <p:nvPr/>
          </p:nvSpPr>
          <p:spPr>
            <a:xfrm>
              <a:off x="5803928" y="1361810"/>
              <a:ext cx="505750" cy="463556"/>
            </a:xfrm>
            <a:custGeom>
              <a:avLst/>
              <a:gdLst/>
              <a:ahLst/>
              <a:cxnLst/>
              <a:rect l="l" t="t" r="r" b="b"/>
              <a:pathLst>
                <a:path w="10644" h="9756" extrusionOk="0">
                  <a:moveTo>
                    <a:pt x="2291" y="4179"/>
                  </a:moveTo>
                  <a:lnTo>
                    <a:pt x="2291" y="4179"/>
                  </a:lnTo>
                  <a:cubicBezTo>
                    <a:pt x="2299" y="4185"/>
                    <a:pt x="2307" y="4191"/>
                    <a:pt x="2314" y="4197"/>
                  </a:cubicBezTo>
                  <a:lnTo>
                    <a:pt x="2314" y="4197"/>
                  </a:lnTo>
                  <a:cubicBezTo>
                    <a:pt x="2315" y="4197"/>
                    <a:pt x="2316" y="4197"/>
                    <a:pt x="2316" y="4198"/>
                  </a:cubicBezTo>
                  <a:lnTo>
                    <a:pt x="2291" y="4179"/>
                  </a:lnTo>
                  <a:close/>
                  <a:moveTo>
                    <a:pt x="7687" y="0"/>
                  </a:moveTo>
                  <a:cubicBezTo>
                    <a:pt x="7662" y="0"/>
                    <a:pt x="7637" y="1"/>
                    <a:pt x="7613" y="3"/>
                  </a:cubicBezTo>
                  <a:cubicBezTo>
                    <a:pt x="7575" y="9"/>
                    <a:pt x="7537" y="22"/>
                    <a:pt x="7499" y="34"/>
                  </a:cubicBezTo>
                  <a:cubicBezTo>
                    <a:pt x="7480" y="47"/>
                    <a:pt x="7410" y="85"/>
                    <a:pt x="7372" y="110"/>
                  </a:cubicBezTo>
                  <a:cubicBezTo>
                    <a:pt x="7309" y="148"/>
                    <a:pt x="7315" y="161"/>
                    <a:pt x="7284" y="173"/>
                  </a:cubicBezTo>
                  <a:cubicBezTo>
                    <a:pt x="7284" y="192"/>
                    <a:pt x="7290" y="199"/>
                    <a:pt x="7290" y="211"/>
                  </a:cubicBezTo>
                  <a:cubicBezTo>
                    <a:pt x="7379" y="730"/>
                    <a:pt x="7360" y="1255"/>
                    <a:pt x="7290" y="1781"/>
                  </a:cubicBezTo>
                  <a:cubicBezTo>
                    <a:pt x="7277" y="1920"/>
                    <a:pt x="7252" y="2065"/>
                    <a:pt x="7220" y="2198"/>
                  </a:cubicBezTo>
                  <a:cubicBezTo>
                    <a:pt x="7201" y="2280"/>
                    <a:pt x="7182" y="2356"/>
                    <a:pt x="7106" y="2394"/>
                  </a:cubicBezTo>
                  <a:cubicBezTo>
                    <a:pt x="7087" y="2413"/>
                    <a:pt x="7062" y="2420"/>
                    <a:pt x="7037" y="2420"/>
                  </a:cubicBezTo>
                  <a:cubicBezTo>
                    <a:pt x="7012" y="2458"/>
                    <a:pt x="6974" y="2502"/>
                    <a:pt x="6942" y="2521"/>
                  </a:cubicBezTo>
                  <a:cubicBezTo>
                    <a:pt x="6872" y="2584"/>
                    <a:pt x="6803" y="2641"/>
                    <a:pt x="6720" y="2698"/>
                  </a:cubicBezTo>
                  <a:cubicBezTo>
                    <a:pt x="6600" y="3084"/>
                    <a:pt x="6518" y="3470"/>
                    <a:pt x="6372" y="3850"/>
                  </a:cubicBezTo>
                  <a:cubicBezTo>
                    <a:pt x="6252" y="4166"/>
                    <a:pt x="6094" y="4527"/>
                    <a:pt x="5759" y="4653"/>
                  </a:cubicBezTo>
                  <a:cubicBezTo>
                    <a:pt x="5453" y="4786"/>
                    <a:pt x="5120" y="4831"/>
                    <a:pt x="4786" y="4831"/>
                  </a:cubicBezTo>
                  <a:cubicBezTo>
                    <a:pt x="4609" y="4831"/>
                    <a:pt x="4432" y="4819"/>
                    <a:pt x="4259" y="4799"/>
                  </a:cubicBezTo>
                  <a:cubicBezTo>
                    <a:pt x="3924" y="4767"/>
                    <a:pt x="3354" y="4653"/>
                    <a:pt x="2886" y="4476"/>
                  </a:cubicBezTo>
                  <a:cubicBezTo>
                    <a:pt x="2829" y="4451"/>
                    <a:pt x="2772" y="4438"/>
                    <a:pt x="2721" y="4413"/>
                  </a:cubicBezTo>
                  <a:cubicBezTo>
                    <a:pt x="2546" y="4322"/>
                    <a:pt x="2475" y="4318"/>
                    <a:pt x="2314" y="4197"/>
                  </a:cubicBezTo>
                  <a:lnTo>
                    <a:pt x="2314" y="4197"/>
                  </a:lnTo>
                  <a:cubicBezTo>
                    <a:pt x="2290" y="4185"/>
                    <a:pt x="2278" y="4178"/>
                    <a:pt x="2260" y="4160"/>
                  </a:cubicBezTo>
                  <a:cubicBezTo>
                    <a:pt x="1943" y="4318"/>
                    <a:pt x="1614" y="4451"/>
                    <a:pt x="1279" y="4577"/>
                  </a:cubicBezTo>
                  <a:cubicBezTo>
                    <a:pt x="1260" y="4698"/>
                    <a:pt x="1133" y="4793"/>
                    <a:pt x="1089" y="4894"/>
                  </a:cubicBezTo>
                  <a:cubicBezTo>
                    <a:pt x="735" y="5463"/>
                    <a:pt x="450" y="5938"/>
                    <a:pt x="171" y="6425"/>
                  </a:cubicBezTo>
                  <a:cubicBezTo>
                    <a:pt x="146" y="6463"/>
                    <a:pt x="45" y="6634"/>
                    <a:pt x="7" y="6697"/>
                  </a:cubicBezTo>
                  <a:lnTo>
                    <a:pt x="7" y="6710"/>
                  </a:lnTo>
                  <a:cubicBezTo>
                    <a:pt x="51" y="6881"/>
                    <a:pt x="1" y="6748"/>
                    <a:pt x="159" y="7045"/>
                  </a:cubicBezTo>
                  <a:cubicBezTo>
                    <a:pt x="355" y="7387"/>
                    <a:pt x="709" y="7691"/>
                    <a:pt x="1171" y="7994"/>
                  </a:cubicBezTo>
                  <a:cubicBezTo>
                    <a:pt x="1329" y="8102"/>
                    <a:pt x="1500" y="8209"/>
                    <a:pt x="1684" y="8323"/>
                  </a:cubicBezTo>
                  <a:cubicBezTo>
                    <a:pt x="2943" y="9007"/>
                    <a:pt x="3860" y="9367"/>
                    <a:pt x="5335" y="9595"/>
                  </a:cubicBezTo>
                  <a:cubicBezTo>
                    <a:pt x="5872" y="9683"/>
                    <a:pt x="6418" y="9756"/>
                    <a:pt x="6963" y="9756"/>
                  </a:cubicBezTo>
                  <a:cubicBezTo>
                    <a:pt x="7477" y="9756"/>
                    <a:pt x="7992" y="9691"/>
                    <a:pt x="8499" y="9513"/>
                  </a:cubicBezTo>
                  <a:cubicBezTo>
                    <a:pt x="9087" y="9367"/>
                    <a:pt x="9764" y="8994"/>
                    <a:pt x="10156" y="8709"/>
                  </a:cubicBezTo>
                  <a:cubicBezTo>
                    <a:pt x="10397" y="8526"/>
                    <a:pt x="10511" y="8273"/>
                    <a:pt x="10612" y="8115"/>
                  </a:cubicBezTo>
                  <a:cubicBezTo>
                    <a:pt x="10618" y="8089"/>
                    <a:pt x="10631" y="8058"/>
                    <a:pt x="10637" y="8026"/>
                  </a:cubicBezTo>
                  <a:cubicBezTo>
                    <a:pt x="10637" y="8026"/>
                    <a:pt x="10644" y="8020"/>
                    <a:pt x="10644" y="8007"/>
                  </a:cubicBezTo>
                  <a:cubicBezTo>
                    <a:pt x="10637" y="7975"/>
                    <a:pt x="10618" y="7880"/>
                    <a:pt x="10580" y="7804"/>
                  </a:cubicBezTo>
                  <a:cubicBezTo>
                    <a:pt x="10523" y="7640"/>
                    <a:pt x="10485" y="7545"/>
                    <a:pt x="10460" y="7456"/>
                  </a:cubicBezTo>
                  <a:cubicBezTo>
                    <a:pt x="10455" y="7430"/>
                    <a:pt x="10411" y="7305"/>
                    <a:pt x="10413" y="7305"/>
                  </a:cubicBezTo>
                  <a:lnTo>
                    <a:pt x="10413" y="7305"/>
                  </a:lnTo>
                  <a:cubicBezTo>
                    <a:pt x="10414" y="7305"/>
                    <a:pt x="10417" y="7310"/>
                    <a:pt x="10422" y="7324"/>
                  </a:cubicBezTo>
                  <a:cubicBezTo>
                    <a:pt x="10251" y="6836"/>
                    <a:pt x="10220" y="6299"/>
                    <a:pt x="10144" y="5773"/>
                  </a:cubicBezTo>
                  <a:cubicBezTo>
                    <a:pt x="10099" y="5305"/>
                    <a:pt x="10036" y="4919"/>
                    <a:pt x="9954" y="4350"/>
                  </a:cubicBezTo>
                  <a:lnTo>
                    <a:pt x="9840" y="4400"/>
                  </a:lnTo>
                  <a:cubicBezTo>
                    <a:pt x="9568" y="4501"/>
                    <a:pt x="9289" y="4577"/>
                    <a:pt x="9005" y="4628"/>
                  </a:cubicBezTo>
                  <a:cubicBezTo>
                    <a:pt x="8912" y="4643"/>
                    <a:pt x="8820" y="4657"/>
                    <a:pt x="8730" y="4657"/>
                  </a:cubicBezTo>
                  <a:cubicBezTo>
                    <a:pt x="8635" y="4657"/>
                    <a:pt x="8542" y="4642"/>
                    <a:pt x="8454" y="4596"/>
                  </a:cubicBezTo>
                  <a:cubicBezTo>
                    <a:pt x="8182" y="4445"/>
                    <a:pt x="8226" y="4040"/>
                    <a:pt x="8195" y="3774"/>
                  </a:cubicBezTo>
                  <a:cubicBezTo>
                    <a:pt x="8169" y="3230"/>
                    <a:pt x="8201" y="2673"/>
                    <a:pt x="8195" y="2129"/>
                  </a:cubicBezTo>
                  <a:cubicBezTo>
                    <a:pt x="8195" y="1603"/>
                    <a:pt x="8163" y="996"/>
                    <a:pt x="8182" y="363"/>
                  </a:cubicBezTo>
                  <a:cubicBezTo>
                    <a:pt x="8207" y="230"/>
                    <a:pt x="8201" y="110"/>
                    <a:pt x="8195" y="9"/>
                  </a:cubicBezTo>
                  <a:lnTo>
                    <a:pt x="8176" y="9"/>
                  </a:lnTo>
                  <a:cubicBezTo>
                    <a:pt x="8134" y="15"/>
                    <a:pt x="8091" y="17"/>
                    <a:pt x="8048" y="17"/>
                  </a:cubicBezTo>
                  <a:cubicBezTo>
                    <a:pt x="7929" y="17"/>
                    <a:pt x="7808" y="0"/>
                    <a:pt x="76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8"/>
            <p:cNvSpPr/>
            <p:nvPr/>
          </p:nvSpPr>
          <p:spPr>
            <a:xfrm>
              <a:off x="6518912" y="551015"/>
              <a:ext cx="199088" cy="292550"/>
            </a:xfrm>
            <a:custGeom>
              <a:avLst/>
              <a:gdLst/>
              <a:ahLst/>
              <a:cxnLst/>
              <a:rect l="l" t="t" r="r" b="b"/>
              <a:pathLst>
                <a:path w="4190" h="6157" extrusionOk="0">
                  <a:moveTo>
                    <a:pt x="1479" y="2736"/>
                  </a:moveTo>
                  <a:cubicBezTo>
                    <a:pt x="1488" y="2736"/>
                    <a:pt x="1497" y="2738"/>
                    <a:pt x="1506" y="2740"/>
                  </a:cubicBezTo>
                  <a:cubicBezTo>
                    <a:pt x="1532" y="2746"/>
                    <a:pt x="1563" y="2765"/>
                    <a:pt x="1576" y="2784"/>
                  </a:cubicBezTo>
                  <a:cubicBezTo>
                    <a:pt x="1728" y="2987"/>
                    <a:pt x="1867" y="3196"/>
                    <a:pt x="2006" y="3411"/>
                  </a:cubicBezTo>
                  <a:cubicBezTo>
                    <a:pt x="2112" y="3530"/>
                    <a:pt x="2038" y="3669"/>
                    <a:pt x="1938" y="3669"/>
                  </a:cubicBezTo>
                  <a:cubicBezTo>
                    <a:pt x="1901" y="3669"/>
                    <a:pt x="1859" y="3649"/>
                    <a:pt x="1823" y="3601"/>
                  </a:cubicBezTo>
                  <a:cubicBezTo>
                    <a:pt x="1696" y="3366"/>
                    <a:pt x="1551" y="3126"/>
                    <a:pt x="1380" y="2904"/>
                  </a:cubicBezTo>
                  <a:cubicBezTo>
                    <a:pt x="1334" y="2836"/>
                    <a:pt x="1397" y="2736"/>
                    <a:pt x="1479" y="2736"/>
                  </a:cubicBezTo>
                  <a:close/>
                  <a:moveTo>
                    <a:pt x="1703" y="0"/>
                  </a:moveTo>
                  <a:lnTo>
                    <a:pt x="1677" y="25"/>
                  </a:lnTo>
                  <a:cubicBezTo>
                    <a:pt x="1665" y="38"/>
                    <a:pt x="1658" y="63"/>
                    <a:pt x="1646" y="82"/>
                  </a:cubicBezTo>
                  <a:cubicBezTo>
                    <a:pt x="1614" y="158"/>
                    <a:pt x="1627" y="101"/>
                    <a:pt x="1595" y="215"/>
                  </a:cubicBezTo>
                  <a:cubicBezTo>
                    <a:pt x="1582" y="215"/>
                    <a:pt x="1500" y="785"/>
                    <a:pt x="1443" y="1069"/>
                  </a:cubicBezTo>
                  <a:cubicBezTo>
                    <a:pt x="1329" y="1645"/>
                    <a:pt x="1139" y="2189"/>
                    <a:pt x="969" y="2753"/>
                  </a:cubicBezTo>
                  <a:cubicBezTo>
                    <a:pt x="975" y="2772"/>
                    <a:pt x="975" y="2778"/>
                    <a:pt x="981" y="2791"/>
                  </a:cubicBezTo>
                  <a:cubicBezTo>
                    <a:pt x="994" y="2803"/>
                    <a:pt x="994" y="2810"/>
                    <a:pt x="1000" y="2816"/>
                  </a:cubicBezTo>
                  <a:cubicBezTo>
                    <a:pt x="1000" y="2822"/>
                    <a:pt x="1007" y="2822"/>
                    <a:pt x="1007" y="2822"/>
                  </a:cubicBezTo>
                  <a:cubicBezTo>
                    <a:pt x="1032" y="2848"/>
                    <a:pt x="1076" y="2898"/>
                    <a:pt x="1121" y="2942"/>
                  </a:cubicBezTo>
                  <a:cubicBezTo>
                    <a:pt x="1127" y="2949"/>
                    <a:pt x="1152" y="2968"/>
                    <a:pt x="1171" y="2999"/>
                  </a:cubicBezTo>
                  <a:cubicBezTo>
                    <a:pt x="1171" y="2999"/>
                    <a:pt x="1184" y="2999"/>
                    <a:pt x="1184" y="3006"/>
                  </a:cubicBezTo>
                  <a:cubicBezTo>
                    <a:pt x="1361" y="3158"/>
                    <a:pt x="1487" y="3550"/>
                    <a:pt x="1506" y="3765"/>
                  </a:cubicBezTo>
                  <a:cubicBezTo>
                    <a:pt x="1500" y="3860"/>
                    <a:pt x="1658" y="4278"/>
                    <a:pt x="1374" y="4303"/>
                  </a:cubicBezTo>
                  <a:cubicBezTo>
                    <a:pt x="1291" y="4303"/>
                    <a:pt x="1215" y="4240"/>
                    <a:pt x="1203" y="4164"/>
                  </a:cubicBezTo>
                  <a:cubicBezTo>
                    <a:pt x="1196" y="4138"/>
                    <a:pt x="1222" y="4037"/>
                    <a:pt x="1222" y="4037"/>
                  </a:cubicBezTo>
                  <a:cubicBezTo>
                    <a:pt x="1222" y="4018"/>
                    <a:pt x="1228" y="4012"/>
                    <a:pt x="1228" y="3993"/>
                  </a:cubicBezTo>
                  <a:lnTo>
                    <a:pt x="1228" y="3993"/>
                  </a:lnTo>
                  <a:cubicBezTo>
                    <a:pt x="1228" y="3993"/>
                    <a:pt x="1228" y="4005"/>
                    <a:pt x="1222" y="4005"/>
                  </a:cubicBezTo>
                  <a:lnTo>
                    <a:pt x="1222" y="3993"/>
                  </a:lnTo>
                  <a:cubicBezTo>
                    <a:pt x="1266" y="3847"/>
                    <a:pt x="1266" y="3613"/>
                    <a:pt x="1139" y="3385"/>
                  </a:cubicBezTo>
                  <a:cubicBezTo>
                    <a:pt x="1102" y="3322"/>
                    <a:pt x="1000" y="3234"/>
                    <a:pt x="937" y="3202"/>
                  </a:cubicBezTo>
                  <a:cubicBezTo>
                    <a:pt x="627" y="3120"/>
                    <a:pt x="538" y="2930"/>
                    <a:pt x="431" y="2316"/>
                  </a:cubicBezTo>
                  <a:cubicBezTo>
                    <a:pt x="399" y="2215"/>
                    <a:pt x="374" y="1886"/>
                    <a:pt x="247" y="1715"/>
                  </a:cubicBezTo>
                  <a:lnTo>
                    <a:pt x="209" y="1677"/>
                  </a:lnTo>
                  <a:lnTo>
                    <a:pt x="190" y="1677"/>
                  </a:lnTo>
                  <a:cubicBezTo>
                    <a:pt x="121" y="1728"/>
                    <a:pt x="64" y="2114"/>
                    <a:pt x="83" y="2500"/>
                  </a:cubicBezTo>
                  <a:cubicBezTo>
                    <a:pt x="76" y="3126"/>
                    <a:pt x="405" y="3740"/>
                    <a:pt x="519" y="4088"/>
                  </a:cubicBezTo>
                  <a:cubicBezTo>
                    <a:pt x="564" y="4202"/>
                    <a:pt x="595" y="4335"/>
                    <a:pt x="551" y="4448"/>
                  </a:cubicBezTo>
                  <a:cubicBezTo>
                    <a:pt x="494" y="4556"/>
                    <a:pt x="462" y="4581"/>
                    <a:pt x="424" y="4613"/>
                  </a:cubicBezTo>
                  <a:cubicBezTo>
                    <a:pt x="412" y="4619"/>
                    <a:pt x="399" y="4638"/>
                    <a:pt x="368" y="4657"/>
                  </a:cubicBezTo>
                  <a:cubicBezTo>
                    <a:pt x="311" y="4702"/>
                    <a:pt x="235" y="4828"/>
                    <a:pt x="1" y="5056"/>
                  </a:cubicBezTo>
                  <a:cubicBezTo>
                    <a:pt x="89" y="5252"/>
                    <a:pt x="140" y="5467"/>
                    <a:pt x="184" y="5670"/>
                  </a:cubicBezTo>
                  <a:lnTo>
                    <a:pt x="184" y="5682"/>
                  </a:lnTo>
                  <a:cubicBezTo>
                    <a:pt x="202" y="5787"/>
                    <a:pt x="230" y="5919"/>
                    <a:pt x="214" y="5919"/>
                  </a:cubicBezTo>
                  <a:cubicBezTo>
                    <a:pt x="213" y="5919"/>
                    <a:pt x="211" y="5918"/>
                    <a:pt x="209" y="5916"/>
                  </a:cubicBezTo>
                  <a:lnTo>
                    <a:pt x="209" y="5916"/>
                  </a:lnTo>
                  <a:cubicBezTo>
                    <a:pt x="222" y="5999"/>
                    <a:pt x="235" y="6075"/>
                    <a:pt x="241" y="6157"/>
                  </a:cubicBezTo>
                  <a:cubicBezTo>
                    <a:pt x="399" y="5948"/>
                    <a:pt x="659" y="5632"/>
                    <a:pt x="899" y="5461"/>
                  </a:cubicBezTo>
                  <a:cubicBezTo>
                    <a:pt x="1076" y="5353"/>
                    <a:pt x="1095" y="5334"/>
                    <a:pt x="1260" y="5309"/>
                  </a:cubicBezTo>
                  <a:lnTo>
                    <a:pt x="1266" y="5309"/>
                  </a:lnTo>
                  <a:cubicBezTo>
                    <a:pt x="1279" y="5309"/>
                    <a:pt x="1285" y="5309"/>
                    <a:pt x="1298" y="5303"/>
                  </a:cubicBezTo>
                  <a:lnTo>
                    <a:pt x="1285" y="5303"/>
                  </a:lnTo>
                  <a:cubicBezTo>
                    <a:pt x="1532" y="5277"/>
                    <a:pt x="1627" y="5309"/>
                    <a:pt x="1785" y="5258"/>
                  </a:cubicBezTo>
                  <a:cubicBezTo>
                    <a:pt x="1943" y="5246"/>
                    <a:pt x="2215" y="4860"/>
                    <a:pt x="2354" y="4550"/>
                  </a:cubicBezTo>
                  <a:cubicBezTo>
                    <a:pt x="2418" y="4423"/>
                    <a:pt x="2487" y="4202"/>
                    <a:pt x="2582" y="3986"/>
                  </a:cubicBezTo>
                  <a:cubicBezTo>
                    <a:pt x="2620" y="3911"/>
                    <a:pt x="2658" y="3828"/>
                    <a:pt x="2702" y="3759"/>
                  </a:cubicBezTo>
                  <a:cubicBezTo>
                    <a:pt x="2702" y="3727"/>
                    <a:pt x="2709" y="3689"/>
                    <a:pt x="2721" y="3664"/>
                  </a:cubicBezTo>
                  <a:cubicBezTo>
                    <a:pt x="2829" y="3544"/>
                    <a:pt x="2785" y="3607"/>
                    <a:pt x="2899" y="3550"/>
                  </a:cubicBezTo>
                  <a:cubicBezTo>
                    <a:pt x="3481" y="3385"/>
                    <a:pt x="3822" y="3373"/>
                    <a:pt x="4113" y="3056"/>
                  </a:cubicBezTo>
                  <a:cubicBezTo>
                    <a:pt x="4164" y="2993"/>
                    <a:pt x="4164" y="3018"/>
                    <a:pt x="4189" y="2936"/>
                  </a:cubicBezTo>
                  <a:lnTo>
                    <a:pt x="4177" y="2930"/>
                  </a:lnTo>
                  <a:cubicBezTo>
                    <a:pt x="4163" y="2917"/>
                    <a:pt x="4138" y="2911"/>
                    <a:pt x="4103" y="2911"/>
                  </a:cubicBezTo>
                  <a:cubicBezTo>
                    <a:pt x="3957" y="2911"/>
                    <a:pt x="3655" y="3014"/>
                    <a:pt x="3506" y="3075"/>
                  </a:cubicBezTo>
                  <a:cubicBezTo>
                    <a:pt x="3339" y="3140"/>
                    <a:pt x="3159" y="3209"/>
                    <a:pt x="2977" y="3209"/>
                  </a:cubicBezTo>
                  <a:cubicBezTo>
                    <a:pt x="2944" y="3209"/>
                    <a:pt x="2912" y="3207"/>
                    <a:pt x="2880" y="3202"/>
                  </a:cubicBezTo>
                  <a:cubicBezTo>
                    <a:pt x="2563" y="3113"/>
                    <a:pt x="2715" y="2803"/>
                    <a:pt x="2861" y="2613"/>
                  </a:cubicBezTo>
                  <a:cubicBezTo>
                    <a:pt x="3038" y="2348"/>
                    <a:pt x="3190" y="2177"/>
                    <a:pt x="3411" y="1803"/>
                  </a:cubicBezTo>
                  <a:cubicBezTo>
                    <a:pt x="3449" y="1734"/>
                    <a:pt x="3493" y="1658"/>
                    <a:pt x="3525" y="1582"/>
                  </a:cubicBezTo>
                  <a:lnTo>
                    <a:pt x="3525" y="1576"/>
                  </a:lnTo>
                  <a:cubicBezTo>
                    <a:pt x="3531" y="1550"/>
                    <a:pt x="3544" y="1487"/>
                    <a:pt x="3557" y="1455"/>
                  </a:cubicBezTo>
                  <a:lnTo>
                    <a:pt x="3474" y="1455"/>
                  </a:lnTo>
                  <a:cubicBezTo>
                    <a:pt x="3474" y="1455"/>
                    <a:pt x="3468" y="1455"/>
                    <a:pt x="3462" y="1462"/>
                  </a:cubicBezTo>
                  <a:cubicBezTo>
                    <a:pt x="3411" y="1487"/>
                    <a:pt x="3398" y="1487"/>
                    <a:pt x="3341" y="1519"/>
                  </a:cubicBezTo>
                  <a:cubicBezTo>
                    <a:pt x="3304" y="1544"/>
                    <a:pt x="3240" y="1601"/>
                    <a:pt x="3177" y="1671"/>
                  </a:cubicBezTo>
                  <a:cubicBezTo>
                    <a:pt x="3069" y="1841"/>
                    <a:pt x="2962" y="2012"/>
                    <a:pt x="2848" y="2177"/>
                  </a:cubicBezTo>
                  <a:cubicBezTo>
                    <a:pt x="2766" y="2310"/>
                    <a:pt x="2671" y="2436"/>
                    <a:pt x="2582" y="2569"/>
                  </a:cubicBezTo>
                  <a:cubicBezTo>
                    <a:pt x="2550" y="2634"/>
                    <a:pt x="2489" y="2681"/>
                    <a:pt x="2421" y="2681"/>
                  </a:cubicBezTo>
                  <a:cubicBezTo>
                    <a:pt x="2409" y="2681"/>
                    <a:pt x="2398" y="2679"/>
                    <a:pt x="2386" y="2677"/>
                  </a:cubicBezTo>
                  <a:cubicBezTo>
                    <a:pt x="2120" y="2563"/>
                    <a:pt x="2405" y="2310"/>
                    <a:pt x="2481" y="2158"/>
                  </a:cubicBezTo>
                  <a:cubicBezTo>
                    <a:pt x="2690" y="1835"/>
                    <a:pt x="2924" y="1512"/>
                    <a:pt x="3069" y="1145"/>
                  </a:cubicBezTo>
                  <a:cubicBezTo>
                    <a:pt x="3120" y="1019"/>
                    <a:pt x="3152" y="1000"/>
                    <a:pt x="3145" y="848"/>
                  </a:cubicBezTo>
                  <a:cubicBezTo>
                    <a:pt x="3145" y="842"/>
                    <a:pt x="3145" y="829"/>
                    <a:pt x="3133" y="823"/>
                  </a:cubicBezTo>
                  <a:cubicBezTo>
                    <a:pt x="3120" y="823"/>
                    <a:pt x="3114" y="829"/>
                    <a:pt x="3095" y="829"/>
                  </a:cubicBezTo>
                  <a:cubicBezTo>
                    <a:pt x="3082" y="842"/>
                    <a:pt x="3063" y="848"/>
                    <a:pt x="3050" y="861"/>
                  </a:cubicBezTo>
                  <a:cubicBezTo>
                    <a:pt x="3031" y="873"/>
                    <a:pt x="3038" y="873"/>
                    <a:pt x="2974" y="918"/>
                  </a:cubicBezTo>
                  <a:cubicBezTo>
                    <a:pt x="2974" y="918"/>
                    <a:pt x="2955" y="937"/>
                    <a:pt x="2937" y="949"/>
                  </a:cubicBezTo>
                  <a:cubicBezTo>
                    <a:pt x="2810" y="1044"/>
                    <a:pt x="2772" y="1133"/>
                    <a:pt x="2702" y="1190"/>
                  </a:cubicBezTo>
                  <a:cubicBezTo>
                    <a:pt x="2677" y="1209"/>
                    <a:pt x="2620" y="1272"/>
                    <a:pt x="2607" y="1304"/>
                  </a:cubicBezTo>
                  <a:cubicBezTo>
                    <a:pt x="2519" y="1430"/>
                    <a:pt x="2437" y="1557"/>
                    <a:pt x="2367" y="1696"/>
                  </a:cubicBezTo>
                  <a:cubicBezTo>
                    <a:pt x="2266" y="1886"/>
                    <a:pt x="2165" y="2076"/>
                    <a:pt x="2013" y="2221"/>
                  </a:cubicBezTo>
                  <a:cubicBezTo>
                    <a:pt x="1861" y="2360"/>
                    <a:pt x="1880" y="2341"/>
                    <a:pt x="1798" y="2367"/>
                  </a:cubicBezTo>
                  <a:cubicBezTo>
                    <a:pt x="1789" y="2367"/>
                    <a:pt x="1780" y="2367"/>
                    <a:pt x="1772" y="2367"/>
                  </a:cubicBezTo>
                  <a:cubicBezTo>
                    <a:pt x="1383" y="2367"/>
                    <a:pt x="1603" y="1792"/>
                    <a:pt x="1658" y="1557"/>
                  </a:cubicBezTo>
                  <a:cubicBezTo>
                    <a:pt x="1867" y="949"/>
                    <a:pt x="1981" y="63"/>
                    <a:pt x="1709" y="6"/>
                  </a:cubicBezTo>
                  <a:cubicBezTo>
                    <a:pt x="1703" y="6"/>
                    <a:pt x="1703" y="6"/>
                    <a:pt x="1703" y="0"/>
                  </a:cubicBezTo>
                  <a:close/>
                </a:path>
              </a:pathLst>
            </a:custGeom>
            <a:solidFill>
              <a:srgbClr val="AC6639"/>
            </a:solidFill>
            <a:ln w="9525" cap="flat" cmpd="sng">
              <a:solidFill>
                <a:srgbClr val="AC66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8"/>
            <p:cNvSpPr/>
            <p:nvPr/>
          </p:nvSpPr>
          <p:spPr>
            <a:xfrm>
              <a:off x="6222455" y="789744"/>
              <a:ext cx="291077" cy="395087"/>
            </a:xfrm>
            <a:custGeom>
              <a:avLst/>
              <a:gdLst/>
              <a:ahLst/>
              <a:cxnLst/>
              <a:rect l="l" t="t" r="r" b="b"/>
              <a:pathLst>
                <a:path w="6126" h="8315" extrusionOk="0">
                  <a:moveTo>
                    <a:pt x="5860" y="0"/>
                  </a:moveTo>
                  <a:cubicBezTo>
                    <a:pt x="5765" y="38"/>
                    <a:pt x="5600" y="247"/>
                    <a:pt x="5411" y="437"/>
                  </a:cubicBezTo>
                  <a:cubicBezTo>
                    <a:pt x="5018" y="842"/>
                    <a:pt x="4367" y="1424"/>
                    <a:pt x="3835" y="1930"/>
                  </a:cubicBezTo>
                  <a:cubicBezTo>
                    <a:pt x="3645" y="2696"/>
                    <a:pt x="3228" y="3392"/>
                    <a:pt x="2601" y="3930"/>
                  </a:cubicBezTo>
                  <a:cubicBezTo>
                    <a:pt x="2253" y="4246"/>
                    <a:pt x="1842" y="4480"/>
                    <a:pt x="1418" y="4657"/>
                  </a:cubicBezTo>
                  <a:cubicBezTo>
                    <a:pt x="1386" y="4683"/>
                    <a:pt x="1367" y="4702"/>
                    <a:pt x="1355" y="4708"/>
                  </a:cubicBezTo>
                  <a:cubicBezTo>
                    <a:pt x="918" y="5024"/>
                    <a:pt x="462" y="5290"/>
                    <a:pt x="1" y="5568"/>
                  </a:cubicBezTo>
                  <a:cubicBezTo>
                    <a:pt x="450" y="5916"/>
                    <a:pt x="747" y="6423"/>
                    <a:pt x="937" y="6961"/>
                  </a:cubicBezTo>
                  <a:cubicBezTo>
                    <a:pt x="975" y="7055"/>
                    <a:pt x="1007" y="7157"/>
                    <a:pt x="1038" y="7264"/>
                  </a:cubicBezTo>
                  <a:cubicBezTo>
                    <a:pt x="1133" y="7612"/>
                    <a:pt x="1222" y="7960"/>
                    <a:pt x="1285" y="8315"/>
                  </a:cubicBezTo>
                  <a:lnTo>
                    <a:pt x="1291" y="8315"/>
                  </a:lnTo>
                  <a:cubicBezTo>
                    <a:pt x="1431" y="8220"/>
                    <a:pt x="1829" y="7783"/>
                    <a:pt x="2082" y="7530"/>
                  </a:cubicBezTo>
                  <a:cubicBezTo>
                    <a:pt x="3209" y="6404"/>
                    <a:pt x="4234" y="5182"/>
                    <a:pt x="5259" y="3961"/>
                  </a:cubicBezTo>
                  <a:cubicBezTo>
                    <a:pt x="5411" y="3797"/>
                    <a:pt x="5632" y="3702"/>
                    <a:pt x="5778" y="3544"/>
                  </a:cubicBezTo>
                  <a:cubicBezTo>
                    <a:pt x="5873" y="3499"/>
                    <a:pt x="5999" y="2879"/>
                    <a:pt x="6012" y="2664"/>
                  </a:cubicBezTo>
                  <a:cubicBezTo>
                    <a:pt x="6037" y="2493"/>
                    <a:pt x="6100" y="1709"/>
                    <a:pt x="6100" y="1323"/>
                  </a:cubicBezTo>
                  <a:cubicBezTo>
                    <a:pt x="6113" y="1234"/>
                    <a:pt x="6094" y="1127"/>
                    <a:pt x="6094" y="1019"/>
                  </a:cubicBezTo>
                  <a:cubicBezTo>
                    <a:pt x="6094" y="975"/>
                    <a:pt x="6094" y="937"/>
                    <a:pt x="6126" y="886"/>
                  </a:cubicBezTo>
                  <a:cubicBezTo>
                    <a:pt x="6107" y="886"/>
                    <a:pt x="6113" y="816"/>
                    <a:pt x="6107" y="703"/>
                  </a:cubicBezTo>
                  <a:cubicBezTo>
                    <a:pt x="6100" y="544"/>
                    <a:pt x="6094" y="449"/>
                    <a:pt x="6075" y="405"/>
                  </a:cubicBezTo>
                  <a:cubicBezTo>
                    <a:pt x="6037" y="253"/>
                    <a:pt x="6031" y="184"/>
                    <a:pt x="5999" y="127"/>
                  </a:cubicBezTo>
                  <a:cubicBezTo>
                    <a:pt x="5974" y="114"/>
                    <a:pt x="5948" y="82"/>
                    <a:pt x="5942" y="51"/>
                  </a:cubicBezTo>
                  <a:lnTo>
                    <a:pt x="5910" y="19"/>
                  </a:lnTo>
                  <a:cubicBezTo>
                    <a:pt x="5904" y="19"/>
                    <a:pt x="5904" y="7"/>
                    <a:pt x="5892" y="7"/>
                  </a:cubicBezTo>
                  <a:cubicBezTo>
                    <a:pt x="5892" y="7"/>
                    <a:pt x="5885" y="0"/>
                    <a:pt x="5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8"/>
            <p:cNvSpPr/>
            <p:nvPr/>
          </p:nvSpPr>
          <p:spPr>
            <a:xfrm>
              <a:off x="5668316" y="1396213"/>
              <a:ext cx="160316" cy="209541"/>
            </a:xfrm>
            <a:custGeom>
              <a:avLst/>
              <a:gdLst/>
              <a:ahLst/>
              <a:cxnLst/>
              <a:rect l="l" t="t" r="r" b="b"/>
              <a:pathLst>
                <a:path w="3374" h="4410" extrusionOk="0">
                  <a:moveTo>
                    <a:pt x="3233" y="3886"/>
                  </a:moveTo>
                  <a:cubicBezTo>
                    <a:pt x="3235" y="3888"/>
                    <a:pt x="3237" y="3890"/>
                    <a:pt x="3241" y="3891"/>
                  </a:cubicBezTo>
                  <a:cubicBezTo>
                    <a:pt x="3241" y="3891"/>
                    <a:pt x="3241" y="3887"/>
                    <a:pt x="3233" y="3886"/>
                  </a:cubicBezTo>
                  <a:close/>
                  <a:moveTo>
                    <a:pt x="1673" y="0"/>
                  </a:moveTo>
                  <a:cubicBezTo>
                    <a:pt x="1290" y="0"/>
                    <a:pt x="839" y="53"/>
                    <a:pt x="501" y="183"/>
                  </a:cubicBezTo>
                  <a:cubicBezTo>
                    <a:pt x="488" y="183"/>
                    <a:pt x="475" y="190"/>
                    <a:pt x="463" y="202"/>
                  </a:cubicBezTo>
                  <a:cubicBezTo>
                    <a:pt x="406" y="234"/>
                    <a:pt x="406" y="240"/>
                    <a:pt x="311" y="342"/>
                  </a:cubicBezTo>
                  <a:cubicBezTo>
                    <a:pt x="286" y="367"/>
                    <a:pt x="254" y="424"/>
                    <a:pt x="248" y="443"/>
                  </a:cubicBezTo>
                  <a:cubicBezTo>
                    <a:pt x="235" y="487"/>
                    <a:pt x="222" y="500"/>
                    <a:pt x="222" y="500"/>
                  </a:cubicBezTo>
                  <a:cubicBezTo>
                    <a:pt x="222" y="506"/>
                    <a:pt x="222" y="519"/>
                    <a:pt x="216" y="525"/>
                  </a:cubicBezTo>
                  <a:cubicBezTo>
                    <a:pt x="216" y="525"/>
                    <a:pt x="210" y="531"/>
                    <a:pt x="210" y="538"/>
                  </a:cubicBezTo>
                  <a:lnTo>
                    <a:pt x="210" y="550"/>
                  </a:lnTo>
                  <a:cubicBezTo>
                    <a:pt x="1" y="1360"/>
                    <a:pt x="14" y="1607"/>
                    <a:pt x="191" y="2303"/>
                  </a:cubicBezTo>
                  <a:cubicBezTo>
                    <a:pt x="317" y="2816"/>
                    <a:pt x="659" y="3474"/>
                    <a:pt x="918" y="3746"/>
                  </a:cubicBezTo>
                  <a:cubicBezTo>
                    <a:pt x="1247" y="4144"/>
                    <a:pt x="1741" y="4353"/>
                    <a:pt x="2102" y="4385"/>
                  </a:cubicBezTo>
                  <a:cubicBezTo>
                    <a:pt x="2223" y="4401"/>
                    <a:pt x="2327" y="4409"/>
                    <a:pt x="2420" y="4409"/>
                  </a:cubicBezTo>
                  <a:cubicBezTo>
                    <a:pt x="2615" y="4409"/>
                    <a:pt x="2762" y="4375"/>
                    <a:pt x="2912" y="4315"/>
                  </a:cubicBezTo>
                  <a:cubicBezTo>
                    <a:pt x="2981" y="4296"/>
                    <a:pt x="3044" y="4265"/>
                    <a:pt x="3108" y="4233"/>
                  </a:cubicBezTo>
                  <a:cubicBezTo>
                    <a:pt x="3190" y="4189"/>
                    <a:pt x="3310" y="4125"/>
                    <a:pt x="3373" y="4088"/>
                  </a:cubicBezTo>
                  <a:cubicBezTo>
                    <a:pt x="3335" y="4069"/>
                    <a:pt x="3298" y="4031"/>
                    <a:pt x="3272" y="3980"/>
                  </a:cubicBezTo>
                  <a:cubicBezTo>
                    <a:pt x="3266" y="3967"/>
                    <a:pt x="3241" y="3910"/>
                    <a:pt x="3228" y="3885"/>
                  </a:cubicBezTo>
                  <a:cubicBezTo>
                    <a:pt x="3230" y="3885"/>
                    <a:pt x="3232" y="3885"/>
                    <a:pt x="3233" y="3886"/>
                  </a:cubicBezTo>
                  <a:lnTo>
                    <a:pt x="3233" y="3886"/>
                  </a:lnTo>
                  <a:cubicBezTo>
                    <a:pt x="3228" y="3878"/>
                    <a:pt x="3226" y="3868"/>
                    <a:pt x="3222" y="3853"/>
                  </a:cubicBezTo>
                  <a:cubicBezTo>
                    <a:pt x="3222" y="3853"/>
                    <a:pt x="3215" y="3853"/>
                    <a:pt x="3209" y="3847"/>
                  </a:cubicBezTo>
                  <a:cubicBezTo>
                    <a:pt x="3114" y="3777"/>
                    <a:pt x="3133" y="3626"/>
                    <a:pt x="3101" y="3524"/>
                  </a:cubicBezTo>
                  <a:cubicBezTo>
                    <a:pt x="2987" y="2607"/>
                    <a:pt x="3006" y="1449"/>
                    <a:pt x="2931" y="804"/>
                  </a:cubicBezTo>
                  <a:cubicBezTo>
                    <a:pt x="2874" y="506"/>
                    <a:pt x="2798" y="285"/>
                    <a:pt x="2513" y="145"/>
                  </a:cubicBezTo>
                  <a:cubicBezTo>
                    <a:pt x="2405" y="95"/>
                    <a:pt x="2291" y="57"/>
                    <a:pt x="2140" y="32"/>
                  </a:cubicBezTo>
                  <a:cubicBezTo>
                    <a:pt x="2010" y="12"/>
                    <a:pt x="1849" y="0"/>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8"/>
            <p:cNvSpPr/>
            <p:nvPr/>
          </p:nvSpPr>
          <p:spPr>
            <a:xfrm>
              <a:off x="5750710" y="1257556"/>
              <a:ext cx="26228" cy="55117"/>
            </a:xfrm>
            <a:custGeom>
              <a:avLst/>
              <a:gdLst/>
              <a:ahLst/>
              <a:cxnLst/>
              <a:rect l="l" t="t" r="r" b="b"/>
              <a:pathLst>
                <a:path w="552" h="1160" extrusionOk="0">
                  <a:moveTo>
                    <a:pt x="538" y="1"/>
                  </a:moveTo>
                  <a:lnTo>
                    <a:pt x="507" y="33"/>
                  </a:lnTo>
                  <a:cubicBezTo>
                    <a:pt x="336" y="210"/>
                    <a:pt x="190" y="406"/>
                    <a:pt x="89" y="621"/>
                  </a:cubicBezTo>
                  <a:cubicBezTo>
                    <a:pt x="1" y="811"/>
                    <a:pt x="77" y="1140"/>
                    <a:pt x="146" y="1159"/>
                  </a:cubicBezTo>
                  <a:cubicBezTo>
                    <a:pt x="147" y="1159"/>
                    <a:pt x="149" y="1159"/>
                    <a:pt x="150" y="1159"/>
                  </a:cubicBezTo>
                  <a:cubicBezTo>
                    <a:pt x="217" y="1159"/>
                    <a:pt x="414" y="828"/>
                    <a:pt x="519" y="412"/>
                  </a:cubicBezTo>
                  <a:cubicBezTo>
                    <a:pt x="551" y="305"/>
                    <a:pt x="551" y="153"/>
                    <a:pt x="5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8"/>
            <p:cNvSpPr/>
            <p:nvPr/>
          </p:nvSpPr>
          <p:spPr>
            <a:xfrm>
              <a:off x="5692977" y="999012"/>
              <a:ext cx="421268" cy="559537"/>
            </a:xfrm>
            <a:custGeom>
              <a:avLst/>
              <a:gdLst/>
              <a:ahLst/>
              <a:cxnLst/>
              <a:rect l="l" t="t" r="r" b="b"/>
              <a:pathLst>
                <a:path w="8866" h="11776" extrusionOk="0">
                  <a:moveTo>
                    <a:pt x="6231" y="810"/>
                  </a:moveTo>
                  <a:cubicBezTo>
                    <a:pt x="6225" y="812"/>
                    <a:pt x="6220" y="814"/>
                    <a:pt x="6214" y="816"/>
                  </a:cubicBezTo>
                  <a:cubicBezTo>
                    <a:pt x="6221" y="815"/>
                    <a:pt x="6226" y="813"/>
                    <a:pt x="6231" y="810"/>
                  </a:cubicBezTo>
                  <a:close/>
                  <a:moveTo>
                    <a:pt x="5854" y="0"/>
                  </a:moveTo>
                  <a:cubicBezTo>
                    <a:pt x="5620" y="7"/>
                    <a:pt x="5044" y="120"/>
                    <a:pt x="4778" y="272"/>
                  </a:cubicBezTo>
                  <a:cubicBezTo>
                    <a:pt x="2563" y="1291"/>
                    <a:pt x="684" y="4404"/>
                    <a:pt x="197" y="6796"/>
                  </a:cubicBezTo>
                  <a:cubicBezTo>
                    <a:pt x="77" y="7365"/>
                    <a:pt x="39" y="7783"/>
                    <a:pt x="7" y="8055"/>
                  </a:cubicBezTo>
                  <a:cubicBezTo>
                    <a:pt x="7" y="8068"/>
                    <a:pt x="1" y="8087"/>
                    <a:pt x="1" y="8099"/>
                  </a:cubicBezTo>
                  <a:cubicBezTo>
                    <a:pt x="178" y="8043"/>
                    <a:pt x="380" y="8024"/>
                    <a:pt x="558" y="7998"/>
                  </a:cubicBezTo>
                  <a:cubicBezTo>
                    <a:pt x="768" y="7971"/>
                    <a:pt x="981" y="7951"/>
                    <a:pt x="1194" y="7951"/>
                  </a:cubicBezTo>
                  <a:cubicBezTo>
                    <a:pt x="1481" y="7951"/>
                    <a:pt x="1766" y="7988"/>
                    <a:pt x="2038" y="8093"/>
                  </a:cubicBezTo>
                  <a:cubicBezTo>
                    <a:pt x="2045" y="8099"/>
                    <a:pt x="2045" y="8099"/>
                    <a:pt x="2057" y="8099"/>
                  </a:cubicBezTo>
                  <a:cubicBezTo>
                    <a:pt x="2848" y="8378"/>
                    <a:pt x="2785" y="9194"/>
                    <a:pt x="2760" y="9751"/>
                  </a:cubicBezTo>
                  <a:cubicBezTo>
                    <a:pt x="2741" y="10428"/>
                    <a:pt x="2728" y="11156"/>
                    <a:pt x="2798" y="11776"/>
                  </a:cubicBezTo>
                  <a:cubicBezTo>
                    <a:pt x="2823" y="11738"/>
                    <a:pt x="2829" y="11725"/>
                    <a:pt x="2848" y="11706"/>
                  </a:cubicBezTo>
                  <a:cubicBezTo>
                    <a:pt x="2848" y="11700"/>
                    <a:pt x="2854" y="11694"/>
                    <a:pt x="2854" y="11694"/>
                  </a:cubicBezTo>
                  <a:cubicBezTo>
                    <a:pt x="2962" y="11554"/>
                    <a:pt x="3297" y="11377"/>
                    <a:pt x="3582" y="11232"/>
                  </a:cubicBezTo>
                  <a:lnTo>
                    <a:pt x="3557" y="11206"/>
                  </a:lnTo>
                  <a:cubicBezTo>
                    <a:pt x="3329" y="11035"/>
                    <a:pt x="3323" y="10776"/>
                    <a:pt x="3367" y="10631"/>
                  </a:cubicBezTo>
                  <a:cubicBezTo>
                    <a:pt x="3456" y="10346"/>
                    <a:pt x="3639" y="10023"/>
                    <a:pt x="3740" y="9776"/>
                  </a:cubicBezTo>
                  <a:cubicBezTo>
                    <a:pt x="3804" y="9612"/>
                    <a:pt x="3842" y="9441"/>
                    <a:pt x="3892" y="9270"/>
                  </a:cubicBezTo>
                  <a:cubicBezTo>
                    <a:pt x="3899" y="9232"/>
                    <a:pt x="3911" y="9194"/>
                    <a:pt x="3924" y="9163"/>
                  </a:cubicBezTo>
                  <a:cubicBezTo>
                    <a:pt x="3899" y="9131"/>
                    <a:pt x="3880" y="9093"/>
                    <a:pt x="3867" y="9049"/>
                  </a:cubicBezTo>
                  <a:cubicBezTo>
                    <a:pt x="3234" y="7682"/>
                    <a:pt x="3177" y="6094"/>
                    <a:pt x="3607" y="4664"/>
                  </a:cubicBezTo>
                  <a:cubicBezTo>
                    <a:pt x="3829" y="3942"/>
                    <a:pt x="4133" y="3031"/>
                    <a:pt x="4759" y="2386"/>
                  </a:cubicBezTo>
                  <a:cubicBezTo>
                    <a:pt x="4879" y="2259"/>
                    <a:pt x="5006" y="2145"/>
                    <a:pt x="5145" y="2044"/>
                  </a:cubicBezTo>
                  <a:cubicBezTo>
                    <a:pt x="5101" y="2006"/>
                    <a:pt x="5069" y="1930"/>
                    <a:pt x="5107" y="1879"/>
                  </a:cubicBezTo>
                  <a:cubicBezTo>
                    <a:pt x="5145" y="1804"/>
                    <a:pt x="5240" y="1804"/>
                    <a:pt x="5303" y="1772"/>
                  </a:cubicBezTo>
                  <a:cubicBezTo>
                    <a:pt x="5450" y="1713"/>
                    <a:pt x="5613" y="1676"/>
                    <a:pt x="5772" y="1676"/>
                  </a:cubicBezTo>
                  <a:cubicBezTo>
                    <a:pt x="5785" y="1676"/>
                    <a:pt x="5797" y="1677"/>
                    <a:pt x="5809" y="1677"/>
                  </a:cubicBezTo>
                  <a:cubicBezTo>
                    <a:pt x="6872" y="1690"/>
                    <a:pt x="8037" y="2810"/>
                    <a:pt x="8334" y="3974"/>
                  </a:cubicBezTo>
                  <a:cubicBezTo>
                    <a:pt x="8492" y="3873"/>
                    <a:pt x="8669" y="3816"/>
                    <a:pt x="8866" y="3816"/>
                  </a:cubicBezTo>
                  <a:cubicBezTo>
                    <a:pt x="8771" y="3525"/>
                    <a:pt x="8632" y="3056"/>
                    <a:pt x="8575" y="2961"/>
                  </a:cubicBezTo>
                  <a:cubicBezTo>
                    <a:pt x="8359" y="2424"/>
                    <a:pt x="7872" y="1734"/>
                    <a:pt x="7379" y="1424"/>
                  </a:cubicBezTo>
                  <a:cubicBezTo>
                    <a:pt x="7065" y="1197"/>
                    <a:pt x="6732" y="1152"/>
                    <a:pt x="6487" y="1152"/>
                  </a:cubicBezTo>
                  <a:cubicBezTo>
                    <a:pt x="6391" y="1152"/>
                    <a:pt x="6308" y="1159"/>
                    <a:pt x="6246" y="1164"/>
                  </a:cubicBezTo>
                  <a:lnTo>
                    <a:pt x="6233" y="1164"/>
                  </a:lnTo>
                  <a:cubicBezTo>
                    <a:pt x="6240" y="1164"/>
                    <a:pt x="6227" y="1171"/>
                    <a:pt x="6183" y="1171"/>
                  </a:cubicBezTo>
                  <a:cubicBezTo>
                    <a:pt x="6113" y="1177"/>
                    <a:pt x="6050" y="1196"/>
                    <a:pt x="5987" y="1209"/>
                  </a:cubicBezTo>
                  <a:cubicBezTo>
                    <a:pt x="5803" y="1266"/>
                    <a:pt x="5689" y="1354"/>
                    <a:pt x="5499" y="1525"/>
                  </a:cubicBezTo>
                  <a:cubicBezTo>
                    <a:pt x="5477" y="1549"/>
                    <a:pt x="5450" y="1559"/>
                    <a:pt x="5423" y="1559"/>
                  </a:cubicBezTo>
                  <a:cubicBezTo>
                    <a:pt x="5348" y="1559"/>
                    <a:pt x="5274" y="1482"/>
                    <a:pt x="5316" y="1399"/>
                  </a:cubicBezTo>
                  <a:cubicBezTo>
                    <a:pt x="5499" y="1177"/>
                    <a:pt x="5771" y="1006"/>
                    <a:pt x="5942" y="924"/>
                  </a:cubicBezTo>
                  <a:cubicBezTo>
                    <a:pt x="6018" y="880"/>
                    <a:pt x="6113" y="848"/>
                    <a:pt x="6202" y="816"/>
                  </a:cubicBezTo>
                  <a:lnTo>
                    <a:pt x="6246" y="797"/>
                  </a:lnTo>
                  <a:lnTo>
                    <a:pt x="6246" y="797"/>
                  </a:lnTo>
                  <a:cubicBezTo>
                    <a:pt x="6246" y="797"/>
                    <a:pt x="6243" y="804"/>
                    <a:pt x="6231" y="810"/>
                  </a:cubicBezTo>
                  <a:lnTo>
                    <a:pt x="6231" y="810"/>
                  </a:lnTo>
                  <a:cubicBezTo>
                    <a:pt x="6353" y="767"/>
                    <a:pt x="6485" y="746"/>
                    <a:pt x="6622" y="746"/>
                  </a:cubicBezTo>
                  <a:cubicBezTo>
                    <a:pt x="7027" y="746"/>
                    <a:pt x="7472" y="927"/>
                    <a:pt x="7828" y="1221"/>
                  </a:cubicBezTo>
                  <a:cubicBezTo>
                    <a:pt x="7815" y="1133"/>
                    <a:pt x="7809" y="1051"/>
                    <a:pt x="7777" y="924"/>
                  </a:cubicBezTo>
                  <a:cubicBezTo>
                    <a:pt x="7746" y="760"/>
                    <a:pt x="7714" y="778"/>
                    <a:pt x="7720" y="652"/>
                  </a:cubicBezTo>
                  <a:cubicBezTo>
                    <a:pt x="7410" y="570"/>
                    <a:pt x="7113" y="475"/>
                    <a:pt x="6809" y="380"/>
                  </a:cubicBezTo>
                  <a:cubicBezTo>
                    <a:pt x="6746" y="367"/>
                    <a:pt x="6689" y="348"/>
                    <a:pt x="6638" y="323"/>
                  </a:cubicBezTo>
                  <a:cubicBezTo>
                    <a:pt x="6626" y="336"/>
                    <a:pt x="6626" y="342"/>
                    <a:pt x="6619" y="348"/>
                  </a:cubicBezTo>
                  <a:cubicBezTo>
                    <a:pt x="6555" y="398"/>
                    <a:pt x="6477" y="404"/>
                    <a:pt x="6417" y="404"/>
                  </a:cubicBezTo>
                  <a:cubicBezTo>
                    <a:pt x="6400" y="404"/>
                    <a:pt x="6384" y="403"/>
                    <a:pt x="6370" y="403"/>
                  </a:cubicBezTo>
                  <a:cubicBezTo>
                    <a:pt x="6349" y="403"/>
                    <a:pt x="6333" y="405"/>
                    <a:pt x="6328" y="411"/>
                  </a:cubicBezTo>
                  <a:cubicBezTo>
                    <a:pt x="5955" y="500"/>
                    <a:pt x="5689" y="652"/>
                    <a:pt x="5316" y="880"/>
                  </a:cubicBezTo>
                  <a:cubicBezTo>
                    <a:pt x="4506" y="1443"/>
                    <a:pt x="3867" y="2240"/>
                    <a:pt x="3354" y="2974"/>
                  </a:cubicBezTo>
                  <a:cubicBezTo>
                    <a:pt x="2937" y="3569"/>
                    <a:pt x="2532" y="4176"/>
                    <a:pt x="2209" y="4834"/>
                  </a:cubicBezTo>
                  <a:cubicBezTo>
                    <a:pt x="2158" y="4904"/>
                    <a:pt x="2127" y="4999"/>
                    <a:pt x="2089" y="5081"/>
                  </a:cubicBezTo>
                  <a:cubicBezTo>
                    <a:pt x="2089" y="5094"/>
                    <a:pt x="2076" y="5113"/>
                    <a:pt x="2070" y="5132"/>
                  </a:cubicBezTo>
                  <a:cubicBezTo>
                    <a:pt x="2057" y="5157"/>
                    <a:pt x="2038" y="5182"/>
                    <a:pt x="2013" y="5208"/>
                  </a:cubicBezTo>
                  <a:cubicBezTo>
                    <a:pt x="2083" y="5480"/>
                    <a:pt x="2070" y="5790"/>
                    <a:pt x="2007" y="6062"/>
                  </a:cubicBezTo>
                  <a:cubicBezTo>
                    <a:pt x="1918" y="6315"/>
                    <a:pt x="1823" y="6581"/>
                    <a:pt x="1621" y="6764"/>
                  </a:cubicBezTo>
                  <a:cubicBezTo>
                    <a:pt x="1557" y="6826"/>
                    <a:pt x="1472" y="6859"/>
                    <a:pt x="1389" y="6859"/>
                  </a:cubicBezTo>
                  <a:cubicBezTo>
                    <a:pt x="1257" y="6859"/>
                    <a:pt x="1128" y="6775"/>
                    <a:pt x="1089" y="6581"/>
                  </a:cubicBezTo>
                  <a:cubicBezTo>
                    <a:pt x="988" y="6239"/>
                    <a:pt x="1121" y="5904"/>
                    <a:pt x="1311" y="5619"/>
                  </a:cubicBezTo>
                  <a:cubicBezTo>
                    <a:pt x="1431" y="5410"/>
                    <a:pt x="1570" y="5214"/>
                    <a:pt x="1753" y="5050"/>
                  </a:cubicBezTo>
                  <a:cubicBezTo>
                    <a:pt x="1785" y="5024"/>
                    <a:pt x="1817" y="4993"/>
                    <a:pt x="1848" y="4967"/>
                  </a:cubicBezTo>
                  <a:cubicBezTo>
                    <a:pt x="1855" y="4967"/>
                    <a:pt x="1855" y="4961"/>
                    <a:pt x="1867" y="4961"/>
                  </a:cubicBezTo>
                  <a:cubicBezTo>
                    <a:pt x="1867" y="4955"/>
                    <a:pt x="1874" y="4942"/>
                    <a:pt x="1874" y="4936"/>
                  </a:cubicBezTo>
                  <a:cubicBezTo>
                    <a:pt x="2355" y="3797"/>
                    <a:pt x="3101" y="2348"/>
                    <a:pt x="4190" y="1367"/>
                  </a:cubicBezTo>
                  <a:cubicBezTo>
                    <a:pt x="4607" y="968"/>
                    <a:pt x="5082" y="601"/>
                    <a:pt x="5613" y="355"/>
                  </a:cubicBezTo>
                  <a:cubicBezTo>
                    <a:pt x="5797" y="272"/>
                    <a:pt x="5980" y="190"/>
                    <a:pt x="6170" y="146"/>
                  </a:cubicBezTo>
                  <a:cubicBezTo>
                    <a:pt x="6063" y="95"/>
                    <a:pt x="5961" y="51"/>
                    <a:pt x="5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8"/>
            <p:cNvSpPr/>
            <p:nvPr/>
          </p:nvSpPr>
          <p:spPr>
            <a:xfrm>
              <a:off x="5550189" y="1635084"/>
              <a:ext cx="166588" cy="321296"/>
            </a:xfrm>
            <a:custGeom>
              <a:avLst/>
              <a:gdLst/>
              <a:ahLst/>
              <a:cxnLst/>
              <a:rect l="l" t="t" r="r" b="b"/>
              <a:pathLst>
                <a:path w="3506" h="6762" extrusionOk="0">
                  <a:moveTo>
                    <a:pt x="1576" y="0"/>
                  </a:moveTo>
                  <a:cubicBezTo>
                    <a:pt x="1103" y="0"/>
                    <a:pt x="694" y="453"/>
                    <a:pt x="551" y="971"/>
                  </a:cubicBezTo>
                  <a:cubicBezTo>
                    <a:pt x="456" y="1351"/>
                    <a:pt x="456" y="1294"/>
                    <a:pt x="456" y="1743"/>
                  </a:cubicBezTo>
                  <a:cubicBezTo>
                    <a:pt x="456" y="1984"/>
                    <a:pt x="532" y="2212"/>
                    <a:pt x="481" y="2452"/>
                  </a:cubicBezTo>
                  <a:cubicBezTo>
                    <a:pt x="418" y="2629"/>
                    <a:pt x="418" y="2598"/>
                    <a:pt x="361" y="2724"/>
                  </a:cubicBezTo>
                  <a:cubicBezTo>
                    <a:pt x="354" y="2743"/>
                    <a:pt x="348" y="2768"/>
                    <a:pt x="329" y="2781"/>
                  </a:cubicBezTo>
                  <a:cubicBezTo>
                    <a:pt x="329" y="2787"/>
                    <a:pt x="323" y="2800"/>
                    <a:pt x="323" y="2806"/>
                  </a:cubicBezTo>
                  <a:cubicBezTo>
                    <a:pt x="323" y="2813"/>
                    <a:pt x="310" y="2844"/>
                    <a:pt x="298" y="2870"/>
                  </a:cubicBezTo>
                  <a:cubicBezTo>
                    <a:pt x="222" y="3066"/>
                    <a:pt x="165" y="3281"/>
                    <a:pt x="133" y="3483"/>
                  </a:cubicBezTo>
                  <a:cubicBezTo>
                    <a:pt x="32" y="4085"/>
                    <a:pt x="0" y="4528"/>
                    <a:pt x="158" y="5129"/>
                  </a:cubicBezTo>
                  <a:cubicBezTo>
                    <a:pt x="354" y="5970"/>
                    <a:pt x="646" y="6755"/>
                    <a:pt x="956" y="6761"/>
                  </a:cubicBezTo>
                  <a:cubicBezTo>
                    <a:pt x="959" y="6761"/>
                    <a:pt x="963" y="6762"/>
                    <a:pt x="966" y="6762"/>
                  </a:cubicBezTo>
                  <a:cubicBezTo>
                    <a:pt x="1045" y="6762"/>
                    <a:pt x="1122" y="6690"/>
                    <a:pt x="1310" y="6375"/>
                  </a:cubicBezTo>
                  <a:lnTo>
                    <a:pt x="1310" y="6363"/>
                  </a:lnTo>
                  <a:cubicBezTo>
                    <a:pt x="1430" y="6122"/>
                    <a:pt x="1386" y="6236"/>
                    <a:pt x="1449" y="6027"/>
                  </a:cubicBezTo>
                  <a:cubicBezTo>
                    <a:pt x="1531" y="5603"/>
                    <a:pt x="1550" y="5255"/>
                    <a:pt x="1582" y="4743"/>
                  </a:cubicBezTo>
                  <a:cubicBezTo>
                    <a:pt x="1582" y="4686"/>
                    <a:pt x="1607" y="4641"/>
                    <a:pt x="1639" y="4610"/>
                  </a:cubicBezTo>
                  <a:cubicBezTo>
                    <a:pt x="1614" y="4591"/>
                    <a:pt x="1595" y="4578"/>
                    <a:pt x="1576" y="4559"/>
                  </a:cubicBezTo>
                  <a:cubicBezTo>
                    <a:pt x="1430" y="4401"/>
                    <a:pt x="1342" y="4180"/>
                    <a:pt x="1310" y="4085"/>
                  </a:cubicBezTo>
                  <a:cubicBezTo>
                    <a:pt x="1247" y="3882"/>
                    <a:pt x="1076" y="3528"/>
                    <a:pt x="1013" y="3446"/>
                  </a:cubicBezTo>
                  <a:cubicBezTo>
                    <a:pt x="918" y="3319"/>
                    <a:pt x="899" y="3294"/>
                    <a:pt x="861" y="3243"/>
                  </a:cubicBezTo>
                  <a:cubicBezTo>
                    <a:pt x="854" y="3230"/>
                    <a:pt x="848" y="3218"/>
                    <a:pt x="835" y="3211"/>
                  </a:cubicBezTo>
                  <a:cubicBezTo>
                    <a:pt x="797" y="3161"/>
                    <a:pt x="772" y="3104"/>
                    <a:pt x="766" y="3053"/>
                  </a:cubicBezTo>
                  <a:cubicBezTo>
                    <a:pt x="759" y="3028"/>
                    <a:pt x="766" y="2996"/>
                    <a:pt x="766" y="2971"/>
                  </a:cubicBezTo>
                  <a:lnTo>
                    <a:pt x="766" y="2939"/>
                  </a:lnTo>
                  <a:cubicBezTo>
                    <a:pt x="766" y="2914"/>
                    <a:pt x="772" y="2895"/>
                    <a:pt x="791" y="2870"/>
                  </a:cubicBezTo>
                  <a:cubicBezTo>
                    <a:pt x="791" y="2851"/>
                    <a:pt x="791" y="2832"/>
                    <a:pt x="797" y="2768"/>
                  </a:cubicBezTo>
                  <a:lnTo>
                    <a:pt x="797" y="2737"/>
                  </a:lnTo>
                  <a:cubicBezTo>
                    <a:pt x="816" y="2642"/>
                    <a:pt x="829" y="2534"/>
                    <a:pt x="861" y="2370"/>
                  </a:cubicBezTo>
                  <a:cubicBezTo>
                    <a:pt x="880" y="2307"/>
                    <a:pt x="880" y="2218"/>
                    <a:pt x="943" y="2180"/>
                  </a:cubicBezTo>
                  <a:cubicBezTo>
                    <a:pt x="957" y="2170"/>
                    <a:pt x="973" y="2166"/>
                    <a:pt x="991" y="2166"/>
                  </a:cubicBezTo>
                  <a:cubicBezTo>
                    <a:pt x="1029" y="2166"/>
                    <a:pt x="1071" y="2187"/>
                    <a:pt x="1088" y="2218"/>
                  </a:cubicBezTo>
                  <a:cubicBezTo>
                    <a:pt x="1120" y="2332"/>
                    <a:pt x="1088" y="2307"/>
                    <a:pt x="1082" y="2427"/>
                  </a:cubicBezTo>
                  <a:lnTo>
                    <a:pt x="1082" y="2401"/>
                  </a:lnTo>
                  <a:lnTo>
                    <a:pt x="1057" y="2686"/>
                  </a:lnTo>
                  <a:cubicBezTo>
                    <a:pt x="1070" y="2775"/>
                    <a:pt x="1057" y="2756"/>
                    <a:pt x="1082" y="2844"/>
                  </a:cubicBezTo>
                  <a:lnTo>
                    <a:pt x="1101" y="2863"/>
                  </a:lnTo>
                  <a:cubicBezTo>
                    <a:pt x="1107" y="2870"/>
                    <a:pt x="1107" y="2882"/>
                    <a:pt x="1114" y="2901"/>
                  </a:cubicBezTo>
                  <a:cubicBezTo>
                    <a:pt x="1114" y="2901"/>
                    <a:pt x="1120" y="2908"/>
                    <a:pt x="1133" y="2927"/>
                  </a:cubicBezTo>
                  <a:cubicBezTo>
                    <a:pt x="1228" y="3116"/>
                    <a:pt x="1234" y="3294"/>
                    <a:pt x="1437" y="3724"/>
                  </a:cubicBezTo>
                  <a:cubicBezTo>
                    <a:pt x="1582" y="4034"/>
                    <a:pt x="1671" y="4161"/>
                    <a:pt x="1835" y="4255"/>
                  </a:cubicBezTo>
                  <a:cubicBezTo>
                    <a:pt x="1895" y="4297"/>
                    <a:pt x="1959" y="4318"/>
                    <a:pt x="2015" y="4318"/>
                  </a:cubicBezTo>
                  <a:cubicBezTo>
                    <a:pt x="2053" y="4318"/>
                    <a:pt x="2088" y="4308"/>
                    <a:pt x="2114" y="4287"/>
                  </a:cubicBezTo>
                  <a:cubicBezTo>
                    <a:pt x="2050" y="4287"/>
                    <a:pt x="1987" y="4255"/>
                    <a:pt x="1962" y="4180"/>
                  </a:cubicBezTo>
                  <a:cubicBezTo>
                    <a:pt x="1905" y="3920"/>
                    <a:pt x="2031" y="3648"/>
                    <a:pt x="2114" y="3408"/>
                  </a:cubicBezTo>
                  <a:cubicBezTo>
                    <a:pt x="2303" y="2996"/>
                    <a:pt x="2575" y="2642"/>
                    <a:pt x="2917" y="2382"/>
                  </a:cubicBezTo>
                  <a:cubicBezTo>
                    <a:pt x="3008" y="2310"/>
                    <a:pt x="3111" y="2237"/>
                    <a:pt x="3237" y="2237"/>
                  </a:cubicBezTo>
                  <a:cubicBezTo>
                    <a:pt x="3242" y="2237"/>
                    <a:pt x="3247" y="2237"/>
                    <a:pt x="3253" y="2237"/>
                  </a:cubicBezTo>
                  <a:lnTo>
                    <a:pt x="3303" y="2237"/>
                  </a:lnTo>
                  <a:cubicBezTo>
                    <a:pt x="3366" y="2256"/>
                    <a:pt x="3423" y="2307"/>
                    <a:pt x="3442" y="2370"/>
                  </a:cubicBezTo>
                  <a:cubicBezTo>
                    <a:pt x="3449" y="2395"/>
                    <a:pt x="3449" y="2420"/>
                    <a:pt x="3442" y="2452"/>
                  </a:cubicBezTo>
                  <a:cubicBezTo>
                    <a:pt x="3455" y="2477"/>
                    <a:pt x="3474" y="2509"/>
                    <a:pt x="3487" y="2528"/>
                  </a:cubicBezTo>
                  <a:cubicBezTo>
                    <a:pt x="3493" y="2477"/>
                    <a:pt x="3506" y="2414"/>
                    <a:pt x="3493" y="2338"/>
                  </a:cubicBezTo>
                  <a:cubicBezTo>
                    <a:pt x="3493" y="2326"/>
                    <a:pt x="3487" y="2275"/>
                    <a:pt x="3487" y="2256"/>
                  </a:cubicBezTo>
                  <a:cubicBezTo>
                    <a:pt x="3483" y="2242"/>
                    <a:pt x="3482" y="2230"/>
                    <a:pt x="3483" y="2230"/>
                  </a:cubicBezTo>
                  <a:lnTo>
                    <a:pt x="3483" y="2230"/>
                  </a:lnTo>
                  <a:cubicBezTo>
                    <a:pt x="3484" y="2230"/>
                    <a:pt x="3487" y="2239"/>
                    <a:pt x="3493" y="2262"/>
                  </a:cubicBezTo>
                  <a:cubicBezTo>
                    <a:pt x="3430" y="1984"/>
                    <a:pt x="3265" y="1731"/>
                    <a:pt x="3145" y="1611"/>
                  </a:cubicBezTo>
                  <a:cubicBezTo>
                    <a:pt x="3151" y="1611"/>
                    <a:pt x="2816" y="1218"/>
                    <a:pt x="2677" y="1092"/>
                  </a:cubicBezTo>
                  <a:cubicBezTo>
                    <a:pt x="2537" y="946"/>
                    <a:pt x="2386" y="807"/>
                    <a:pt x="2291" y="623"/>
                  </a:cubicBezTo>
                  <a:cubicBezTo>
                    <a:pt x="2291" y="623"/>
                    <a:pt x="2291" y="617"/>
                    <a:pt x="2284" y="617"/>
                  </a:cubicBezTo>
                  <a:lnTo>
                    <a:pt x="2278" y="611"/>
                  </a:lnTo>
                  <a:cubicBezTo>
                    <a:pt x="2234" y="522"/>
                    <a:pt x="2171" y="427"/>
                    <a:pt x="2152" y="332"/>
                  </a:cubicBezTo>
                  <a:cubicBezTo>
                    <a:pt x="2133" y="307"/>
                    <a:pt x="2120" y="275"/>
                    <a:pt x="2101" y="250"/>
                  </a:cubicBezTo>
                  <a:cubicBezTo>
                    <a:pt x="2038" y="168"/>
                    <a:pt x="2050" y="168"/>
                    <a:pt x="1987" y="117"/>
                  </a:cubicBezTo>
                  <a:cubicBezTo>
                    <a:pt x="1848" y="36"/>
                    <a:pt x="1709" y="0"/>
                    <a:pt x="1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8"/>
            <p:cNvSpPr/>
            <p:nvPr/>
          </p:nvSpPr>
          <p:spPr>
            <a:xfrm>
              <a:off x="5567010" y="230127"/>
              <a:ext cx="888768" cy="956477"/>
            </a:xfrm>
            <a:custGeom>
              <a:avLst/>
              <a:gdLst/>
              <a:ahLst/>
              <a:cxnLst/>
              <a:rect l="l" t="t" r="r" b="b"/>
              <a:pathLst>
                <a:path w="18705" h="20130" extrusionOk="0">
                  <a:moveTo>
                    <a:pt x="15443" y="0"/>
                  </a:moveTo>
                  <a:cubicBezTo>
                    <a:pt x="14958" y="0"/>
                    <a:pt x="14434" y="58"/>
                    <a:pt x="13984" y="160"/>
                  </a:cubicBezTo>
                  <a:cubicBezTo>
                    <a:pt x="12694" y="476"/>
                    <a:pt x="11694" y="824"/>
                    <a:pt x="10624" y="1584"/>
                  </a:cubicBezTo>
                  <a:cubicBezTo>
                    <a:pt x="9802" y="2147"/>
                    <a:pt x="9100" y="2798"/>
                    <a:pt x="8688" y="3823"/>
                  </a:cubicBezTo>
                  <a:cubicBezTo>
                    <a:pt x="8648" y="3891"/>
                    <a:pt x="8573" y="3926"/>
                    <a:pt x="8499" y="3926"/>
                  </a:cubicBezTo>
                  <a:cubicBezTo>
                    <a:pt x="8434" y="3926"/>
                    <a:pt x="8369" y="3899"/>
                    <a:pt x="8328" y="3842"/>
                  </a:cubicBezTo>
                  <a:cubicBezTo>
                    <a:pt x="8315" y="3830"/>
                    <a:pt x="8309" y="3811"/>
                    <a:pt x="8296" y="3798"/>
                  </a:cubicBezTo>
                  <a:cubicBezTo>
                    <a:pt x="7682" y="4001"/>
                    <a:pt x="7410" y="4089"/>
                    <a:pt x="6841" y="4374"/>
                  </a:cubicBezTo>
                  <a:cubicBezTo>
                    <a:pt x="5493" y="5064"/>
                    <a:pt x="4563" y="5899"/>
                    <a:pt x="3911" y="7247"/>
                  </a:cubicBezTo>
                  <a:cubicBezTo>
                    <a:pt x="3614" y="7905"/>
                    <a:pt x="3228" y="9094"/>
                    <a:pt x="3044" y="10005"/>
                  </a:cubicBezTo>
                  <a:cubicBezTo>
                    <a:pt x="2943" y="10562"/>
                    <a:pt x="2949" y="10955"/>
                    <a:pt x="2848" y="11651"/>
                  </a:cubicBezTo>
                  <a:cubicBezTo>
                    <a:pt x="2740" y="12600"/>
                    <a:pt x="2348" y="13549"/>
                    <a:pt x="1576" y="14144"/>
                  </a:cubicBezTo>
                  <a:cubicBezTo>
                    <a:pt x="1272" y="14403"/>
                    <a:pt x="943" y="14644"/>
                    <a:pt x="652" y="14916"/>
                  </a:cubicBezTo>
                  <a:cubicBezTo>
                    <a:pt x="481" y="15068"/>
                    <a:pt x="222" y="15485"/>
                    <a:pt x="165" y="15669"/>
                  </a:cubicBezTo>
                  <a:cubicBezTo>
                    <a:pt x="127" y="15764"/>
                    <a:pt x="102" y="15865"/>
                    <a:pt x="89" y="15972"/>
                  </a:cubicBezTo>
                  <a:cubicBezTo>
                    <a:pt x="0" y="16555"/>
                    <a:pt x="254" y="17194"/>
                    <a:pt x="734" y="17529"/>
                  </a:cubicBezTo>
                  <a:cubicBezTo>
                    <a:pt x="988" y="17700"/>
                    <a:pt x="1203" y="17712"/>
                    <a:pt x="1576" y="17826"/>
                  </a:cubicBezTo>
                  <a:cubicBezTo>
                    <a:pt x="1798" y="17883"/>
                    <a:pt x="1886" y="18124"/>
                    <a:pt x="1823" y="18326"/>
                  </a:cubicBezTo>
                  <a:cubicBezTo>
                    <a:pt x="1823" y="18345"/>
                    <a:pt x="1823" y="18352"/>
                    <a:pt x="1810" y="18364"/>
                  </a:cubicBezTo>
                  <a:cubicBezTo>
                    <a:pt x="1779" y="18674"/>
                    <a:pt x="1766" y="18820"/>
                    <a:pt x="1861" y="19124"/>
                  </a:cubicBezTo>
                  <a:cubicBezTo>
                    <a:pt x="1942" y="19309"/>
                    <a:pt x="2034" y="19404"/>
                    <a:pt x="2268" y="19404"/>
                  </a:cubicBezTo>
                  <a:cubicBezTo>
                    <a:pt x="2289" y="19404"/>
                    <a:pt x="2312" y="19404"/>
                    <a:pt x="2335" y="19402"/>
                  </a:cubicBezTo>
                  <a:cubicBezTo>
                    <a:pt x="2503" y="19402"/>
                    <a:pt x="2551" y="19354"/>
                    <a:pt x="2676" y="19354"/>
                  </a:cubicBezTo>
                  <a:cubicBezTo>
                    <a:pt x="2720" y="19354"/>
                    <a:pt x="2775" y="19360"/>
                    <a:pt x="2848" y="19377"/>
                  </a:cubicBezTo>
                  <a:cubicBezTo>
                    <a:pt x="3057" y="19434"/>
                    <a:pt x="3088" y="19642"/>
                    <a:pt x="3107" y="19820"/>
                  </a:cubicBezTo>
                  <a:cubicBezTo>
                    <a:pt x="3120" y="19839"/>
                    <a:pt x="3126" y="19845"/>
                    <a:pt x="3133" y="19864"/>
                  </a:cubicBezTo>
                  <a:cubicBezTo>
                    <a:pt x="3190" y="19946"/>
                    <a:pt x="3259" y="20028"/>
                    <a:pt x="3373" y="20092"/>
                  </a:cubicBezTo>
                  <a:cubicBezTo>
                    <a:pt x="3405" y="20117"/>
                    <a:pt x="3424" y="20123"/>
                    <a:pt x="3443" y="20130"/>
                  </a:cubicBezTo>
                  <a:cubicBezTo>
                    <a:pt x="4487" y="18124"/>
                    <a:pt x="6164" y="16200"/>
                    <a:pt x="8036" y="15890"/>
                  </a:cubicBezTo>
                  <a:cubicBezTo>
                    <a:pt x="7992" y="15852"/>
                    <a:pt x="7935" y="15821"/>
                    <a:pt x="7878" y="15789"/>
                  </a:cubicBezTo>
                  <a:cubicBezTo>
                    <a:pt x="7524" y="15542"/>
                    <a:pt x="7182" y="15283"/>
                    <a:pt x="6891" y="14966"/>
                  </a:cubicBezTo>
                  <a:cubicBezTo>
                    <a:pt x="6866" y="14935"/>
                    <a:pt x="6834" y="14909"/>
                    <a:pt x="6809" y="14878"/>
                  </a:cubicBezTo>
                  <a:cubicBezTo>
                    <a:pt x="6680" y="14912"/>
                    <a:pt x="6546" y="14928"/>
                    <a:pt x="6413" y="14928"/>
                  </a:cubicBezTo>
                  <a:cubicBezTo>
                    <a:pt x="6102" y="14928"/>
                    <a:pt x="5790" y="14839"/>
                    <a:pt x="5524" y="14675"/>
                  </a:cubicBezTo>
                  <a:cubicBezTo>
                    <a:pt x="5126" y="14441"/>
                    <a:pt x="4740" y="13631"/>
                    <a:pt x="4702" y="13005"/>
                  </a:cubicBezTo>
                  <a:cubicBezTo>
                    <a:pt x="4642" y="12082"/>
                    <a:pt x="5070" y="11126"/>
                    <a:pt x="6031" y="11126"/>
                  </a:cubicBezTo>
                  <a:cubicBezTo>
                    <a:pt x="6092" y="11126"/>
                    <a:pt x="6155" y="11130"/>
                    <a:pt x="6220" y="11138"/>
                  </a:cubicBezTo>
                  <a:cubicBezTo>
                    <a:pt x="6429" y="11163"/>
                    <a:pt x="6581" y="11220"/>
                    <a:pt x="6714" y="11322"/>
                  </a:cubicBezTo>
                  <a:cubicBezTo>
                    <a:pt x="6765" y="11265"/>
                    <a:pt x="6841" y="11151"/>
                    <a:pt x="6885" y="11075"/>
                  </a:cubicBezTo>
                  <a:cubicBezTo>
                    <a:pt x="6992" y="10866"/>
                    <a:pt x="7018" y="10815"/>
                    <a:pt x="7081" y="10562"/>
                  </a:cubicBezTo>
                  <a:cubicBezTo>
                    <a:pt x="7087" y="10537"/>
                    <a:pt x="7094" y="10505"/>
                    <a:pt x="7094" y="10486"/>
                  </a:cubicBezTo>
                  <a:cubicBezTo>
                    <a:pt x="7119" y="10284"/>
                    <a:pt x="7113" y="10252"/>
                    <a:pt x="7106" y="10094"/>
                  </a:cubicBezTo>
                  <a:lnTo>
                    <a:pt x="7106" y="10062"/>
                  </a:lnTo>
                  <a:cubicBezTo>
                    <a:pt x="7075" y="9879"/>
                    <a:pt x="7062" y="9873"/>
                    <a:pt x="7024" y="9645"/>
                  </a:cubicBezTo>
                  <a:cubicBezTo>
                    <a:pt x="6999" y="9537"/>
                    <a:pt x="7011" y="9430"/>
                    <a:pt x="7087" y="9347"/>
                  </a:cubicBezTo>
                  <a:cubicBezTo>
                    <a:pt x="7309" y="9183"/>
                    <a:pt x="7581" y="9088"/>
                    <a:pt x="7815" y="8930"/>
                  </a:cubicBezTo>
                  <a:cubicBezTo>
                    <a:pt x="8201" y="8677"/>
                    <a:pt x="8581" y="8316"/>
                    <a:pt x="8815" y="7797"/>
                  </a:cubicBezTo>
                  <a:cubicBezTo>
                    <a:pt x="8802" y="7785"/>
                    <a:pt x="8789" y="7778"/>
                    <a:pt x="8783" y="7759"/>
                  </a:cubicBezTo>
                  <a:cubicBezTo>
                    <a:pt x="8688" y="7619"/>
                    <a:pt x="8812" y="7433"/>
                    <a:pt x="8960" y="7433"/>
                  </a:cubicBezTo>
                  <a:cubicBezTo>
                    <a:pt x="8979" y="7433"/>
                    <a:pt x="8998" y="7436"/>
                    <a:pt x="9017" y="7443"/>
                  </a:cubicBezTo>
                  <a:cubicBezTo>
                    <a:pt x="9381" y="7552"/>
                    <a:pt x="9727" y="7613"/>
                    <a:pt x="10054" y="7613"/>
                  </a:cubicBezTo>
                  <a:cubicBezTo>
                    <a:pt x="10672" y="7613"/>
                    <a:pt x="11224" y="7397"/>
                    <a:pt x="11700" y="6892"/>
                  </a:cubicBezTo>
                  <a:cubicBezTo>
                    <a:pt x="12491" y="6082"/>
                    <a:pt x="13105" y="4564"/>
                    <a:pt x="13231" y="3235"/>
                  </a:cubicBezTo>
                  <a:cubicBezTo>
                    <a:pt x="13228" y="3161"/>
                    <a:pt x="13290" y="3118"/>
                    <a:pt x="13351" y="3118"/>
                  </a:cubicBezTo>
                  <a:cubicBezTo>
                    <a:pt x="13394" y="3118"/>
                    <a:pt x="13437" y="3140"/>
                    <a:pt x="13453" y="3191"/>
                  </a:cubicBezTo>
                  <a:cubicBezTo>
                    <a:pt x="13453" y="3513"/>
                    <a:pt x="13415" y="3830"/>
                    <a:pt x="13345" y="4152"/>
                  </a:cubicBezTo>
                  <a:lnTo>
                    <a:pt x="13352" y="4159"/>
                  </a:lnTo>
                  <a:cubicBezTo>
                    <a:pt x="13485" y="4285"/>
                    <a:pt x="13497" y="4285"/>
                    <a:pt x="13630" y="4380"/>
                  </a:cubicBezTo>
                  <a:cubicBezTo>
                    <a:pt x="13894" y="4526"/>
                    <a:pt x="14169" y="4593"/>
                    <a:pt x="14460" y="4593"/>
                  </a:cubicBezTo>
                  <a:cubicBezTo>
                    <a:pt x="14760" y="4593"/>
                    <a:pt x="15076" y="4522"/>
                    <a:pt x="15414" y="4393"/>
                  </a:cubicBezTo>
                  <a:cubicBezTo>
                    <a:pt x="15427" y="4393"/>
                    <a:pt x="15440" y="4380"/>
                    <a:pt x="15440" y="4380"/>
                  </a:cubicBezTo>
                  <a:cubicBezTo>
                    <a:pt x="15440" y="4374"/>
                    <a:pt x="15446" y="4374"/>
                    <a:pt x="15446" y="4374"/>
                  </a:cubicBezTo>
                  <a:cubicBezTo>
                    <a:pt x="15463" y="4368"/>
                    <a:pt x="15510" y="4348"/>
                    <a:pt x="15542" y="4348"/>
                  </a:cubicBezTo>
                  <a:cubicBezTo>
                    <a:pt x="15546" y="4348"/>
                    <a:pt x="15550" y="4348"/>
                    <a:pt x="15554" y="4349"/>
                  </a:cubicBezTo>
                  <a:cubicBezTo>
                    <a:pt x="15718" y="4349"/>
                    <a:pt x="15826" y="4564"/>
                    <a:pt x="15718" y="4690"/>
                  </a:cubicBezTo>
                  <a:cubicBezTo>
                    <a:pt x="15680" y="4747"/>
                    <a:pt x="15617" y="4760"/>
                    <a:pt x="15560" y="4785"/>
                  </a:cubicBezTo>
                  <a:cubicBezTo>
                    <a:pt x="15459" y="4823"/>
                    <a:pt x="15351" y="4855"/>
                    <a:pt x="15244" y="4880"/>
                  </a:cubicBezTo>
                  <a:cubicBezTo>
                    <a:pt x="15395" y="5007"/>
                    <a:pt x="15522" y="5159"/>
                    <a:pt x="15630" y="5317"/>
                  </a:cubicBezTo>
                  <a:cubicBezTo>
                    <a:pt x="16351" y="6279"/>
                    <a:pt x="16636" y="7437"/>
                    <a:pt x="16737" y="8613"/>
                  </a:cubicBezTo>
                  <a:cubicBezTo>
                    <a:pt x="16762" y="8569"/>
                    <a:pt x="16787" y="8519"/>
                    <a:pt x="16806" y="8481"/>
                  </a:cubicBezTo>
                  <a:cubicBezTo>
                    <a:pt x="16851" y="8392"/>
                    <a:pt x="16946" y="8253"/>
                    <a:pt x="17053" y="8095"/>
                  </a:cubicBezTo>
                  <a:cubicBezTo>
                    <a:pt x="17262" y="7816"/>
                    <a:pt x="17521" y="7474"/>
                    <a:pt x="17686" y="7240"/>
                  </a:cubicBezTo>
                  <a:cubicBezTo>
                    <a:pt x="17971" y="6848"/>
                    <a:pt x="18249" y="6329"/>
                    <a:pt x="18287" y="6146"/>
                  </a:cubicBezTo>
                  <a:cubicBezTo>
                    <a:pt x="18705" y="4994"/>
                    <a:pt x="18660" y="3456"/>
                    <a:pt x="17186" y="3431"/>
                  </a:cubicBezTo>
                  <a:lnTo>
                    <a:pt x="17148" y="3431"/>
                  </a:lnTo>
                  <a:cubicBezTo>
                    <a:pt x="17136" y="3431"/>
                    <a:pt x="17123" y="3444"/>
                    <a:pt x="17110" y="3444"/>
                  </a:cubicBezTo>
                  <a:cubicBezTo>
                    <a:pt x="17053" y="3462"/>
                    <a:pt x="16999" y="3470"/>
                    <a:pt x="16951" y="3470"/>
                  </a:cubicBezTo>
                  <a:cubicBezTo>
                    <a:pt x="16712" y="3470"/>
                    <a:pt x="16600" y="3265"/>
                    <a:pt x="16769" y="3007"/>
                  </a:cubicBezTo>
                  <a:cubicBezTo>
                    <a:pt x="17218" y="2185"/>
                    <a:pt x="17521" y="1514"/>
                    <a:pt x="17237" y="786"/>
                  </a:cubicBezTo>
                  <a:cubicBezTo>
                    <a:pt x="17015" y="324"/>
                    <a:pt x="16870" y="236"/>
                    <a:pt x="16414" y="103"/>
                  </a:cubicBezTo>
                  <a:cubicBezTo>
                    <a:pt x="16144" y="33"/>
                    <a:pt x="15804" y="0"/>
                    <a:pt x="154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8"/>
            <p:cNvSpPr/>
            <p:nvPr/>
          </p:nvSpPr>
          <p:spPr>
            <a:xfrm>
              <a:off x="5814620" y="823481"/>
              <a:ext cx="79873" cy="47848"/>
            </a:xfrm>
            <a:custGeom>
              <a:avLst/>
              <a:gdLst/>
              <a:ahLst/>
              <a:cxnLst/>
              <a:rect l="l" t="t" r="r" b="b"/>
              <a:pathLst>
                <a:path w="1681" h="1007" extrusionOk="0">
                  <a:moveTo>
                    <a:pt x="435" y="1"/>
                  </a:moveTo>
                  <a:cubicBezTo>
                    <a:pt x="335" y="1"/>
                    <a:pt x="234" y="9"/>
                    <a:pt x="136" y="24"/>
                  </a:cubicBezTo>
                  <a:cubicBezTo>
                    <a:pt x="1" y="67"/>
                    <a:pt x="27" y="278"/>
                    <a:pt x="157" y="278"/>
                  </a:cubicBezTo>
                  <a:cubicBezTo>
                    <a:pt x="160" y="278"/>
                    <a:pt x="164" y="278"/>
                    <a:pt x="168" y="277"/>
                  </a:cubicBezTo>
                  <a:cubicBezTo>
                    <a:pt x="259" y="269"/>
                    <a:pt x="337" y="265"/>
                    <a:pt x="406" y="265"/>
                  </a:cubicBezTo>
                  <a:cubicBezTo>
                    <a:pt x="660" y="265"/>
                    <a:pt x="783" y="328"/>
                    <a:pt x="978" y="518"/>
                  </a:cubicBezTo>
                  <a:cubicBezTo>
                    <a:pt x="1117" y="676"/>
                    <a:pt x="1136" y="676"/>
                    <a:pt x="1263" y="904"/>
                  </a:cubicBezTo>
                  <a:cubicBezTo>
                    <a:pt x="1299" y="974"/>
                    <a:pt x="1371" y="1007"/>
                    <a:pt x="1444" y="1007"/>
                  </a:cubicBezTo>
                  <a:cubicBezTo>
                    <a:pt x="1536" y="1007"/>
                    <a:pt x="1627" y="955"/>
                    <a:pt x="1649" y="859"/>
                  </a:cubicBezTo>
                  <a:cubicBezTo>
                    <a:pt x="1680" y="720"/>
                    <a:pt x="1585" y="613"/>
                    <a:pt x="1516" y="511"/>
                  </a:cubicBezTo>
                  <a:cubicBezTo>
                    <a:pt x="1389" y="328"/>
                    <a:pt x="1206" y="182"/>
                    <a:pt x="997" y="106"/>
                  </a:cubicBezTo>
                  <a:cubicBezTo>
                    <a:pt x="822" y="32"/>
                    <a:pt x="629"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8"/>
            <p:cNvSpPr/>
            <p:nvPr/>
          </p:nvSpPr>
          <p:spPr>
            <a:xfrm>
              <a:off x="6218512" y="775203"/>
              <a:ext cx="51174" cy="44854"/>
            </a:xfrm>
            <a:custGeom>
              <a:avLst/>
              <a:gdLst/>
              <a:ahLst/>
              <a:cxnLst/>
              <a:rect l="l" t="t" r="r" b="b"/>
              <a:pathLst>
                <a:path w="1077" h="944" extrusionOk="0">
                  <a:moveTo>
                    <a:pt x="635" y="0"/>
                  </a:moveTo>
                  <a:cubicBezTo>
                    <a:pt x="415" y="0"/>
                    <a:pt x="174" y="131"/>
                    <a:pt x="52" y="294"/>
                  </a:cubicBezTo>
                  <a:cubicBezTo>
                    <a:pt x="1" y="396"/>
                    <a:pt x="94" y="492"/>
                    <a:pt x="192" y="492"/>
                  </a:cubicBezTo>
                  <a:cubicBezTo>
                    <a:pt x="227" y="492"/>
                    <a:pt x="262" y="480"/>
                    <a:pt x="292" y="452"/>
                  </a:cubicBezTo>
                  <a:cubicBezTo>
                    <a:pt x="438" y="328"/>
                    <a:pt x="547" y="279"/>
                    <a:pt x="624" y="279"/>
                  </a:cubicBezTo>
                  <a:cubicBezTo>
                    <a:pt x="724" y="279"/>
                    <a:pt x="770" y="361"/>
                    <a:pt x="773" y="464"/>
                  </a:cubicBezTo>
                  <a:cubicBezTo>
                    <a:pt x="742" y="578"/>
                    <a:pt x="754" y="547"/>
                    <a:pt x="678" y="673"/>
                  </a:cubicBezTo>
                  <a:cubicBezTo>
                    <a:pt x="621" y="724"/>
                    <a:pt x="590" y="819"/>
                    <a:pt x="647" y="882"/>
                  </a:cubicBezTo>
                  <a:cubicBezTo>
                    <a:pt x="688" y="926"/>
                    <a:pt x="726" y="944"/>
                    <a:pt x="763" y="944"/>
                  </a:cubicBezTo>
                  <a:cubicBezTo>
                    <a:pt x="895" y="944"/>
                    <a:pt x="994" y="702"/>
                    <a:pt x="1039" y="578"/>
                  </a:cubicBezTo>
                  <a:cubicBezTo>
                    <a:pt x="1077" y="433"/>
                    <a:pt x="1045" y="268"/>
                    <a:pt x="963" y="142"/>
                  </a:cubicBezTo>
                  <a:cubicBezTo>
                    <a:pt x="877" y="42"/>
                    <a:pt x="759" y="0"/>
                    <a:pt x="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8"/>
            <p:cNvSpPr/>
            <p:nvPr/>
          </p:nvSpPr>
          <p:spPr>
            <a:xfrm>
              <a:off x="6118109" y="830942"/>
              <a:ext cx="131236" cy="146631"/>
            </a:xfrm>
            <a:custGeom>
              <a:avLst/>
              <a:gdLst/>
              <a:ahLst/>
              <a:cxnLst/>
              <a:rect l="l" t="t" r="r" b="b"/>
              <a:pathLst>
                <a:path w="2762" h="3086" extrusionOk="0">
                  <a:moveTo>
                    <a:pt x="305" y="430"/>
                  </a:moveTo>
                  <a:cubicBezTo>
                    <a:pt x="336" y="449"/>
                    <a:pt x="368" y="456"/>
                    <a:pt x="419" y="468"/>
                  </a:cubicBezTo>
                  <a:cubicBezTo>
                    <a:pt x="988" y="608"/>
                    <a:pt x="1374" y="671"/>
                    <a:pt x="1962" y="683"/>
                  </a:cubicBezTo>
                  <a:cubicBezTo>
                    <a:pt x="2076" y="683"/>
                    <a:pt x="2203" y="671"/>
                    <a:pt x="2323" y="652"/>
                  </a:cubicBezTo>
                  <a:lnTo>
                    <a:pt x="2323" y="652"/>
                  </a:lnTo>
                  <a:cubicBezTo>
                    <a:pt x="2291" y="987"/>
                    <a:pt x="2228" y="1474"/>
                    <a:pt x="2102" y="1911"/>
                  </a:cubicBezTo>
                  <a:cubicBezTo>
                    <a:pt x="1879" y="1664"/>
                    <a:pt x="1372" y="1531"/>
                    <a:pt x="1007" y="1531"/>
                  </a:cubicBezTo>
                  <a:cubicBezTo>
                    <a:pt x="998" y="1531"/>
                    <a:pt x="990" y="1531"/>
                    <a:pt x="982" y="1531"/>
                  </a:cubicBezTo>
                  <a:cubicBezTo>
                    <a:pt x="823" y="1544"/>
                    <a:pt x="646" y="1563"/>
                    <a:pt x="494" y="1620"/>
                  </a:cubicBezTo>
                  <a:cubicBezTo>
                    <a:pt x="431" y="1398"/>
                    <a:pt x="393" y="1177"/>
                    <a:pt x="362" y="987"/>
                  </a:cubicBezTo>
                  <a:cubicBezTo>
                    <a:pt x="362" y="968"/>
                    <a:pt x="355" y="937"/>
                    <a:pt x="355" y="930"/>
                  </a:cubicBezTo>
                  <a:cubicBezTo>
                    <a:pt x="355" y="936"/>
                    <a:pt x="355" y="939"/>
                    <a:pt x="355" y="939"/>
                  </a:cubicBezTo>
                  <a:cubicBezTo>
                    <a:pt x="351" y="939"/>
                    <a:pt x="329" y="695"/>
                    <a:pt x="324" y="627"/>
                  </a:cubicBezTo>
                  <a:cubicBezTo>
                    <a:pt x="317" y="563"/>
                    <a:pt x="305" y="494"/>
                    <a:pt x="305" y="430"/>
                  </a:cubicBezTo>
                  <a:close/>
                  <a:moveTo>
                    <a:pt x="1025" y="1775"/>
                  </a:moveTo>
                  <a:cubicBezTo>
                    <a:pt x="1194" y="1775"/>
                    <a:pt x="1376" y="1808"/>
                    <a:pt x="1570" y="1886"/>
                  </a:cubicBezTo>
                  <a:cubicBezTo>
                    <a:pt x="1614" y="1892"/>
                    <a:pt x="1785" y="2000"/>
                    <a:pt x="1842" y="2063"/>
                  </a:cubicBezTo>
                  <a:cubicBezTo>
                    <a:pt x="1905" y="2107"/>
                    <a:pt x="1943" y="2177"/>
                    <a:pt x="2013" y="2221"/>
                  </a:cubicBezTo>
                  <a:cubicBezTo>
                    <a:pt x="1872" y="2589"/>
                    <a:pt x="1672" y="2867"/>
                    <a:pt x="1395" y="2867"/>
                  </a:cubicBezTo>
                  <a:cubicBezTo>
                    <a:pt x="1386" y="2867"/>
                    <a:pt x="1377" y="2867"/>
                    <a:pt x="1368" y="2866"/>
                  </a:cubicBezTo>
                  <a:cubicBezTo>
                    <a:pt x="994" y="2803"/>
                    <a:pt x="735" y="2354"/>
                    <a:pt x="570" y="1854"/>
                  </a:cubicBezTo>
                  <a:cubicBezTo>
                    <a:pt x="712" y="1805"/>
                    <a:pt x="863" y="1775"/>
                    <a:pt x="1025" y="1775"/>
                  </a:cubicBezTo>
                  <a:close/>
                  <a:moveTo>
                    <a:pt x="229" y="0"/>
                  </a:moveTo>
                  <a:cubicBezTo>
                    <a:pt x="191" y="0"/>
                    <a:pt x="146" y="13"/>
                    <a:pt x="115" y="44"/>
                  </a:cubicBezTo>
                  <a:cubicBezTo>
                    <a:pt x="64" y="57"/>
                    <a:pt x="14" y="108"/>
                    <a:pt x="14" y="177"/>
                  </a:cubicBezTo>
                  <a:cubicBezTo>
                    <a:pt x="1" y="753"/>
                    <a:pt x="115" y="1323"/>
                    <a:pt x="324" y="1860"/>
                  </a:cubicBezTo>
                  <a:cubicBezTo>
                    <a:pt x="444" y="2177"/>
                    <a:pt x="577" y="2487"/>
                    <a:pt x="804" y="2740"/>
                  </a:cubicBezTo>
                  <a:cubicBezTo>
                    <a:pt x="1006" y="2984"/>
                    <a:pt x="1209" y="3085"/>
                    <a:pt x="1399" y="3085"/>
                  </a:cubicBezTo>
                  <a:cubicBezTo>
                    <a:pt x="1771" y="3085"/>
                    <a:pt x="2092" y="2696"/>
                    <a:pt x="2247" y="2227"/>
                  </a:cubicBezTo>
                  <a:cubicBezTo>
                    <a:pt x="2323" y="2082"/>
                    <a:pt x="2614" y="1038"/>
                    <a:pt x="2583" y="614"/>
                  </a:cubicBezTo>
                  <a:cubicBezTo>
                    <a:pt x="2639" y="601"/>
                    <a:pt x="2690" y="595"/>
                    <a:pt x="2722" y="538"/>
                  </a:cubicBezTo>
                  <a:cubicBezTo>
                    <a:pt x="2761" y="465"/>
                    <a:pt x="2696" y="362"/>
                    <a:pt x="2610" y="362"/>
                  </a:cubicBezTo>
                  <a:cubicBezTo>
                    <a:pt x="2599" y="362"/>
                    <a:pt x="2588" y="364"/>
                    <a:pt x="2576" y="367"/>
                  </a:cubicBezTo>
                  <a:cubicBezTo>
                    <a:pt x="2405" y="398"/>
                    <a:pt x="2228" y="412"/>
                    <a:pt x="2046" y="412"/>
                  </a:cubicBezTo>
                  <a:cubicBezTo>
                    <a:pt x="1589" y="412"/>
                    <a:pt x="1104" y="319"/>
                    <a:pt x="615" y="152"/>
                  </a:cubicBezTo>
                  <a:cubicBezTo>
                    <a:pt x="507" y="120"/>
                    <a:pt x="419" y="51"/>
                    <a:pt x="292" y="19"/>
                  </a:cubicBezTo>
                  <a:cubicBezTo>
                    <a:pt x="298" y="19"/>
                    <a:pt x="292" y="13"/>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8"/>
            <p:cNvSpPr/>
            <p:nvPr/>
          </p:nvSpPr>
          <p:spPr>
            <a:xfrm>
              <a:off x="6004781" y="638115"/>
              <a:ext cx="80918" cy="78020"/>
            </a:xfrm>
            <a:custGeom>
              <a:avLst/>
              <a:gdLst/>
              <a:ahLst/>
              <a:cxnLst/>
              <a:rect l="l" t="t" r="r" b="b"/>
              <a:pathLst>
                <a:path w="1703" h="1642" extrusionOk="0">
                  <a:moveTo>
                    <a:pt x="1308" y="1"/>
                  </a:moveTo>
                  <a:cubicBezTo>
                    <a:pt x="1151" y="1"/>
                    <a:pt x="951" y="89"/>
                    <a:pt x="677" y="382"/>
                  </a:cubicBezTo>
                  <a:cubicBezTo>
                    <a:pt x="443" y="654"/>
                    <a:pt x="342" y="856"/>
                    <a:pt x="190" y="1122"/>
                  </a:cubicBezTo>
                  <a:lnTo>
                    <a:pt x="121" y="1261"/>
                  </a:lnTo>
                  <a:cubicBezTo>
                    <a:pt x="89" y="1293"/>
                    <a:pt x="83" y="1325"/>
                    <a:pt x="76" y="1356"/>
                  </a:cubicBezTo>
                  <a:cubicBezTo>
                    <a:pt x="57" y="1394"/>
                    <a:pt x="45" y="1438"/>
                    <a:pt x="19" y="1476"/>
                  </a:cubicBezTo>
                  <a:cubicBezTo>
                    <a:pt x="0" y="1508"/>
                    <a:pt x="13" y="1540"/>
                    <a:pt x="19" y="1571"/>
                  </a:cubicBezTo>
                  <a:cubicBezTo>
                    <a:pt x="38" y="1617"/>
                    <a:pt x="83" y="1641"/>
                    <a:pt x="129" y="1641"/>
                  </a:cubicBezTo>
                  <a:cubicBezTo>
                    <a:pt x="178" y="1641"/>
                    <a:pt x="228" y="1614"/>
                    <a:pt x="247" y="1559"/>
                  </a:cubicBezTo>
                  <a:cubicBezTo>
                    <a:pt x="272" y="1508"/>
                    <a:pt x="304" y="1451"/>
                    <a:pt x="329" y="1394"/>
                  </a:cubicBezTo>
                  <a:cubicBezTo>
                    <a:pt x="456" y="1261"/>
                    <a:pt x="519" y="1147"/>
                    <a:pt x="684" y="1040"/>
                  </a:cubicBezTo>
                  <a:cubicBezTo>
                    <a:pt x="760" y="989"/>
                    <a:pt x="1076" y="780"/>
                    <a:pt x="1133" y="749"/>
                  </a:cubicBezTo>
                  <a:cubicBezTo>
                    <a:pt x="1152" y="736"/>
                    <a:pt x="1158" y="730"/>
                    <a:pt x="1171" y="723"/>
                  </a:cubicBezTo>
                  <a:lnTo>
                    <a:pt x="1171" y="723"/>
                  </a:lnTo>
                  <a:cubicBezTo>
                    <a:pt x="1167" y="725"/>
                    <a:pt x="1165" y="726"/>
                    <a:pt x="1165" y="726"/>
                  </a:cubicBezTo>
                  <a:cubicBezTo>
                    <a:pt x="1164" y="726"/>
                    <a:pt x="1172" y="722"/>
                    <a:pt x="1190" y="717"/>
                  </a:cubicBezTo>
                  <a:cubicBezTo>
                    <a:pt x="1196" y="717"/>
                    <a:pt x="1513" y="534"/>
                    <a:pt x="1551" y="451"/>
                  </a:cubicBezTo>
                  <a:cubicBezTo>
                    <a:pt x="1703" y="331"/>
                    <a:pt x="1639" y="97"/>
                    <a:pt x="1468" y="34"/>
                  </a:cubicBezTo>
                  <a:cubicBezTo>
                    <a:pt x="1468" y="34"/>
                    <a:pt x="1456" y="34"/>
                    <a:pt x="1456" y="27"/>
                  </a:cubicBezTo>
                  <a:cubicBezTo>
                    <a:pt x="1411" y="11"/>
                    <a:pt x="136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8"/>
            <p:cNvSpPr/>
            <p:nvPr/>
          </p:nvSpPr>
          <p:spPr>
            <a:xfrm>
              <a:off x="6244693" y="586748"/>
              <a:ext cx="93272" cy="41196"/>
            </a:xfrm>
            <a:custGeom>
              <a:avLst/>
              <a:gdLst/>
              <a:ahLst/>
              <a:cxnLst/>
              <a:rect l="l" t="t" r="r" b="b"/>
              <a:pathLst>
                <a:path w="1963" h="867" extrusionOk="0">
                  <a:moveTo>
                    <a:pt x="500" y="1"/>
                  </a:moveTo>
                  <a:cubicBezTo>
                    <a:pt x="422" y="1"/>
                    <a:pt x="336" y="20"/>
                    <a:pt x="229" y="71"/>
                  </a:cubicBezTo>
                  <a:cubicBezTo>
                    <a:pt x="1" y="185"/>
                    <a:pt x="13" y="495"/>
                    <a:pt x="260" y="571"/>
                  </a:cubicBezTo>
                  <a:cubicBezTo>
                    <a:pt x="340" y="593"/>
                    <a:pt x="420" y="601"/>
                    <a:pt x="502" y="601"/>
                  </a:cubicBezTo>
                  <a:cubicBezTo>
                    <a:pt x="669" y="601"/>
                    <a:pt x="840" y="569"/>
                    <a:pt x="1011" y="569"/>
                  </a:cubicBezTo>
                  <a:cubicBezTo>
                    <a:pt x="1056" y="569"/>
                    <a:pt x="1101" y="571"/>
                    <a:pt x="1146" y="577"/>
                  </a:cubicBezTo>
                  <a:cubicBezTo>
                    <a:pt x="1260" y="596"/>
                    <a:pt x="1361" y="640"/>
                    <a:pt x="1526" y="722"/>
                  </a:cubicBezTo>
                  <a:cubicBezTo>
                    <a:pt x="1551" y="735"/>
                    <a:pt x="1576" y="754"/>
                    <a:pt x="1608" y="760"/>
                  </a:cubicBezTo>
                  <a:cubicBezTo>
                    <a:pt x="1663" y="804"/>
                    <a:pt x="1717" y="867"/>
                    <a:pt x="1792" y="867"/>
                  </a:cubicBezTo>
                  <a:cubicBezTo>
                    <a:pt x="1804" y="867"/>
                    <a:pt x="1816" y="865"/>
                    <a:pt x="1829" y="862"/>
                  </a:cubicBezTo>
                  <a:cubicBezTo>
                    <a:pt x="1924" y="843"/>
                    <a:pt x="1962" y="703"/>
                    <a:pt x="1880" y="640"/>
                  </a:cubicBezTo>
                  <a:cubicBezTo>
                    <a:pt x="1494" y="305"/>
                    <a:pt x="1247" y="223"/>
                    <a:pt x="893" y="96"/>
                  </a:cubicBezTo>
                  <a:cubicBezTo>
                    <a:pt x="745" y="56"/>
                    <a:pt x="635" y="1"/>
                    <a:pt x="5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8"/>
            <p:cNvSpPr/>
            <p:nvPr/>
          </p:nvSpPr>
          <p:spPr>
            <a:xfrm>
              <a:off x="6040276" y="740088"/>
              <a:ext cx="43904" cy="63908"/>
            </a:xfrm>
            <a:custGeom>
              <a:avLst/>
              <a:gdLst/>
              <a:ahLst/>
              <a:cxnLst/>
              <a:rect l="l" t="t" r="r" b="b"/>
              <a:pathLst>
                <a:path w="924" h="1345" extrusionOk="0">
                  <a:moveTo>
                    <a:pt x="430" y="473"/>
                  </a:moveTo>
                  <a:lnTo>
                    <a:pt x="430" y="473"/>
                  </a:lnTo>
                  <a:cubicBezTo>
                    <a:pt x="432" y="476"/>
                    <a:pt x="435" y="479"/>
                    <a:pt x="437" y="482"/>
                  </a:cubicBezTo>
                  <a:cubicBezTo>
                    <a:pt x="437" y="479"/>
                    <a:pt x="433" y="476"/>
                    <a:pt x="430" y="473"/>
                  </a:cubicBezTo>
                  <a:close/>
                  <a:moveTo>
                    <a:pt x="468" y="539"/>
                  </a:moveTo>
                  <a:lnTo>
                    <a:pt x="481" y="558"/>
                  </a:lnTo>
                  <a:cubicBezTo>
                    <a:pt x="478" y="550"/>
                    <a:pt x="474" y="544"/>
                    <a:pt x="468" y="539"/>
                  </a:cubicBezTo>
                  <a:close/>
                  <a:moveTo>
                    <a:pt x="513" y="286"/>
                  </a:moveTo>
                  <a:cubicBezTo>
                    <a:pt x="525" y="286"/>
                    <a:pt x="538" y="292"/>
                    <a:pt x="544" y="305"/>
                  </a:cubicBezTo>
                  <a:cubicBezTo>
                    <a:pt x="551" y="311"/>
                    <a:pt x="557" y="318"/>
                    <a:pt x="570" y="330"/>
                  </a:cubicBezTo>
                  <a:cubicBezTo>
                    <a:pt x="576" y="343"/>
                    <a:pt x="576" y="349"/>
                    <a:pt x="582" y="362"/>
                  </a:cubicBezTo>
                  <a:lnTo>
                    <a:pt x="608" y="412"/>
                  </a:lnTo>
                  <a:cubicBezTo>
                    <a:pt x="608" y="419"/>
                    <a:pt x="614" y="438"/>
                    <a:pt x="614" y="444"/>
                  </a:cubicBezTo>
                  <a:cubicBezTo>
                    <a:pt x="614" y="450"/>
                    <a:pt x="620" y="463"/>
                    <a:pt x="620" y="469"/>
                  </a:cubicBezTo>
                  <a:cubicBezTo>
                    <a:pt x="620" y="476"/>
                    <a:pt x="633" y="482"/>
                    <a:pt x="633" y="488"/>
                  </a:cubicBezTo>
                  <a:cubicBezTo>
                    <a:pt x="645" y="501"/>
                    <a:pt x="645" y="514"/>
                    <a:pt x="639" y="533"/>
                  </a:cubicBezTo>
                  <a:cubicBezTo>
                    <a:pt x="633" y="545"/>
                    <a:pt x="633" y="552"/>
                    <a:pt x="614" y="571"/>
                  </a:cubicBezTo>
                  <a:cubicBezTo>
                    <a:pt x="608" y="577"/>
                    <a:pt x="601" y="590"/>
                    <a:pt x="582" y="590"/>
                  </a:cubicBezTo>
                  <a:cubicBezTo>
                    <a:pt x="576" y="596"/>
                    <a:pt x="563" y="596"/>
                    <a:pt x="551" y="596"/>
                  </a:cubicBezTo>
                  <a:cubicBezTo>
                    <a:pt x="538" y="596"/>
                    <a:pt x="519" y="590"/>
                    <a:pt x="506" y="577"/>
                  </a:cubicBezTo>
                  <a:cubicBezTo>
                    <a:pt x="500" y="571"/>
                    <a:pt x="487" y="571"/>
                    <a:pt x="481" y="564"/>
                  </a:cubicBezTo>
                  <a:cubicBezTo>
                    <a:pt x="475" y="552"/>
                    <a:pt x="468" y="545"/>
                    <a:pt x="468" y="539"/>
                  </a:cubicBezTo>
                  <a:lnTo>
                    <a:pt x="468" y="539"/>
                  </a:lnTo>
                  <a:cubicBezTo>
                    <a:pt x="468" y="539"/>
                    <a:pt x="468" y="539"/>
                    <a:pt x="468" y="539"/>
                  </a:cubicBezTo>
                  <a:lnTo>
                    <a:pt x="468" y="539"/>
                  </a:lnTo>
                  <a:lnTo>
                    <a:pt x="468" y="539"/>
                  </a:lnTo>
                  <a:lnTo>
                    <a:pt x="468" y="539"/>
                  </a:lnTo>
                  <a:cubicBezTo>
                    <a:pt x="468" y="539"/>
                    <a:pt x="468" y="539"/>
                    <a:pt x="468" y="539"/>
                  </a:cubicBezTo>
                  <a:lnTo>
                    <a:pt x="468" y="539"/>
                  </a:lnTo>
                  <a:cubicBezTo>
                    <a:pt x="461" y="532"/>
                    <a:pt x="453" y="525"/>
                    <a:pt x="449" y="514"/>
                  </a:cubicBezTo>
                  <a:cubicBezTo>
                    <a:pt x="444" y="503"/>
                    <a:pt x="439" y="488"/>
                    <a:pt x="429" y="471"/>
                  </a:cubicBezTo>
                  <a:lnTo>
                    <a:pt x="429" y="471"/>
                  </a:lnTo>
                  <a:cubicBezTo>
                    <a:pt x="430" y="472"/>
                    <a:pt x="430" y="472"/>
                    <a:pt x="430" y="473"/>
                  </a:cubicBezTo>
                  <a:lnTo>
                    <a:pt x="430" y="473"/>
                  </a:lnTo>
                  <a:cubicBezTo>
                    <a:pt x="420" y="457"/>
                    <a:pt x="409" y="441"/>
                    <a:pt x="399" y="425"/>
                  </a:cubicBezTo>
                  <a:cubicBezTo>
                    <a:pt x="392" y="412"/>
                    <a:pt x="386" y="393"/>
                    <a:pt x="386" y="381"/>
                  </a:cubicBezTo>
                  <a:lnTo>
                    <a:pt x="386" y="356"/>
                  </a:lnTo>
                  <a:cubicBezTo>
                    <a:pt x="392" y="330"/>
                    <a:pt x="411" y="311"/>
                    <a:pt x="430" y="292"/>
                  </a:cubicBezTo>
                  <a:cubicBezTo>
                    <a:pt x="443" y="286"/>
                    <a:pt x="456" y="286"/>
                    <a:pt x="475" y="286"/>
                  </a:cubicBezTo>
                  <a:close/>
                  <a:moveTo>
                    <a:pt x="422" y="0"/>
                  </a:moveTo>
                  <a:cubicBezTo>
                    <a:pt x="298" y="0"/>
                    <a:pt x="134" y="76"/>
                    <a:pt x="63" y="273"/>
                  </a:cubicBezTo>
                  <a:cubicBezTo>
                    <a:pt x="32" y="330"/>
                    <a:pt x="13" y="400"/>
                    <a:pt x="0" y="507"/>
                  </a:cubicBezTo>
                  <a:cubicBezTo>
                    <a:pt x="0" y="691"/>
                    <a:pt x="25" y="881"/>
                    <a:pt x="76" y="1045"/>
                  </a:cubicBezTo>
                  <a:cubicBezTo>
                    <a:pt x="152" y="1203"/>
                    <a:pt x="158" y="1184"/>
                    <a:pt x="215" y="1260"/>
                  </a:cubicBezTo>
                  <a:cubicBezTo>
                    <a:pt x="286" y="1318"/>
                    <a:pt x="363" y="1344"/>
                    <a:pt x="437" y="1344"/>
                  </a:cubicBezTo>
                  <a:cubicBezTo>
                    <a:pt x="616" y="1344"/>
                    <a:pt x="782" y="1192"/>
                    <a:pt x="823" y="950"/>
                  </a:cubicBezTo>
                  <a:cubicBezTo>
                    <a:pt x="861" y="729"/>
                    <a:pt x="924" y="185"/>
                    <a:pt x="506" y="14"/>
                  </a:cubicBezTo>
                  <a:cubicBezTo>
                    <a:pt x="482" y="5"/>
                    <a:pt x="453"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8"/>
            <p:cNvSpPr/>
            <p:nvPr/>
          </p:nvSpPr>
          <p:spPr>
            <a:xfrm>
              <a:off x="6260944" y="689719"/>
              <a:ext cx="43951" cy="63908"/>
            </a:xfrm>
            <a:custGeom>
              <a:avLst/>
              <a:gdLst/>
              <a:ahLst/>
              <a:cxnLst/>
              <a:rect l="l" t="t" r="r" b="b"/>
              <a:pathLst>
                <a:path w="925" h="1345" extrusionOk="0">
                  <a:moveTo>
                    <a:pt x="424" y="454"/>
                  </a:moveTo>
                  <a:cubicBezTo>
                    <a:pt x="424" y="457"/>
                    <a:pt x="426" y="460"/>
                    <a:pt x="427" y="463"/>
                  </a:cubicBezTo>
                  <a:lnTo>
                    <a:pt x="427" y="463"/>
                  </a:lnTo>
                  <a:cubicBezTo>
                    <a:pt x="426" y="460"/>
                    <a:pt x="425" y="457"/>
                    <a:pt x="424" y="454"/>
                  </a:cubicBezTo>
                  <a:close/>
                  <a:moveTo>
                    <a:pt x="427" y="463"/>
                  </a:moveTo>
                  <a:lnTo>
                    <a:pt x="427" y="463"/>
                  </a:lnTo>
                  <a:cubicBezTo>
                    <a:pt x="428" y="465"/>
                    <a:pt x="428" y="466"/>
                    <a:pt x="429" y="468"/>
                  </a:cubicBezTo>
                  <a:lnTo>
                    <a:pt x="429" y="468"/>
                  </a:lnTo>
                  <a:cubicBezTo>
                    <a:pt x="428" y="466"/>
                    <a:pt x="428" y="465"/>
                    <a:pt x="427" y="463"/>
                  </a:cubicBezTo>
                  <a:close/>
                  <a:moveTo>
                    <a:pt x="513" y="277"/>
                  </a:moveTo>
                  <a:cubicBezTo>
                    <a:pt x="526" y="277"/>
                    <a:pt x="532" y="289"/>
                    <a:pt x="545" y="296"/>
                  </a:cubicBezTo>
                  <a:cubicBezTo>
                    <a:pt x="551" y="302"/>
                    <a:pt x="557" y="308"/>
                    <a:pt x="564" y="327"/>
                  </a:cubicBezTo>
                  <a:cubicBezTo>
                    <a:pt x="576" y="333"/>
                    <a:pt x="576" y="340"/>
                    <a:pt x="583" y="359"/>
                  </a:cubicBezTo>
                  <a:lnTo>
                    <a:pt x="608" y="403"/>
                  </a:lnTo>
                  <a:cubicBezTo>
                    <a:pt x="608" y="416"/>
                    <a:pt x="614" y="428"/>
                    <a:pt x="614" y="435"/>
                  </a:cubicBezTo>
                  <a:cubicBezTo>
                    <a:pt x="614" y="441"/>
                    <a:pt x="621" y="454"/>
                    <a:pt x="621" y="460"/>
                  </a:cubicBezTo>
                  <a:cubicBezTo>
                    <a:pt x="621" y="466"/>
                    <a:pt x="627" y="473"/>
                    <a:pt x="627" y="485"/>
                  </a:cubicBezTo>
                  <a:cubicBezTo>
                    <a:pt x="646" y="498"/>
                    <a:pt x="646" y="517"/>
                    <a:pt x="640" y="523"/>
                  </a:cubicBezTo>
                  <a:cubicBezTo>
                    <a:pt x="633" y="542"/>
                    <a:pt x="633" y="549"/>
                    <a:pt x="614" y="561"/>
                  </a:cubicBezTo>
                  <a:cubicBezTo>
                    <a:pt x="608" y="574"/>
                    <a:pt x="602" y="580"/>
                    <a:pt x="583" y="580"/>
                  </a:cubicBezTo>
                  <a:cubicBezTo>
                    <a:pt x="576" y="587"/>
                    <a:pt x="557" y="587"/>
                    <a:pt x="551" y="587"/>
                  </a:cubicBezTo>
                  <a:cubicBezTo>
                    <a:pt x="538" y="587"/>
                    <a:pt x="519" y="580"/>
                    <a:pt x="507" y="574"/>
                  </a:cubicBezTo>
                  <a:cubicBezTo>
                    <a:pt x="494" y="561"/>
                    <a:pt x="488" y="561"/>
                    <a:pt x="481" y="555"/>
                  </a:cubicBezTo>
                  <a:cubicBezTo>
                    <a:pt x="475" y="549"/>
                    <a:pt x="462" y="542"/>
                    <a:pt x="462" y="530"/>
                  </a:cubicBezTo>
                  <a:lnTo>
                    <a:pt x="462" y="530"/>
                  </a:lnTo>
                  <a:lnTo>
                    <a:pt x="481" y="549"/>
                  </a:lnTo>
                  <a:cubicBezTo>
                    <a:pt x="475" y="530"/>
                    <a:pt x="456" y="523"/>
                    <a:pt x="450" y="511"/>
                  </a:cubicBezTo>
                  <a:cubicBezTo>
                    <a:pt x="445" y="496"/>
                    <a:pt x="436" y="484"/>
                    <a:pt x="429" y="468"/>
                  </a:cubicBezTo>
                  <a:lnTo>
                    <a:pt x="429" y="468"/>
                  </a:lnTo>
                  <a:cubicBezTo>
                    <a:pt x="430" y="471"/>
                    <a:pt x="431" y="475"/>
                    <a:pt x="431" y="479"/>
                  </a:cubicBezTo>
                  <a:cubicBezTo>
                    <a:pt x="424" y="454"/>
                    <a:pt x="412" y="435"/>
                    <a:pt x="399" y="422"/>
                  </a:cubicBezTo>
                  <a:cubicBezTo>
                    <a:pt x="393" y="403"/>
                    <a:pt x="386" y="390"/>
                    <a:pt x="386" y="371"/>
                  </a:cubicBezTo>
                  <a:lnTo>
                    <a:pt x="386" y="352"/>
                  </a:lnTo>
                  <a:cubicBezTo>
                    <a:pt x="393" y="327"/>
                    <a:pt x="405" y="302"/>
                    <a:pt x="431" y="289"/>
                  </a:cubicBezTo>
                  <a:cubicBezTo>
                    <a:pt x="437" y="277"/>
                    <a:pt x="456" y="277"/>
                    <a:pt x="469" y="277"/>
                  </a:cubicBezTo>
                  <a:close/>
                  <a:moveTo>
                    <a:pt x="414" y="0"/>
                  </a:moveTo>
                  <a:cubicBezTo>
                    <a:pt x="289" y="0"/>
                    <a:pt x="128" y="77"/>
                    <a:pt x="64" y="270"/>
                  </a:cubicBezTo>
                  <a:cubicBezTo>
                    <a:pt x="32" y="333"/>
                    <a:pt x="13" y="397"/>
                    <a:pt x="0" y="511"/>
                  </a:cubicBezTo>
                  <a:cubicBezTo>
                    <a:pt x="0" y="688"/>
                    <a:pt x="19" y="878"/>
                    <a:pt x="76" y="1049"/>
                  </a:cubicBezTo>
                  <a:cubicBezTo>
                    <a:pt x="146" y="1207"/>
                    <a:pt x="159" y="1188"/>
                    <a:pt x="209" y="1257"/>
                  </a:cubicBezTo>
                  <a:cubicBezTo>
                    <a:pt x="282" y="1317"/>
                    <a:pt x="361" y="1344"/>
                    <a:pt x="437" y="1344"/>
                  </a:cubicBezTo>
                  <a:cubicBezTo>
                    <a:pt x="617" y="1344"/>
                    <a:pt x="783" y="1190"/>
                    <a:pt x="823" y="954"/>
                  </a:cubicBezTo>
                  <a:cubicBezTo>
                    <a:pt x="861" y="732"/>
                    <a:pt x="924" y="175"/>
                    <a:pt x="507" y="17"/>
                  </a:cubicBezTo>
                  <a:cubicBezTo>
                    <a:pt x="481" y="6"/>
                    <a:pt x="449"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8"/>
            <p:cNvSpPr/>
            <p:nvPr/>
          </p:nvSpPr>
          <p:spPr>
            <a:xfrm>
              <a:off x="5534223" y="212831"/>
              <a:ext cx="1201797" cy="2034735"/>
            </a:xfrm>
            <a:custGeom>
              <a:avLst/>
              <a:gdLst/>
              <a:ahLst/>
              <a:cxnLst/>
              <a:rect l="l" t="t" r="r" b="b"/>
              <a:pathLst>
                <a:path w="25293" h="42823" extrusionOk="0">
                  <a:moveTo>
                    <a:pt x="17775" y="9066"/>
                  </a:moveTo>
                  <a:cubicBezTo>
                    <a:pt x="17769" y="9072"/>
                    <a:pt x="17769" y="9079"/>
                    <a:pt x="17762" y="9091"/>
                  </a:cubicBezTo>
                  <a:cubicBezTo>
                    <a:pt x="17769" y="9079"/>
                    <a:pt x="17775" y="9072"/>
                    <a:pt x="17775" y="9066"/>
                  </a:cubicBezTo>
                  <a:close/>
                  <a:moveTo>
                    <a:pt x="17541" y="9572"/>
                  </a:moveTo>
                  <a:cubicBezTo>
                    <a:pt x="17541" y="9579"/>
                    <a:pt x="17528" y="9598"/>
                    <a:pt x="17522" y="9604"/>
                  </a:cubicBezTo>
                  <a:cubicBezTo>
                    <a:pt x="17528" y="9598"/>
                    <a:pt x="17528" y="9585"/>
                    <a:pt x="17541" y="9572"/>
                  </a:cubicBezTo>
                  <a:close/>
                  <a:moveTo>
                    <a:pt x="17561" y="9966"/>
                  </a:moveTo>
                  <a:cubicBezTo>
                    <a:pt x="17804" y="9966"/>
                    <a:pt x="17968" y="10315"/>
                    <a:pt x="17939" y="10711"/>
                  </a:cubicBezTo>
                  <a:cubicBezTo>
                    <a:pt x="17933" y="10850"/>
                    <a:pt x="17920" y="10977"/>
                    <a:pt x="17895" y="11097"/>
                  </a:cubicBezTo>
                  <a:cubicBezTo>
                    <a:pt x="17781" y="10926"/>
                    <a:pt x="17648" y="10743"/>
                    <a:pt x="17484" y="10616"/>
                  </a:cubicBezTo>
                  <a:lnTo>
                    <a:pt x="17484" y="10559"/>
                  </a:lnTo>
                  <a:lnTo>
                    <a:pt x="17484" y="9977"/>
                  </a:lnTo>
                  <a:cubicBezTo>
                    <a:pt x="17510" y="9970"/>
                    <a:pt x="17536" y="9966"/>
                    <a:pt x="17561" y="9966"/>
                  </a:cubicBezTo>
                  <a:close/>
                  <a:moveTo>
                    <a:pt x="19471" y="12413"/>
                  </a:moveTo>
                  <a:lnTo>
                    <a:pt x="19471" y="12413"/>
                  </a:lnTo>
                  <a:cubicBezTo>
                    <a:pt x="19460" y="12424"/>
                    <a:pt x="19450" y="12435"/>
                    <a:pt x="19440" y="12446"/>
                  </a:cubicBezTo>
                  <a:lnTo>
                    <a:pt x="19440" y="12446"/>
                  </a:lnTo>
                  <a:cubicBezTo>
                    <a:pt x="19444" y="12441"/>
                    <a:pt x="19460" y="12421"/>
                    <a:pt x="19471" y="12413"/>
                  </a:cubicBezTo>
                  <a:close/>
                  <a:moveTo>
                    <a:pt x="22400" y="7117"/>
                  </a:moveTo>
                  <a:cubicBezTo>
                    <a:pt x="22672" y="7174"/>
                    <a:pt x="22571" y="8060"/>
                    <a:pt x="22350" y="8667"/>
                  </a:cubicBezTo>
                  <a:cubicBezTo>
                    <a:pt x="22287" y="8904"/>
                    <a:pt x="22060" y="9478"/>
                    <a:pt x="22469" y="9478"/>
                  </a:cubicBezTo>
                  <a:cubicBezTo>
                    <a:pt x="22475" y="9478"/>
                    <a:pt x="22482" y="9478"/>
                    <a:pt x="22489" y="9477"/>
                  </a:cubicBezTo>
                  <a:cubicBezTo>
                    <a:pt x="22571" y="9452"/>
                    <a:pt x="22552" y="9458"/>
                    <a:pt x="22704" y="9332"/>
                  </a:cubicBezTo>
                  <a:cubicBezTo>
                    <a:pt x="22862" y="9180"/>
                    <a:pt x="22957" y="8984"/>
                    <a:pt x="23058" y="8800"/>
                  </a:cubicBezTo>
                  <a:cubicBezTo>
                    <a:pt x="23128" y="8667"/>
                    <a:pt x="23210" y="8541"/>
                    <a:pt x="23299" y="8414"/>
                  </a:cubicBezTo>
                  <a:cubicBezTo>
                    <a:pt x="23318" y="8389"/>
                    <a:pt x="23375" y="8319"/>
                    <a:pt x="23394" y="8294"/>
                  </a:cubicBezTo>
                  <a:cubicBezTo>
                    <a:pt x="23463" y="8243"/>
                    <a:pt x="23501" y="8161"/>
                    <a:pt x="23628" y="8060"/>
                  </a:cubicBezTo>
                  <a:cubicBezTo>
                    <a:pt x="23653" y="8041"/>
                    <a:pt x="23666" y="8028"/>
                    <a:pt x="23666" y="8028"/>
                  </a:cubicBezTo>
                  <a:cubicBezTo>
                    <a:pt x="23723" y="7978"/>
                    <a:pt x="23723" y="7978"/>
                    <a:pt x="23742" y="7971"/>
                  </a:cubicBezTo>
                  <a:cubicBezTo>
                    <a:pt x="23754" y="7965"/>
                    <a:pt x="23773" y="7946"/>
                    <a:pt x="23786" y="7940"/>
                  </a:cubicBezTo>
                  <a:cubicBezTo>
                    <a:pt x="23805" y="7933"/>
                    <a:pt x="23811" y="7933"/>
                    <a:pt x="23824" y="7933"/>
                  </a:cubicBezTo>
                  <a:cubicBezTo>
                    <a:pt x="23824" y="7940"/>
                    <a:pt x="23837" y="7946"/>
                    <a:pt x="23837" y="7959"/>
                  </a:cubicBezTo>
                  <a:cubicBezTo>
                    <a:pt x="23843" y="8104"/>
                    <a:pt x="23811" y="8130"/>
                    <a:pt x="23761" y="8256"/>
                  </a:cubicBezTo>
                  <a:cubicBezTo>
                    <a:pt x="23609" y="8623"/>
                    <a:pt x="23381" y="8939"/>
                    <a:pt x="23172" y="9268"/>
                  </a:cubicBezTo>
                  <a:cubicBezTo>
                    <a:pt x="23090" y="9420"/>
                    <a:pt x="22812" y="9673"/>
                    <a:pt x="23071" y="9787"/>
                  </a:cubicBezTo>
                  <a:cubicBezTo>
                    <a:pt x="23084" y="9790"/>
                    <a:pt x="23096" y="9791"/>
                    <a:pt x="23108" y="9791"/>
                  </a:cubicBezTo>
                  <a:cubicBezTo>
                    <a:pt x="23179" y="9791"/>
                    <a:pt x="23236" y="9745"/>
                    <a:pt x="23274" y="9680"/>
                  </a:cubicBezTo>
                  <a:cubicBezTo>
                    <a:pt x="23356" y="9547"/>
                    <a:pt x="23451" y="9420"/>
                    <a:pt x="23539" y="9287"/>
                  </a:cubicBezTo>
                  <a:cubicBezTo>
                    <a:pt x="23647" y="9129"/>
                    <a:pt x="23761" y="8952"/>
                    <a:pt x="23862" y="8781"/>
                  </a:cubicBezTo>
                  <a:cubicBezTo>
                    <a:pt x="23925" y="8718"/>
                    <a:pt x="23989" y="8661"/>
                    <a:pt x="24033" y="8636"/>
                  </a:cubicBezTo>
                  <a:cubicBezTo>
                    <a:pt x="24083" y="8604"/>
                    <a:pt x="24096" y="8598"/>
                    <a:pt x="24147" y="8585"/>
                  </a:cubicBezTo>
                  <a:cubicBezTo>
                    <a:pt x="24159" y="8585"/>
                    <a:pt x="24166" y="8572"/>
                    <a:pt x="24166" y="8572"/>
                  </a:cubicBezTo>
                  <a:lnTo>
                    <a:pt x="24242" y="8572"/>
                  </a:lnTo>
                  <a:cubicBezTo>
                    <a:pt x="24235" y="8604"/>
                    <a:pt x="24223" y="8667"/>
                    <a:pt x="24210" y="8693"/>
                  </a:cubicBezTo>
                  <a:lnTo>
                    <a:pt x="24210" y="8699"/>
                  </a:lnTo>
                  <a:cubicBezTo>
                    <a:pt x="24178" y="8781"/>
                    <a:pt x="24140" y="8851"/>
                    <a:pt x="24102" y="8920"/>
                  </a:cubicBezTo>
                  <a:cubicBezTo>
                    <a:pt x="23881" y="9294"/>
                    <a:pt x="23735" y="9471"/>
                    <a:pt x="23546" y="9730"/>
                  </a:cubicBezTo>
                  <a:cubicBezTo>
                    <a:pt x="23406" y="9914"/>
                    <a:pt x="23261" y="10230"/>
                    <a:pt x="23571" y="10325"/>
                  </a:cubicBezTo>
                  <a:cubicBezTo>
                    <a:pt x="23602" y="10330"/>
                    <a:pt x="23633" y="10332"/>
                    <a:pt x="23663" y="10332"/>
                  </a:cubicBezTo>
                  <a:cubicBezTo>
                    <a:pt x="23847" y="10332"/>
                    <a:pt x="24029" y="10258"/>
                    <a:pt x="24197" y="10199"/>
                  </a:cubicBezTo>
                  <a:cubicBezTo>
                    <a:pt x="24346" y="10132"/>
                    <a:pt x="24649" y="10028"/>
                    <a:pt x="24795" y="10028"/>
                  </a:cubicBezTo>
                  <a:cubicBezTo>
                    <a:pt x="24829" y="10028"/>
                    <a:pt x="24855" y="10034"/>
                    <a:pt x="24868" y="10047"/>
                  </a:cubicBezTo>
                  <a:cubicBezTo>
                    <a:pt x="24868" y="10047"/>
                    <a:pt x="24868" y="10053"/>
                    <a:pt x="24874" y="10053"/>
                  </a:cubicBezTo>
                  <a:lnTo>
                    <a:pt x="24874" y="10059"/>
                  </a:lnTo>
                  <a:cubicBezTo>
                    <a:pt x="24887" y="10135"/>
                    <a:pt x="24887" y="10110"/>
                    <a:pt x="24836" y="10180"/>
                  </a:cubicBezTo>
                  <a:cubicBezTo>
                    <a:pt x="24539" y="10496"/>
                    <a:pt x="24197" y="10515"/>
                    <a:pt x="23622" y="10680"/>
                  </a:cubicBezTo>
                  <a:cubicBezTo>
                    <a:pt x="23508" y="10736"/>
                    <a:pt x="23546" y="10673"/>
                    <a:pt x="23444" y="10787"/>
                  </a:cubicBezTo>
                  <a:cubicBezTo>
                    <a:pt x="23432" y="10819"/>
                    <a:pt x="23425" y="10850"/>
                    <a:pt x="23425" y="10882"/>
                  </a:cubicBezTo>
                  <a:cubicBezTo>
                    <a:pt x="23255" y="11141"/>
                    <a:pt x="23153" y="11502"/>
                    <a:pt x="23065" y="11673"/>
                  </a:cubicBezTo>
                  <a:cubicBezTo>
                    <a:pt x="22926" y="11983"/>
                    <a:pt x="22653" y="12369"/>
                    <a:pt x="22495" y="12388"/>
                  </a:cubicBezTo>
                  <a:cubicBezTo>
                    <a:pt x="22413" y="12416"/>
                    <a:pt x="22350" y="12420"/>
                    <a:pt x="22274" y="12420"/>
                  </a:cubicBezTo>
                  <a:cubicBezTo>
                    <a:pt x="22252" y="12420"/>
                    <a:pt x="22229" y="12419"/>
                    <a:pt x="22205" y="12419"/>
                  </a:cubicBezTo>
                  <a:cubicBezTo>
                    <a:pt x="22150" y="12419"/>
                    <a:pt x="22086" y="12421"/>
                    <a:pt x="22005" y="12429"/>
                  </a:cubicBezTo>
                  <a:lnTo>
                    <a:pt x="22005" y="12429"/>
                  </a:lnTo>
                  <a:cubicBezTo>
                    <a:pt x="22016" y="12428"/>
                    <a:pt x="22024" y="12426"/>
                    <a:pt x="22014" y="12426"/>
                  </a:cubicBezTo>
                  <a:cubicBezTo>
                    <a:pt x="21812" y="12451"/>
                    <a:pt x="21799" y="12477"/>
                    <a:pt x="21609" y="12584"/>
                  </a:cubicBezTo>
                  <a:cubicBezTo>
                    <a:pt x="21375" y="12749"/>
                    <a:pt x="21103" y="13078"/>
                    <a:pt x="20958" y="13280"/>
                  </a:cubicBezTo>
                  <a:cubicBezTo>
                    <a:pt x="20945" y="13198"/>
                    <a:pt x="20939" y="13122"/>
                    <a:pt x="20926" y="13040"/>
                  </a:cubicBezTo>
                  <a:lnTo>
                    <a:pt x="20926" y="13040"/>
                  </a:lnTo>
                  <a:cubicBezTo>
                    <a:pt x="20929" y="13042"/>
                    <a:pt x="20931" y="13043"/>
                    <a:pt x="20932" y="13043"/>
                  </a:cubicBezTo>
                  <a:cubicBezTo>
                    <a:pt x="20951" y="13043"/>
                    <a:pt x="20912" y="12916"/>
                    <a:pt x="20901" y="12806"/>
                  </a:cubicBezTo>
                  <a:cubicBezTo>
                    <a:pt x="20863" y="12590"/>
                    <a:pt x="20812" y="12375"/>
                    <a:pt x="20717" y="12179"/>
                  </a:cubicBezTo>
                  <a:cubicBezTo>
                    <a:pt x="20945" y="11951"/>
                    <a:pt x="21021" y="11831"/>
                    <a:pt x="21072" y="11787"/>
                  </a:cubicBezTo>
                  <a:cubicBezTo>
                    <a:pt x="21103" y="11762"/>
                    <a:pt x="21122" y="11743"/>
                    <a:pt x="21128" y="11736"/>
                  </a:cubicBezTo>
                  <a:cubicBezTo>
                    <a:pt x="21166" y="11705"/>
                    <a:pt x="21198" y="11679"/>
                    <a:pt x="21255" y="11572"/>
                  </a:cubicBezTo>
                  <a:cubicBezTo>
                    <a:pt x="21306" y="11458"/>
                    <a:pt x="21280" y="11325"/>
                    <a:pt x="21223" y="11217"/>
                  </a:cubicBezTo>
                  <a:cubicBezTo>
                    <a:pt x="21116" y="10869"/>
                    <a:pt x="20780" y="10243"/>
                    <a:pt x="20787" y="9617"/>
                  </a:cubicBezTo>
                  <a:cubicBezTo>
                    <a:pt x="20768" y="9224"/>
                    <a:pt x="20831" y="8845"/>
                    <a:pt x="20901" y="8794"/>
                  </a:cubicBezTo>
                  <a:lnTo>
                    <a:pt x="20913" y="8794"/>
                  </a:lnTo>
                  <a:cubicBezTo>
                    <a:pt x="20932" y="8807"/>
                    <a:pt x="20945" y="8819"/>
                    <a:pt x="20958" y="8832"/>
                  </a:cubicBezTo>
                  <a:cubicBezTo>
                    <a:pt x="21078" y="9003"/>
                    <a:pt x="21103" y="9332"/>
                    <a:pt x="21128" y="9439"/>
                  </a:cubicBezTo>
                  <a:cubicBezTo>
                    <a:pt x="21230" y="10053"/>
                    <a:pt x="21325" y="10237"/>
                    <a:pt x="21635" y="10319"/>
                  </a:cubicBezTo>
                  <a:cubicBezTo>
                    <a:pt x="21698" y="10344"/>
                    <a:pt x="21799" y="10439"/>
                    <a:pt x="21844" y="10502"/>
                  </a:cubicBezTo>
                  <a:cubicBezTo>
                    <a:pt x="21964" y="10730"/>
                    <a:pt x="21964" y="10964"/>
                    <a:pt x="21919" y="11110"/>
                  </a:cubicBezTo>
                  <a:cubicBezTo>
                    <a:pt x="21913" y="11122"/>
                    <a:pt x="21913" y="11135"/>
                    <a:pt x="21913" y="11154"/>
                  </a:cubicBezTo>
                  <a:cubicBezTo>
                    <a:pt x="21913" y="11154"/>
                    <a:pt x="21888" y="11249"/>
                    <a:pt x="21894" y="11281"/>
                  </a:cubicBezTo>
                  <a:cubicBezTo>
                    <a:pt x="21907" y="11357"/>
                    <a:pt x="21983" y="11420"/>
                    <a:pt x="22065" y="11420"/>
                  </a:cubicBezTo>
                  <a:cubicBezTo>
                    <a:pt x="22343" y="11401"/>
                    <a:pt x="22185" y="10977"/>
                    <a:pt x="22198" y="10882"/>
                  </a:cubicBezTo>
                  <a:cubicBezTo>
                    <a:pt x="22179" y="10673"/>
                    <a:pt x="22065" y="10275"/>
                    <a:pt x="21875" y="10123"/>
                  </a:cubicBezTo>
                  <a:cubicBezTo>
                    <a:pt x="21875" y="10123"/>
                    <a:pt x="21862" y="10123"/>
                    <a:pt x="21862" y="10116"/>
                  </a:cubicBezTo>
                  <a:cubicBezTo>
                    <a:pt x="21844" y="10091"/>
                    <a:pt x="21825" y="10066"/>
                    <a:pt x="21812" y="10059"/>
                  </a:cubicBezTo>
                  <a:cubicBezTo>
                    <a:pt x="21768" y="10002"/>
                    <a:pt x="21723" y="9965"/>
                    <a:pt x="21698" y="9939"/>
                  </a:cubicBezTo>
                  <a:lnTo>
                    <a:pt x="21692" y="9933"/>
                  </a:lnTo>
                  <a:cubicBezTo>
                    <a:pt x="21692" y="9927"/>
                    <a:pt x="21685" y="9927"/>
                    <a:pt x="21673" y="9908"/>
                  </a:cubicBezTo>
                  <a:cubicBezTo>
                    <a:pt x="21666" y="9895"/>
                    <a:pt x="21666" y="9889"/>
                    <a:pt x="21660" y="9870"/>
                  </a:cubicBezTo>
                  <a:cubicBezTo>
                    <a:pt x="21831" y="9319"/>
                    <a:pt x="22021" y="8762"/>
                    <a:pt x="22135" y="8186"/>
                  </a:cubicBezTo>
                  <a:cubicBezTo>
                    <a:pt x="22190" y="7902"/>
                    <a:pt x="22282" y="7331"/>
                    <a:pt x="22286" y="7331"/>
                  </a:cubicBezTo>
                  <a:cubicBezTo>
                    <a:pt x="22286" y="7331"/>
                    <a:pt x="22286" y="7332"/>
                    <a:pt x="22286" y="7332"/>
                  </a:cubicBezTo>
                  <a:cubicBezTo>
                    <a:pt x="22317" y="7223"/>
                    <a:pt x="22301" y="7277"/>
                    <a:pt x="22333" y="7198"/>
                  </a:cubicBezTo>
                  <a:lnTo>
                    <a:pt x="22333" y="7198"/>
                  </a:lnTo>
                  <a:cubicBezTo>
                    <a:pt x="22332" y="7200"/>
                    <a:pt x="22332" y="7202"/>
                    <a:pt x="22333" y="7202"/>
                  </a:cubicBezTo>
                  <a:cubicBezTo>
                    <a:pt x="22334" y="7202"/>
                    <a:pt x="22335" y="7201"/>
                    <a:pt x="22337" y="7199"/>
                  </a:cubicBezTo>
                  <a:cubicBezTo>
                    <a:pt x="22350" y="7180"/>
                    <a:pt x="22362" y="7155"/>
                    <a:pt x="22369" y="7142"/>
                  </a:cubicBezTo>
                  <a:cubicBezTo>
                    <a:pt x="22381" y="7136"/>
                    <a:pt x="22381" y="7123"/>
                    <a:pt x="22394" y="7117"/>
                  </a:cubicBezTo>
                  <a:close/>
                  <a:moveTo>
                    <a:pt x="13972" y="4827"/>
                  </a:moveTo>
                  <a:cubicBezTo>
                    <a:pt x="14351" y="5159"/>
                    <a:pt x="14859" y="5330"/>
                    <a:pt x="15363" y="5330"/>
                  </a:cubicBezTo>
                  <a:cubicBezTo>
                    <a:pt x="15405" y="5330"/>
                    <a:pt x="15448" y="5329"/>
                    <a:pt x="15491" y="5326"/>
                  </a:cubicBezTo>
                  <a:cubicBezTo>
                    <a:pt x="15915" y="5662"/>
                    <a:pt x="16123" y="6003"/>
                    <a:pt x="16376" y="6535"/>
                  </a:cubicBezTo>
                  <a:cubicBezTo>
                    <a:pt x="16851" y="7497"/>
                    <a:pt x="17022" y="8680"/>
                    <a:pt x="17054" y="9838"/>
                  </a:cubicBezTo>
                  <a:cubicBezTo>
                    <a:pt x="17073" y="10085"/>
                    <a:pt x="17047" y="10363"/>
                    <a:pt x="17060" y="10610"/>
                  </a:cubicBezTo>
                  <a:cubicBezTo>
                    <a:pt x="17009" y="10705"/>
                    <a:pt x="17016" y="10838"/>
                    <a:pt x="17136" y="10901"/>
                  </a:cubicBezTo>
                  <a:cubicBezTo>
                    <a:pt x="17870" y="11401"/>
                    <a:pt x="18148" y="12901"/>
                    <a:pt x="17920" y="13900"/>
                  </a:cubicBezTo>
                  <a:cubicBezTo>
                    <a:pt x="17718" y="14786"/>
                    <a:pt x="17110" y="15577"/>
                    <a:pt x="16408" y="16052"/>
                  </a:cubicBezTo>
                  <a:cubicBezTo>
                    <a:pt x="15630" y="16501"/>
                    <a:pt x="14934" y="16754"/>
                    <a:pt x="13997" y="16950"/>
                  </a:cubicBezTo>
                  <a:cubicBezTo>
                    <a:pt x="13710" y="17005"/>
                    <a:pt x="13411" y="17030"/>
                    <a:pt x="13103" y="17030"/>
                  </a:cubicBezTo>
                  <a:cubicBezTo>
                    <a:pt x="12382" y="17030"/>
                    <a:pt x="11616" y="16893"/>
                    <a:pt x="10853" y="16684"/>
                  </a:cubicBezTo>
                  <a:cubicBezTo>
                    <a:pt x="9986" y="16469"/>
                    <a:pt x="9018" y="16007"/>
                    <a:pt x="8442" y="15520"/>
                  </a:cubicBezTo>
                  <a:cubicBezTo>
                    <a:pt x="8252" y="15375"/>
                    <a:pt x="8087" y="15216"/>
                    <a:pt x="7923" y="15046"/>
                  </a:cubicBezTo>
                  <a:cubicBezTo>
                    <a:pt x="7961" y="15020"/>
                    <a:pt x="7999" y="14989"/>
                    <a:pt x="8037" y="14957"/>
                  </a:cubicBezTo>
                  <a:cubicBezTo>
                    <a:pt x="8206" y="14857"/>
                    <a:pt x="8127" y="14577"/>
                    <a:pt x="7936" y="14577"/>
                  </a:cubicBezTo>
                  <a:cubicBezTo>
                    <a:pt x="7934" y="14577"/>
                    <a:pt x="7931" y="14577"/>
                    <a:pt x="7929" y="14577"/>
                  </a:cubicBezTo>
                  <a:cubicBezTo>
                    <a:pt x="7828" y="14577"/>
                    <a:pt x="7746" y="14666"/>
                    <a:pt x="7657" y="14704"/>
                  </a:cubicBezTo>
                  <a:cubicBezTo>
                    <a:pt x="7644" y="14723"/>
                    <a:pt x="7581" y="14742"/>
                    <a:pt x="7543" y="14761"/>
                  </a:cubicBezTo>
                  <a:cubicBezTo>
                    <a:pt x="7349" y="14827"/>
                    <a:pt x="7236" y="14857"/>
                    <a:pt x="7120" y="14857"/>
                  </a:cubicBezTo>
                  <a:cubicBezTo>
                    <a:pt x="7013" y="14857"/>
                    <a:pt x="6902" y="14832"/>
                    <a:pt x="6721" y="14786"/>
                  </a:cubicBezTo>
                  <a:cubicBezTo>
                    <a:pt x="6404" y="14691"/>
                    <a:pt x="6284" y="14584"/>
                    <a:pt x="6101" y="14331"/>
                  </a:cubicBezTo>
                  <a:cubicBezTo>
                    <a:pt x="5696" y="13761"/>
                    <a:pt x="5613" y="13179"/>
                    <a:pt x="5772" y="12730"/>
                  </a:cubicBezTo>
                  <a:cubicBezTo>
                    <a:pt x="5892" y="12401"/>
                    <a:pt x="5987" y="12167"/>
                    <a:pt x="6404" y="11958"/>
                  </a:cubicBezTo>
                  <a:cubicBezTo>
                    <a:pt x="6484" y="11931"/>
                    <a:pt x="6582" y="11882"/>
                    <a:pt x="6738" y="11882"/>
                  </a:cubicBezTo>
                  <a:cubicBezTo>
                    <a:pt x="6768" y="11882"/>
                    <a:pt x="6800" y="11884"/>
                    <a:pt x="6835" y="11888"/>
                  </a:cubicBezTo>
                  <a:cubicBezTo>
                    <a:pt x="7075" y="11907"/>
                    <a:pt x="7075" y="11939"/>
                    <a:pt x="7227" y="11970"/>
                  </a:cubicBezTo>
                  <a:lnTo>
                    <a:pt x="7214" y="11970"/>
                  </a:lnTo>
                  <a:cubicBezTo>
                    <a:pt x="7221" y="11977"/>
                    <a:pt x="7240" y="11977"/>
                    <a:pt x="7246" y="11983"/>
                  </a:cubicBezTo>
                  <a:cubicBezTo>
                    <a:pt x="7240" y="11983"/>
                    <a:pt x="7233" y="11977"/>
                    <a:pt x="7227" y="11977"/>
                  </a:cubicBezTo>
                  <a:lnTo>
                    <a:pt x="7227" y="11977"/>
                  </a:lnTo>
                  <a:cubicBezTo>
                    <a:pt x="7227" y="11977"/>
                    <a:pt x="7233" y="11977"/>
                    <a:pt x="7233" y="11983"/>
                  </a:cubicBezTo>
                  <a:cubicBezTo>
                    <a:pt x="7461" y="12110"/>
                    <a:pt x="7423" y="12110"/>
                    <a:pt x="7581" y="12236"/>
                  </a:cubicBezTo>
                  <a:cubicBezTo>
                    <a:pt x="7670" y="12293"/>
                    <a:pt x="7720" y="12420"/>
                    <a:pt x="7834" y="12426"/>
                  </a:cubicBezTo>
                  <a:cubicBezTo>
                    <a:pt x="7837" y="12426"/>
                    <a:pt x="7839" y="12426"/>
                    <a:pt x="7841" y="12426"/>
                  </a:cubicBezTo>
                  <a:cubicBezTo>
                    <a:pt x="7957" y="12426"/>
                    <a:pt x="8022" y="12266"/>
                    <a:pt x="7936" y="12179"/>
                  </a:cubicBezTo>
                  <a:cubicBezTo>
                    <a:pt x="7834" y="12078"/>
                    <a:pt x="7752" y="11983"/>
                    <a:pt x="7676" y="11907"/>
                  </a:cubicBezTo>
                  <a:cubicBezTo>
                    <a:pt x="7708" y="11856"/>
                    <a:pt x="7739" y="11793"/>
                    <a:pt x="7765" y="11749"/>
                  </a:cubicBezTo>
                  <a:cubicBezTo>
                    <a:pt x="7879" y="11527"/>
                    <a:pt x="7992" y="11312"/>
                    <a:pt x="8062" y="11072"/>
                  </a:cubicBezTo>
                  <a:cubicBezTo>
                    <a:pt x="8195" y="10705"/>
                    <a:pt x="8151" y="10148"/>
                    <a:pt x="8125" y="9977"/>
                  </a:cubicBezTo>
                  <a:cubicBezTo>
                    <a:pt x="8277" y="9882"/>
                    <a:pt x="8416" y="9794"/>
                    <a:pt x="8568" y="9699"/>
                  </a:cubicBezTo>
                  <a:cubicBezTo>
                    <a:pt x="8954" y="9446"/>
                    <a:pt x="9290" y="9104"/>
                    <a:pt x="9549" y="8724"/>
                  </a:cubicBezTo>
                  <a:cubicBezTo>
                    <a:pt x="9638" y="8585"/>
                    <a:pt x="9714" y="8433"/>
                    <a:pt x="9777" y="8275"/>
                  </a:cubicBezTo>
                  <a:cubicBezTo>
                    <a:pt x="9840" y="8281"/>
                    <a:pt x="9903" y="8300"/>
                    <a:pt x="9960" y="8313"/>
                  </a:cubicBezTo>
                  <a:cubicBezTo>
                    <a:pt x="10239" y="8379"/>
                    <a:pt x="10501" y="8410"/>
                    <a:pt x="10748" y="8410"/>
                  </a:cubicBezTo>
                  <a:cubicBezTo>
                    <a:pt x="12355" y="8410"/>
                    <a:pt x="13299" y="7095"/>
                    <a:pt x="13782" y="5504"/>
                  </a:cubicBezTo>
                  <a:cubicBezTo>
                    <a:pt x="13852" y="5269"/>
                    <a:pt x="13915" y="5042"/>
                    <a:pt x="13972" y="4827"/>
                  </a:cubicBezTo>
                  <a:close/>
                  <a:moveTo>
                    <a:pt x="14548" y="17267"/>
                  </a:moveTo>
                  <a:cubicBezTo>
                    <a:pt x="14428" y="17355"/>
                    <a:pt x="14301" y="17437"/>
                    <a:pt x="14193" y="17520"/>
                  </a:cubicBezTo>
                  <a:cubicBezTo>
                    <a:pt x="14080" y="17463"/>
                    <a:pt x="13953" y="17418"/>
                    <a:pt x="13839" y="17412"/>
                  </a:cubicBezTo>
                  <a:cubicBezTo>
                    <a:pt x="14073" y="17380"/>
                    <a:pt x="14320" y="17330"/>
                    <a:pt x="14548" y="17267"/>
                  </a:cubicBezTo>
                  <a:close/>
                  <a:moveTo>
                    <a:pt x="11479" y="17330"/>
                  </a:moveTo>
                  <a:cubicBezTo>
                    <a:pt x="11928" y="17456"/>
                    <a:pt x="12396" y="17526"/>
                    <a:pt x="12865" y="17583"/>
                  </a:cubicBezTo>
                  <a:cubicBezTo>
                    <a:pt x="12972" y="17589"/>
                    <a:pt x="12985" y="17602"/>
                    <a:pt x="13067" y="17608"/>
                  </a:cubicBezTo>
                  <a:cubicBezTo>
                    <a:pt x="12896" y="17963"/>
                    <a:pt x="12865" y="18431"/>
                    <a:pt x="12865" y="18728"/>
                  </a:cubicBezTo>
                  <a:lnTo>
                    <a:pt x="12865" y="18741"/>
                  </a:lnTo>
                  <a:lnTo>
                    <a:pt x="12865" y="18754"/>
                  </a:lnTo>
                  <a:lnTo>
                    <a:pt x="12865" y="18760"/>
                  </a:lnTo>
                  <a:cubicBezTo>
                    <a:pt x="12858" y="18773"/>
                    <a:pt x="12846" y="18785"/>
                    <a:pt x="12839" y="18791"/>
                  </a:cubicBezTo>
                  <a:cubicBezTo>
                    <a:pt x="12833" y="18804"/>
                    <a:pt x="12833" y="18810"/>
                    <a:pt x="12827" y="18810"/>
                  </a:cubicBezTo>
                  <a:cubicBezTo>
                    <a:pt x="12808" y="18823"/>
                    <a:pt x="12789" y="18836"/>
                    <a:pt x="12770" y="18842"/>
                  </a:cubicBezTo>
                  <a:cubicBezTo>
                    <a:pt x="12688" y="18874"/>
                    <a:pt x="12669" y="18886"/>
                    <a:pt x="12536" y="18886"/>
                  </a:cubicBezTo>
                  <a:cubicBezTo>
                    <a:pt x="12371" y="18874"/>
                    <a:pt x="12238" y="18842"/>
                    <a:pt x="11922" y="18646"/>
                  </a:cubicBezTo>
                  <a:cubicBezTo>
                    <a:pt x="11878" y="18614"/>
                    <a:pt x="11852" y="18595"/>
                    <a:pt x="11833" y="18570"/>
                  </a:cubicBezTo>
                  <a:cubicBezTo>
                    <a:pt x="11726" y="18393"/>
                    <a:pt x="11606" y="18216"/>
                    <a:pt x="11485" y="18057"/>
                  </a:cubicBezTo>
                  <a:cubicBezTo>
                    <a:pt x="11479" y="17956"/>
                    <a:pt x="11492" y="17842"/>
                    <a:pt x="11511" y="17684"/>
                  </a:cubicBezTo>
                  <a:cubicBezTo>
                    <a:pt x="11517" y="17583"/>
                    <a:pt x="11504" y="17456"/>
                    <a:pt x="11479" y="17330"/>
                  </a:cubicBezTo>
                  <a:close/>
                  <a:moveTo>
                    <a:pt x="13055" y="19019"/>
                  </a:moveTo>
                  <a:lnTo>
                    <a:pt x="13055" y="19019"/>
                  </a:lnTo>
                  <a:cubicBezTo>
                    <a:pt x="13036" y="19203"/>
                    <a:pt x="13023" y="19386"/>
                    <a:pt x="12998" y="19570"/>
                  </a:cubicBezTo>
                  <a:cubicBezTo>
                    <a:pt x="12991" y="19671"/>
                    <a:pt x="12972" y="19772"/>
                    <a:pt x="12972" y="19836"/>
                  </a:cubicBezTo>
                  <a:cubicBezTo>
                    <a:pt x="12814" y="19968"/>
                    <a:pt x="12681" y="20127"/>
                    <a:pt x="12586" y="20266"/>
                  </a:cubicBezTo>
                  <a:cubicBezTo>
                    <a:pt x="12574" y="20152"/>
                    <a:pt x="12529" y="20032"/>
                    <a:pt x="12498" y="19924"/>
                  </a:cubicBezTo>
                  <a:cubicBezTo>
                    <a:pt x="12428" y="19728"/>
                    <a:pt x="12308" y="19475"/>
                    <a:pt x="12169" y="19196"/>
                  </a:cubicBezTo>
                  <a:lnTo>
                    <a:pt x="12169" y="19196"/>
                  </a:lnTo>
                  <a:cubicBezTo>
                    <a:pt x="12226" y="19228"/>
                    <a:pt x="12270" y="19247"/>
                    <a:pt x="12327" y="19253"/>
                  </a:cubicBezTo>
                  <a:cubicBezTo>
                    <a:pt x="12370" y="19261"/>
                    <a:pt x="12414" y="19264"/>
                    <a:pt x="12459" y="19264"/>
                  </a:cubicBezTo>
                  <a:cubicBezTo>
                    <a:pt x="12648" y="19264"/>
                    <a:pt x="12843" y="19199"/>
                    <a:pt x="12991" y="19076"/>
                  </a:cubicBezTo>
                  <a:cubicBezTo>
                    <a:pt x="13017" y="19057"/>
                    <a:pt x="13036" y="19038"/>
                    <a:pt x="13055" y="19019"/>
                  </a:cubicBezTo>
                  <a:close/>
                  <a:moveTo>
                    <a:pt x="20357" y="12141"/>
                  </a:moveTo>
                  <a:cubicBezTo>
                    <a:pt x="20363" y="12141"/>
                    <a:pt x="20369" y="12148"/>
                    <a:pt x="20369" y="12148"/>
                  </a:cubicBezTo>
                  <a:cubicBezTo>
                    <a:pt x="20376" y="12148"/>
                    <a:pt x="20376" y="12160"/>
                    <a:pt x="20388" y="12160"/>
                  </a:cubicBezTo>
                  <a:cubicBezTo>
                    <a:pt x="20401" y="12173"/>
                    <a:pt x="20407" y="12179"/>
                    <a:pt x="20420" y="12198"/>
                  </a:cubicBezTo>
                  <a:cubicBezTo>
                    <a:pt x="20426" y="12230"/>
                    <a:pt x="20451" y="12261"/>
                    <a:pt x="20470" y="12274"/>
                  </a:cubicBezTo>
                  <a:cubicBezTo>
                    <a:pt x="20502" y="12331"/>
                    <a:pt x="20515" y="12394"/>
                    <a:pt x="20553" y="12553"/>
                  </a:cubicBezTo>
                  <a:cubicBezTo>
                    <a:pt x="20565" y="12603"/>
                    <a:pt x="20578" y="12698"/>
                    <a:pt x="20584" y="12856"/>
                  </a:cubicBezTo>
                  <a:cubicBezTo>
                    <a:pt x="20591" y="12964"/>
                    <a:pt x="20584" y="13027"/>
                    <a:pt x="20597" y="13033"/>
                  </a:cubicBezTo>
                  <a:cubicBezTo>
                    <a:pt x="20553" y="13160"/>
                    <a:pt x="20597" y="13343"/>
                    <a:pt x="20578" y="13464"/>
                  </a:cubicBezTo>
                  <a:cubicBezTo>
                    <a:pt x="20578" y="13850"/>
                    <a:pt x="20515" y="14634"/>
                    <a:pt x="20489" y="14805"/>
                  </a:cubicBezTo>
                  <a:cubicBezTo>
                    <a:pt x="20470" y="15020"/>
                    <a:pt x="20344" y="15640"/>
                    <a:pt x="20243" y="15685"/>
                  </a:cubicBezTo>
                  <a:cubicBezTo>
                    <a:pt x="20103" y="15843"/>
                    <a:pt x="19882" y="15938"/>
                    <a:pt x="19730" y="16102"/>
                  </a:cubicBezTo>
                  <a:cubicBezTo>
                    <a:pt x="18699" y="17323"/>
                    <a:pt x="17680" y="18545"/>
                    <a:pt x="16547" y="19671"/>
                  </a:cubicBezTo>
                  <a:cubicBezTo>
                    <a:pt x="16294" y="19924"/>
                    <a:pt x="15902" y="20361"/>
                    <a:pt x="15756" y="20456"/>
                  </a:cubicBezTo>
                  <a:cubicBezTo>
                    <a:pt x="15693" y="20101"/>
                    <a:pt x="15611" y="19753"/>
                    <a:pt x="15503" y="19405"/>
                  </a:cubicBezTo>
                  <a:cubicBezTo>
                    <a:pt x="15313" y="18760"/>
                    <a:pt x="15010" y="18121"/>
                    <a:pt x="14478" y="17709"/>
                  </a:cubicBezTo>
                  <a:cubicBezTo>
                    <a:pt x="14934" y="17431"/>
                    <a:pt x="15396" y="17165"/>
                    <a:pt x="15832" y="16849"/>
                  </a:cubicBezTo>
                  <a:cubicBezTo>
                    <a:pt x="15845" y="16843"/>
                    <a:pt x="15864" y="16824"/>
                    <a:pt x="15896" y="16798"/>
                  </a:cubicBezTo>
                  <a:cubicBezTo>
                    <a:pt x="16320" y="16608"/>
                    <a:pt x="16731" y="16381"/>
                    <a:pt x="17079" y="16071"/>
                  </a:cubicBezTo>
                  <a:cubicBezTo>
                    <a:pt x="17705" y="15533"/>
                    <a:pt x="18123" y="14830"/>
                    <a:pt x="18313" y="14071"/>
                  </a:cubicBezTo>
                  <a:cubicBezTo>
                    <a:pt x="18844" y="13565"/>
                    <a:pt x="19490" y="12983"/>
                    <a:pt x="19888" y="12578"/>
                  </a:cubicBezTo>
                  <a:cubicBezTo>
                    <a:pt x="20078" y="12388"/>
                    <a:pt x="20243" y="12179"/>
                    <a:pt x="20338" y="12141"/>
                  </a:cubicBezTo>
                  <a:close/>
                  <a:moveTo>
                    <a:pt x="16138" y="349"/>
                  </a:moveTo>
                  <a:cubicBezTo>
                    <a:pt x="16500" y="349"/>
                    <a:pt x="16840" y="381"/>
                    <a:pt x="17110" y="454"/>
                  </a:cubicBezTo>
                  <a:cubicBezTo>
                    <a:pt x="17572" y="587"/>
                    <a:pt x="17712" y="676"/>
                    <a:pt x="17933" y="1131"/>
                  </a:cubicBezTo>
                  <a:cubicBezTo>
                    <a:pt x="18218" y="1859"/>
                    <a:pt x="17920" y="2530"/>
                    <a:pt x="17465" y="3352"/>
                  </a:cubicBezTo>
                  <a:cubicBezTo>
                    <a:pt x="17298" y="3607"/>
                    <a:pt x="17406" y="3820"/>
                    <a:pt x="17640" y="3820"/>
                  </a:cubicBezTo>
                  <a:cubicBezTo>
                    <a:pt x="17690" y="3820"/>
                    <a:pt x="17746" y="3810"/>
                    <a:pt x="17807" y="3789"/>
                  </a:cubicBezTo>
                  <a:cubicBezTo>
                    <a:pt x="17826" y="3789"/>
                    <a:pt x="17832" y="3782"/>
                    <a:pt x="17844" y="3782"/>
                  </a:cubicBezTo>
                  <a:lnTo>
                    <a:pt x="17889" y="3782"/>
                  </a:lnTo>
                  <a:cubicBezTo>
                    <a:pt x="19350" y="3820"/>
                    <a:pt x="19395" y="5358"/>
                    <a:pt x="18977" y="6503"/>
                  </a:cubicBezTo>
                  <a:cubicBezTo>
                    <a:pt x="18939" y="6687"/>
                    <a:pt x="18661" y="7206"/>
                    <a:pt x="18376" y="7592"/>
                  </a:cubicBezTo>
                  <a:cubicBezTo>
                    <a:pt x="18117" y="7965"/>
                    <a:pt x="17610" y="8591"/>
                    <a:pt x="17496" y="8845"/>
                  </a:cubicBezTo>
                  <a:cubicBezTo>
                    <a:pt x="17477" y="8883"/>
                    <a:pt x="17452" y="8933"/>
                    <a:pt x="17427" y="8977"/>
                  </a:cubicBezTo>
                  <a:cubicBezTo>
                    <a:pt x="17326" y="7801"/>
                    <a:pt x="17041" y="6643"/>
                    <a:pt x="16320" y="5681"/>
                  </a:cubicBezTo>
                  <a:cubicBezTo>
                    <a:pt x="16212" y="5523"/>
                    <a:pt x="16073" y="5371"/>
                    <a:pt x="15934" y="5244"/>
                  </a:cubicBezTo>
                  <a:cubicBezTo>
                    <a:pt x="16041" y="5219"/>
                    <a:pt x="16149" y="5187"/>
                    <a:pt x="16250" y="5149"/>
                  </a:cubicBezTo>
                  <a:cubicBezTo>
                    <a:pt x="16307" y="5124"/>
                    <a:pt x="16370" y="5111"/>
                    <a:pt x="16408" y="5054"/>
                  </a:cubicBezTo>
                  <a:cubicBezTo>
                    <a:pt x="16516" y="4928"/>
                    <a:pt x="16408" y="4713"/>
                    <a:pt x="16244" y="4713"/>
                  </a:cubicBezTo>
                  <a:cubicBezTo>
                    <a:pt x="16239" y="4712"/>
                    <a:pt x="16234" y="4712"/>
                    <a:pt x="16229" y="4712"/>
                  </a:cubicBezTo>
                  <a:cubicBezTo>
                    <a:pt x="16190" y="4712"/>
                    <a:pt x="16153" y="4732"/>
                    <a:pt x="16136" y="4738"/>
                  </a:cubicBezTo>
                  <a:cubicBezTo>
                    <a:pt x="16134" y="4740"/>
                    <a:pt x="16130" y="4742"/>
                    <a:pt x="16126" y="4744"/>
                  </a:cubicBezTo>
                  <a:lnTo>
                    <a:pt x="16126" y="4744"/>
                  </a:lnTo>
                  <a:cubicBezTo>
                    <a:pt x="16125" y="4744"/>
                    <a:pt x="16124" y="4744"/>
                    <a:pt x="16123" y="4744"/>
                  </a:cubicBezTo>
                  <a:cubicBezTo>
                    <a:pt x="15784" y="4880"/>
                    <a:pt x="15462" y="4955"/>
                    <a:pt x="15158" y="4955"/>
                  </a:cubicBezTo>
                  <a:cubicBezTo>
                    <a:pt x="14866" y="4955"/>
                    <a:pt x="14589" y="4886"/>
                    <a:pt x="14326" y="4738"/>
                  </a:cubicBezTo>
                  <a:cubicBezTo>
                    <a:pt x="14193" y="4643"/>
                    <a:pt x="14187" y="4643"/>
                    <a:pt x="14061" y="4516"/>
                  </a:cubicBezTo>
                  <a:lnTo>
                    <a:pt x="14048" y="4510"/>
                  </a:lnTo>
                  <a:cubicBezTo>
                    <a:pt x="14124" y="4187"/>
                    <a:pt x="14162" y="3871"/>
                    <a:pt x="14162" y="3542"/>
                  </a:cubicBezTo>
                  <a:cubicBezTo>
                    <a:pt x="14146" y="3498"/>
                    <a:pt x="14104" y="3477"/>
                    <a:pt x="14061" y="3477"/>
                  </a:cubicBezTo>
                  <a:cubicBezTo>
                    <a:pt x="14000" y="3477"/>
                    <a:pt x="13937" y="3518"/>
                    <a:pt x="13940" y="3593"/>
                  </a:cubicBezTo>
                  <a:cubicBezTo>
                    <a:pt x="13814" y="4928"/>
                    <a:pt x="13194" y="6440"/>
                    <a:pt x="12403" y="7244"/>
                  </a:cubicBezTo>
                  <a:cubicBezTo>
                    <a:pt x="11926" y="7753"/>
                    <a:pt x="11377" y="7970"/>
                    <a:pt x="10759" y="7970"/>
                  </a:cubicBezTo>
                  <a:cubicBezTo>
                    <a:pt x="10433" y="7970"/>
                    <a:pt x="10089" y="7910"/>
                    <a:pt x="9726" y="7801"/>
                  </a:cubicBezTo>
                  <a:cubicBezTo>
                    <a:pt x="9706" y="7794"/>
                    <a:pt x="9687" y="7791"/>
                    <a:pt x="9667" y="7791"/>
                  </a:cubicBezTo>
                  <a:cubicBezTo>
                    <a:pt x="9515" y="7791"/>
                    <a:pt x="9395" y="7976"/>
                    <a:pt x="9479" y="8117"/>
                  </a:cubicBezTo>
                  <a:cubicBezTo>
                    <a:pt x="9486" y="8130"/>
                    <a:pt x="9505" y="8142"/>
                    <a:pt x="9511" y="8155"/>
                  </a:cubicBezTo>
                  <a:cubicBezTo>
                    <a:pt x="9283" y="8667"/>
                    <a:pt x="8904" y="9034"/>
                    <a:pt x="8511" y="9287"/>
                  </a:cubicBezTo>
                  <a:cubicBezTo>
                    <a:pt x="8284" y="9446"/>
                    <a:pt x="8005" y="9541"/>
                    <a:pt x="7784" y="9705"/>
                  </a:cubicBezTo>
                  <a:cubicBezTo>
                    <a:pt x="7708" y="9787"/>
                    <a:pt x="7701" y="9895"/>
                    <a:pt x="7720" y="9996"/>
                  </a:cubicBezTo>
                  <a:cubicBezTo>
                    <a:pt x="7765" y="10230"/>
                    <a:pt x="7771" y="10237"/>
                    <a:pt x="7803" y="10420"/>
                  </a:cubicBezTo>
                  <a:lnTo>
                    <a:pt x="7803" y="10452"/>
                  </a:lnTo>
                  <a:cubicBezTo>
                    <a:pt x="7809" y="10610"/>
                    <a:pt x="7815" y="10642"/>
                    <a:pt x="7796" y="10844"/>
                  </a:cubicBezTo>
                  <a:cubicBezTo>
                    <a:pt x="7796" y="10863"/>
                    <a:pt x="7784" y="10895"/>
                    <a:pt x="7777" y="10914"/>
                  </a:cubicBezTo>
                  <a:cubicBezTo>
                    <a:pt x="7714" y="11167"/>
                    <a:pt x="7689" y="11224"/>
                    <a:pt x="7581" y="11433"/>
                  </a:cubicBezTo>
                  <a:cubicBezTo>
                    <a:pt x="7543" y="11508"/>
                    <a:pt x="7461" y="11622"/>
                    <a:pt x="7417" y="11673"/>
                  </a:cubicBezTo>
                  <a:cubicBezTo>
                    <a:pt x="7277" y="11578"/>
                    <a:pt x="7132" y="11515"/>
                    <a:pt x="6917" y="11496"/>
                  </a:cubicBezTo>
                  <a:cubicBezTo>
                    <a:pt x="6849" y="11487"/>
                    <a:pt x="6784" y="11483"/>
                    <a:pt x="6721" y="11483"/>
                  </a:cubicBezTo>
                  <a:cubicBezTo>
                    <a:pt x="5764" y="11483"/>
                    <a:pt x="5339" y="12442"/>
                    <a:pt x="5398" y="13362"/>
                  </a:cubicBezTo>
                  <a:cubicBezTo>
                    <a:pt x="5436" y="13976"/>
                    <a:pt x="5822" y="14799"/>
                    <a:pt x="6221" y="15027"/>
                  </a:cubicBezTo>
                  <a:cubicBezTo>
                    <a:pt x="6487" y="15195"/>
                    <a:pt x="6801" y="15283"/>
                    <a:pt x="7115" y="15283"/>
                  </a:cubicBezTo>
                  <a:cubicBezTo>
                    <a:pt x="7248" y="15283"/>
                    <a:pt x="7382" y="15267"/>
                    <a:pt x="7512" y="15235"/>
                  </a:cubicBezTo>
                  <a:cubicBezTo>
                    <a:pt x="7531" y="15267"/>
                    <a:pt x="7562" y="15292"/>
                    <a:pt x="7588" y="15324"/>
                  </a:cubicBezTo>
                  <a:cubicBezTo>
                    <a:pt x="7879" y="15640"/>
                    <a:pt x="8220" y="15900"/>
                    <a:pt x="8575" y="16147"/>
                  </a:cubicBezTo>
                  <a:cubicBezTo>
                    <a:pt x="8632" y="16178"/>
                    <a:pt x="8689" y="16210"/>
                    <a:pt x="8733" y="16248"/>
                  </a:cubicBezTo>
                  <a:cubicBezTo>
                    <a:pt x="6860" y="16558"/>
                    <a:pt x="5183" y="18475"/>
                    <a:pt x="4139" y="20487"/>
                  </a:cubicBezTo>
                  <a:cubicBezTo>
                    <a:pt x="4126" y="20481"/>
                    <a:pt x="4107" y="20468"/>
                    <a:pt x="4076" y="20449"/>
                  </a:cubicBezTo>
                  <a:cubicBezTo>
                    <a:pt x="3956" y="20386"/>
                    <a:pt x="3892" y="20304"/>
                    <a:pt x="3829" y="20215"/>
                  </a:cubicBezTo>
                  <a:cubicBezTo>
                    <a:pt x="3823" y="20203"/>
                    <a:pt x="3816" y="20196"/>
                    <a:pt x="3810" y="20177"/>
                  </a:cubicBezTo>
                  <a:cubicBezTo>
                    <a:pt x="3785" y="19994"/>
                    <a:pt x="3753" y="19791"/>
                    <a:pt x="3544" y="19734"/>
                  </a:cubicBezTo>
                  <a:cubicBezTo>
                    <a:pt x="3472" y="19717"/>
                    <a:pt x="3418" y="19711"/>
                    <a:pt x="3373" y="19711"/>
                  </a:cubicBezTo>
                  <a:cubicBezTo>
                    <a:pt x="3256" y="19711"/>
                    <a:pt x="3204" y="19754"/>
                    <a:pt x="3055" y="19754"/>
                  </a:cubicBezTo>
                  <a:cubicBezTo>
                    <a:pt x="3047" y="19754"/>
                    <a:pt x="3040" y="19753"/>
                    <a:pt x="3032" y="19753"/>
                  </a:cubicBezTo>
                  <a:cubicBezTo>
                    <a:pt x="3015" y="19754"/>
                    <a:pt x="2999" y="19754"/>
                    <a:pt x="2983" y="19754"/>
                  </a:cubicBezTo>
                  <a:cubicBezTo>
                    <a:pt x="2735" y="19754"/>
                    <a:pt x="2640" y="19659"/>
                    <a:pt x="2557" y="19475"/>
                  </a:cubicBezTo>
                  <a:cubicBezTo>
                    <a:pt x="2462" y="19165"/>
                    <a:pt x="2488" y="19019"/>
                    <a:pt x="2513" y="18716"/>
                  </a:cubicBezTo>
                  <a:cubicBezTo>
                    <a:pt x="2519" y="18697"/>
                    <a:pt x="2519" y="18684"/>
                    <a:pt x="2519" y="18678"/>
                  </a:cubicBezTo>
                  <a:cubicBezTo>
                    <a:pt x="2582" y="18469"/>
                    <a:pt x="2494" y="18228"/>
                    <a:pt x="2272" y="18178"/>
                  </a:cubicBezTo>
                  <a:cubicBezTo>
                    <a:pt x="1899" y="18057"/>
                    <a:pt x="1690" y="18051"/>
                    <a:pt x="1437" y="17874"/>
                  </a:cubicBezTo>
                  <a:cubicBezTo>
                    <a:pt x="868" y="17488"/>
                    <a:pt x="621" y="16672"/>
                    <a:pt x="868" y="16020"/>
                  </a:cubicBezTo>
                  <a:cubicBezTo>
                    <a:pt x="918" y="15837"/>
                    <a:pt x="1184" y="15419"/>
                    <a:pt x="1349" y="15267"/>
                  </a:cubicBezTo>
                  <a:cubicBezTo>
                    <a:pt x="1640" y="14989"/>
                    <a:pt x="1962" y="14754"/>
                    <a:pt x="2272" y="14489"/>
                  </a:cubicBezTo>
                  <a:cubicBezTo>
                    <a:pt x="3051" y="13900"/>
                    <a:pt x="3437" y="12951"/>
                    <a:pt x="3544" y="12002"/>
                  </a:cubicBezTo>
                  <a:cubicBezTo>
                    <a:pt x="3652" y="11306"/>
                    <a:pt x="3639" y="10907"/>
                    <a:pt x="3747" y="10344"/>
                  </a:cubicBezTo>
                  <a:cubicBezTo>
                    <a:pt x="3924" y="9446"/>
                    <a:pt x="4316" y="8250"/>
                    <a:pt x="4607" y="7585"/>
                  </a:cubicBezTo>
                  <a:cubicBezTo>
                    <a:pt x="5265" y="6244"/>
                    <a:pt x="6189" y="5402"/>
                    <a:pt x="7543" y="4713"/>
                  </a:cubicBezTo>
                  <a:cubicBezTo>
                    <a:pt x="8113" y="4428"/>
                    <a:pt x="8378" y="4346"/>
                    <a:pt x="8999" y="4137"/>
                  </a:cubicBezTo>
                  <a:cubicBezTo>
                    <a:pt x="9005" y="4156"/>
                    <a:pt x="9011" y="4168"/>
                    <a:pt x="9030" y="4187"/>
                  </a:cubicBezTo>
                  <a:cubicBezTo>
                    <a:pt x="9068" y="4240"/>
                    <a:pt x="9131" y="4266"/>
                    <a:pt x="9196" y="4266"/>
                  </a:cubicBezTo>
                  <a:cubicBezTo>
                    <a:pt x="9271" y="4266"/>
                    <a:pt x="9347" y="4230"/>
                    <a:pt x="9385" y="4162"/>
                  </a:cubicBezTo>
                  <a:cubicBezTo>
                    <a:pt x="9802" y="3143"/>
                    <a:pt x="10498" y="2485"/>
                    <a:pt x="11321" y="1929"/>
                  </a:cubicBezTo>
                  <a:cubicBezTo>
                    <a:pt x="12384" y="1169"/>
                    <a:pt x="13403" y="821"/>
                    <a:pt x="14681" y="505"/>
                  </a:cubicBezTo>
                  <a:cubicBezTo>
                    <a:pt x="15130" y="407"/>
                    <a:pt x="15654" y="349"/>
                    <a:pt x="16138" y="349"/>
                  </a:cubicBezTo>
                  <a:close/>
                  <a:moveTo>
                    <a:pt x="13669" y="17716"/>
                  </a:moveTo>
                  <a:cubicBezTo>
                    <a:pt x="13697" y="17716"/>
                    <a:pt x="13723" y="17727"/>
                    <a:pt x="13795" y="17747"/>
                  </a:cubicBezTo>
                  <a:cubicBezTo>
                    <a:pt x="14029" y="17811"/>
                    <a:pt x="14491" y="18254"/>
                    <a:pt x="14674" y="18532"/>
                  </a:cubicBezTo>
                  <a:cubicBezTo>
                    <a:pt x="14788" y="18659"/>
                    <a:pt x="15149" y="19234"/>
                    <a:pt x="15250" y="19519"/>
                  </a:cubicBezTo>
                  <a:cubicBezTo>
                    <a:pt x="15408" y="19924"/>
                    <a:pt x="15478" y="20348"/>
                    <a:pt x="15554" y="20778"/>
                  </a:cubicBezTo>
                  <a:cubicBezTo>
                    <a:pt x="15592" y="21031"/>
                    <a:pt x="15624" y="21392"/>
                    <a:pt x="15630" y="21759"/>
                  </a:cubicBezTo>
                  <a:cubicBezTo>
                    <a:pt x="15522" y="21411"/>
                    <a:pt x="15408" y="21063"/>
                    <a:pt x="15288" y="20721"/>
                  </a:cubicBezTo>
                  <a:cubicBezTo>
                    <a:pt x="14959" y="19734"/>
                    <a:pt x="14485" y="18684"/>
                    <a:pt x="13763" y="18108"/>
                  </a:cubicBezTo>
                  <a:cubicBezTo>
                    <a:pt x="13732" y="18083"/>
                    <a:pt x="13649" y="18001"/>
                    <a:pt x="13618" y="17988"/>
                  </a:cubicBezTo>
                  <a:cubicBezTo>
                    <a:pt x="13554" y="17950"/>
                    <a:pt x="13491" y="17899"/>
                    <a:pt x="13422" y="17861"/>
                  </a:cubicBezTo>
                  <a:cubicBezTo>
                    <a:pt x="13441" y="17830"/>
                    <a:pt x="13447" y="17798"/>
                    <a:pt x="13466" y="17766"/>
                  </a:cubicBezTo>
                  <a:lnTo>
                    <a:pt x="13478" y="17766"/>
                  </a:lnTo>
                  <a:cubicBezTo>
                    <a:pt x="13599" y="17732"/>
                    <a:pt x="13635" y="17716"/>
                    <a:pt x="13669" y="17716"/>
                  </a:cubicBezTo>
                  <a:close/>
                  <a:moveTo>
                    <a:pt x="5088" y="21987"/>
                  </a:moveTo>
                  <a:lnTo>
                    <a:pt x="5088" y="21987"/>
                  </a:lnTo>
                  <a:cubicBezTo>
                    <a:pt x="5107" y="22132"/>
                    <a:pt x="5094" y="22284"/>
                    <a:pt x="5075" y="22398"/>
                  </a:cubicBezTo>
                  <a:cubicBezTo>
                    <a:pt x="4972" y="22808"/>
                    <a:pt x="4779" y="23146"/>
                    <a:pt x="4709" y="23146"/>
                  </a:cubicBezTo>
                  <a:cubicBezTo>
                    <a:pt x="4707" y="23146"/>
                    <a:pt x="4704" y="23146"/>
                    <a:pt x="4702" y="23145"/>
                  </a:cubicBezTo>
                  <a:cubicBezTo>
                    <a:pt x="4626" y="23126"/>
                    <a:pt x="4557" y="22797"/>
                    <a:pt x="4645" y="22607"/>
                  </a:cubicBezTo>
                  <a:cubicBezTo>
                    <a:pt x="4759" y="22392"/>
                    <a:pt x="4892" y="22196"/>
                    <a:pt x="5057" y="22019"/>
                  </a:cubicBezTo>
                  <a:cubicBezTo>
                    <a:pt x="5063" y="22006"/>
                    <a:pt x="5082" y="22000"/>
                    <a:pt x="5088" y="21987"/>
                  </a:cubicBezTo>
                  <a:close/>
                  <a:moveTo>
                    <a:pt x="9125" y="18564"/>
                  </a:moveTo>
                  <a:cubicBezTo>
                    <a:pt x="9169" y="18570"/>
                    <a:pt x="9226" y="18589"/>
                    <a:pt x="9290" y="18602"/>
                  </a:cubicBezTo>
                  <a:cubicBezTo>
                    <a:pt x="9783" y="18754"/>
                    <a:pt x="10093" y="18937"/>
                    <a:pt x="10454" y="19266"/>
                  </a:cubicBezTo>
                  <a:cubicBezTo>
                    <a:pt x="10783" y="19601"/>
                    <a:pt x="11131" y="20139"/>
                    <a:pt x="11276" y="20475"/>
                  </a:cubicBezTo>
                  <a:cubicBezTo>
                    <a:pt x="11340" y="20620"/>
                    <a:pt x="11346" y="20715"/>
                    <a:pt x="11384" y="20785"/>
                  </a:cubicBezTo>
                  <a:cubicBezTo>
                    <a:pt x="11182" y="21063"/>
                    <a:pt x="11061" y="21424"/>
                    <a:pt x="11036" y="21765"/>
                  </a:cubicBezTo>
                  <a:cubicBezTo>
                    <a:pt x="11036" y="22101"/>
                    <a:pt x="11106" y="22430"/>
                    <a:pt x="11232" y="22727"/>
                  </a:cubicBezTo>
                  <a:cubicBezTo>
                    <a:pt x="11251" y="22746"/>
                    <a:pt x="11258" y="22765"/>
                    <a:pt x="11276" y="22791"/>
                  </a:cubicBezTo>
                  <a:cubicBezTo>
                    <a:pt x="11150" y="22892"/>
                    <a:pt x="11131" y="22898"/>
                    <a:pt x="11036" y="22980"/>
                  </a:cubicBezTo>
                  <a:cubicBezTo>
                    <a:pt x="10739" y="23233"/>
                    <a:pt x="10365" y="23506"/>
                    <a:pt x="10024" y="23816"/>
                  </a:cubicBezTo>
                  <a:cubicBezTo>
                    <a:pt x="9979" y="23854"/>
                    <a:pt x="9967" y="23866"/>
                    <a:pt x="9903" y="23929"/>
                  </a:cubicBezTo>
                  <a:cubicBezTo>
                    <a:pt x="9903" y="23816"/>
                    <a:pt x="9897" y="23708"/>
                    <a:pt x="9916" y="23594"/>
                  </a:cubicBezTo>
                  <a:cubicBezTo>
                    <a:pt x="9935" y="22746"/>
                    <a:pt x="9935" y="21898"/>
                    <a:pt x="9922" y="21063"/>
                  </a:cubicBezTo>
                  <a:cubicBezTo>
                    <a:pt x="9916" y="20753"/>
                    <a:pt x="9941" y="20437"/>
                    <a:pt x="9884" y="20139"/>
                  </a:cubicBezTo>
                  <a:cubicBezTo>
                    <a:pt x="9821" y="19779"/>
                    <a:pt x="9619" y="19431"/>
                    <a:pt x="9309" y="19228"/>
                  </a:cubicBezTo>
                  <a:cubicBezTo>
                    <a:pt x="9127" y="19105"/>
                    <a:pt x="8913" y="18998"/>
                    <a:pt x="8686" y="18998"/>
                  </a:cubicBezTo>
                  <a:cubicBezTo>
                    <a:pt x="8668" y="18998"/>
                    <a:pt x="8650" y="18999"/>
                    <a:pt x="8632" y="19000"/>
                  </a:cubicBezTo>
                  <a:cubicBezTo>
                    <a:pt x="8575" y="19000"/>
                    <a:pt x="8530" y="19007"/>
                    <a:pt x="8473" y="19013"/>
                  </a:cubicBezTo>
                  <a:cubicBezTo>
                    <a:pt x="8575" y="18918"/>
                    <a:pt x="8695" y="18823"/>
                    <a:pt x="8809" y="18754"/>
                  </a:cubicBezTo>
                  <a:cubicBezTo>
                    <a:pt x="8904" y="18684"/>
                    <a:pt x="9062" y="18665"/>
                    <a:pt x="9125" y="18564"/>
                  </a:cubicBezTo>
                  <a:close/>
                  <a:moveTo>
                    <a:pt x="13834" y="19907"/>
                  </a:moveTo>
                  <a:cubicBezTo>
                    <a:pt x="13917" y="19907"/>
                    <a:pt x="13985" y="19930"/>
                    <a:pt x="14029" y="19981"/>
                  </a:cubicBezTo>
                  <a:cubicBezTo>
                    <a:pt x="14035" y="19987"/>
                    <a:pt x="14035" y="19987"/>
                    <a:pt x="14035" y="19994"/>
                  </a:cubicBezTo>
                  <a:cubicBezTo>
                    <a:pt x="14042" y="20013"/>
                    <a:pt x="14048" y="20019"/>
                    <a:pt x="14054" y="20025"/>
                  </a:cubicBezTo>
                  <a:cubicBezTo>
                    <a:pt x="14137" y="20253"/>
                    <a:pt x="14111" y="20329"/>
                    <a:pt x="14092" y="20500"/>
                  </a:cubicBezTo>
                  <a:cubicBezTo>
                    <a:pt x="14029" y="20759"/>
                    <a:pt x="13972" y="20835"/>
                    <a:pt x="14004" y="21019"/>
                  </a:cubicBezTo>
                  <a:cubicBezTo>
                    <a:pt x="14004" y="21069"/>
                    <a:pt x="14073" y="21152"/>
                    <a:pt x="14105" y="21183"/>
                  </a:cubicBezTo>
                  <a:cubicBezTo>
                    <a:pt x="14143" y="21228"/>
                    <a:pt x="14193" y="21272"/>
                    <a:pt x="14238" y="21304"/>
                  </a:cubicBezTo>
                  <a:cubicBezTo>
                    <a:pt x="14231" y="21304"/>
                    <a:pt x="14231" y="21304"/>
                    <a:pt x="14263" y="21323"/>
                  </a:cubicBezTo>
                  <a:cubicBezTo>
                    <a:pt x="14352" y="21417"/>
                    <a:pt x="14333" y="21379"/>
                    <a:pt x="14383" y="21468"/>
                  </a:cubicBezTo>
                  <a:cubicBezTo>
                    <a:pt x="14453" y="21645"/>
                    <a:pt x="14428" y="21658"/>
                    <a:pt x="14396" y="21962"/>
                  </a:cubicBezTo>
                  <a:lnTo>
                    <a:pt x="14396" y="21930"/>
                  </a:lnTo>
                  <a:lnTo>
                    <a:pt x="14396" y="21930"/>
                  </a:lnTo>
                  <a:cubicBezTo>
                    <a:pt x="14396" y="21962"/>
                    <a:pt x="14390" y="22076"/>
                    <a:pt x="14409" y="22107"/>
                  </a:cubicBezTo>
                  <a:cubicBezTo>
                    <a:pt x="14409" y="22113"/>
                    <a:pt x="14478" y="22259"/>
                    <a:pt x="14573" y="22367"/>
                  </a:cubicBezTo>
                  <a:cubicBezTo>
                    <a:pt x="14579" y="22392"/>
                    <a:pt x="14611" y="22461"/>
                    <a:pt x="14617" y="22512"/>
                  </a:cubicBezTo>
                  <a:cubicBezTo>
                    <a:pt x="14655" y="22677"/>
                    <a:pt x="14655" y="22734"/>
                    <a:pt x="14643" y="22936"/>
                  </a:cubicBezTo>
                  <a:cubicBezTo>
                    <a:pt x="14586" y="23227"/>
                    <a:pt x="14434" y="23525"/>
                    <a:pt x="14042" y="23714"/>
                  </a:cubicBezTo>
                  <a:cubicBezTo>
                    <a:pt x="13990" y="23725"/>
                    <a:pt x="13886" y="23765"/>
                    <a:pt x="13732" y="23765"/>
                  </a:cubicBezTo>
                  <a:cubicBezTo>
                    <a:pt x="13698" y="23765"/>
                    <a:pt x="13662" y="23763"/>
                    <a:pt x="13624" y="23759"/>
                  </a:cubicBezTo>
                  <a:cubicBezTo>
                    <a:pt x="13548" y="23756"/>
                    <a:pt x="13472" y="23747"/>
                    <a:pt x="13398" y="23747"/>
                  </a:cubicBezTo>
                  <a:cubicBezTo>
                    <a:pt x="13318" y="23747"/>
                    <a:pt x="13241" y="23757"/>
                    <a:pt x="13168" y="23797"/>
                  </a:cubicBezTo>
                  <a:cubicBezTo>
                    <a:pt x="13124" y="23828"/>
                    <a:pt x="13074" y="23860"/>
                    <a:pt x="13029" y="23904"/>
                  </a:cubicBezTo>
                  <a:cubicBezTo>
                    <a:pt x="12985" y="23942"/>
                    <a:pt x="12928" y="23980"/>
                    <a:pt x="12871" y="24031"/>
                  </a:cubicBezTo>
                  <a:cubicBezTo>
                    <a:pt x="12624" y="23379"/>
                    <a:pt x="12055" y="22740"/>
                    <a:pt x="11700" y="22607"/>
                  </a:cubicBezTo>
                  <a:cubicBezTo>
                    <a:pt x="11675" y="22598"/>
                    <a:pt x="11648" y="22594"/>
                    <a:pt x="11620" y="22594"/>
                  </a:cubicBezTo>
                  <a:cubicBezTo>
                    <a:pt x="11573" y="22594"/>
                    <a:pt x="11525" y="22606"/>
                    <a:pt x="11485" y="22626"/>
                  </a:cubicBezTo>
                  <a:cubicBezTo>
                    <a:pt x="11422" y="22512"/>
                    <a:pt x="11390" y="22405"/>
                    <a:pt x="11365" y="22215"/>
                  </a:cubicBezTo>
                  <a:cubicBezTo>
                    <a:pt x="11295" y="21879"/>
                    <a:pt x="11416" y="21436"/>
                    <a:pt x="11675" y="21063"/>
                  </a:cubicBezTo>
                  <a:cubicBezTo>
                    <a:pt x="11736" y="20978"/>
                    <a:pt x="11936" y="20771"/>
                    <a:pt x="12165" y="20771"/>
                  </a:cubicBezTo>
                  <a:cubicBezTo>
                    <a:pt x="12174" y="20771"/>
                    <a:pt x="12184" y="20771"/>
                    <a:pt x="12194" y="20772"/>
                  </a:cubicBezTo>
                  <a:cubicBezTo>
                    <a:pt x="12218" y="20769"/>
                    <a:pt x="12235" y="20768"/>
                    <a:pt x="12248" y="20768"/>
                  </a:cubicBezTo>
                  <a:cubicBezTo>
                    <a:pt x="12289" y="20768"/>
                    <a:pt x="12287" y="20780"/>
                    <a:pt x="12340" y="20785"/>
                  </a:cubicBezTo>
                  <a:cubicBezTo>
                    <a:pt x="12245" y="21044"/>
                    <a:pt x="12181" y="21316"/>
                    <a:pt x="12200" y="21582"/>
                  </a:cubicBezTo>
                  <a:cubicBezTo>
                    <a:pt x="12219" y="21635"/>
                    <a:pt x="12266" y="21659"/>
                    <a:pt x="12314" y="21659"/>
                  </a:cubicBezTo>
                  <a:cubicBezTo>
                    <a:pt x="12380" y="21659"/>
                    <a:pt x="12447" y="21614"/>
                    <a:pt x="12447" y="21538"/>
                  </a:cubicBezTo>
                  <a:cubicBezTo>
                    <a:pt x="12498" y="21057"/>
                    <a:pt x="12688" y="20658"/>
                    <a:pt x="12991" y="20348"/>
                  </a:cubicBezTo>
                  <a:cubicBezTo>
                    <a:pt x="13222" y="20103"/>
                    <a:pt x="13591" y="19907"/>
                    <a:pt x="13834" y="19907"/>
                  </a:cubicBezTo>
                  <a:close/>
                  <a:moveTo>
                    <a:pt x="8650" y="19227"/>
                  </a:moveTo>
                  <a:cubicBezTo>
                    <a:pt x="8716" y="19227"/>
                    <a:pt x="8784" y="19235"/>
                    <a:pt x="8859" y="19253"/>
                  </a:cubicBezTo>
                  <a:cubicBezTo>
                    <a:pt x="9011" y="19298"/>
                    <a:pt x="9201" y="19405"/>
                    <a:pt x="9328" y="19519"/>
                  </a:cubicBezTo>
                  <a:cubicBezTo>
                    <a:pt x="9454" y="19627"/>
                    <a:pt x="9568" y="19829"/>
                    <a:pt x="9606" y="19930"/>
                  </a:cubicBezTo>
                  <a:cubicBezTo>
                    <a:pt x="9808" y="20494"/>
                    <a:pt x="9644" y="20993"/>
                    <a:pt x="9600" y="21576"/>
                  </a:cubicBezTo>
                  <a:cubicBezTo>
                    <a:pt x="9524" y="22170"/>
                    <a:pt x="9505" y="23233"/>
                    <a:pt x="9479" y="24119"/>
                  </a:cubicBezTo>
                  <a:cubicBezTo>
                    <a:pt x="9479" y="24126"/>
                    <a:pt x="9479" y="24138"/>
                    <a:pt x="9486" y="24151"/>
                  </a:cubicBezTo>
                  <a:cubicBezTo>
                    <a:pt x="9460" y="24164"/>
                    <a:pt x="9429" y="24170"/>
                    <a:pt x="9391" y="24195"/>
                  </a:cubicBezTo>
                  <a:cubicBezTo>
                    <a:pt x="9334" y="24202"/>
                    <a:pt x="8935" y="24613"/>
                    <a:pt x="8872" y="24727"/>
                  </a:cubicBezTo>
                  <a:cubicBezTo>
                    <a:pt x="8758" y="24879"/>
                    <a:pt x="8657" y="25037"/>
                    <a:pt x="8562" y="25201"/>
                  </a:cubicBezTo>
                  <a:cubicBezTo>
                    <a:pt x="8530" y="25271"/>
                    <a:pt x="8467" y="25334"/>
                    <a:pt x="8492" y="25416"/>
                  </a:cubicBezTo>
                  <a:cubicBezTo>
                    <a:pt x="8503" y="25473"/>
                    <a:pt x="8555" y="25502"/>
                    <a:pt x="8608" y="25502"/>
                  </a:cubicBezTo>
                  <a:cubicBezTo>
                    <a:pt x="8650" y="25502"/>
                    <a:pt x="8692" y="25484"/>
                    <a:pt x="8714" y="25448"/>
                  </a:cubicBezTo>
                  <a:cubicBezTo>
                    <a:pt x="8999" y="24866"/>
                    <a:pt x="9347" y="24600"/>
                    <a:pt x="9555" y="24537"/>
                  </a:cubicBezTo>
                  <a:lnTo>
                    <a:pt x="9549" y="24537"/>
                  </a:lnTo>
                  <a:cubicBezTo>
                    <a:pt x="9568" y="24531"/>
                    <a:pt x="9581" y="24531"/>
                    <a:pt x="9600" y="24518"/>
                  </a:cubicBezTo>
                  <a:cubicBezTo>
                    <a:pt x="9631" y="24512"/>
                    <a:pt x="9695" y="24499"/>
                    <a:pt x="9676" y="24499"/>
                  </a:cubicBezTo>
                  <a:cubicBezTo>
                    <a:pt x="9701" y="24486"/>
                    <a:pt x="9714" y="24486"/>
                    <a:pt x="9739" y="24486"/>
                  </a:cubicBezTo>
                  <a:lnTo>
                    <a:pt x="9758" y="24486"/>
                  </a:lnTo>
                  <a:cubicBezTo>
                    <a:pt x="9862" y="24474"/>
                    <a:pt x="9972" y="24426"/>
                    <a:pt x="10025" y="24331"/>
                  </a:cubicBezTo>
                  <a:lnTo>
                    <a:pt x="10025" y="24331"/>
                  </a:lnTo>
                  <a:cubicBezTo>
                    <a:pt x="10051" y="24297"/>
                    <a:pt x="10101" y="24228"/>
                    <a:pt x="10112" y="24202"/>
                  </a:cubicBezTo>
                  <a:lnTo>
                    <a:pt x="10112" y="24195"/>
                  </a:lnTo>
                  <a:cubicBezTo>
                    <a:pt x="10283" y="23967"/>
                    <a:pt x="10524" y="23695"/>
                    <a:pt x="10834" y="23474"/>
                  </a:cubicBezTo>
                  <a:cubicBezTo>
                    <a:pt x="11049" y="23316"/>
                    <a:pt x="11220" y="23221"/>
                    <a:pt x="11384" y="23145"/>
                  </a:cubicBezTo>
                  <a:cubicBezTo>
                    <a:pt x="11403" y="23139"/>
                    <a:pt x="11447" y="23113"/>
                    <a:pt x="11473" y="23107"/>
                  </a:cubicBezTo>
                  <a:cubicBezTo>
                    <a:pt x="11492" y="23094"/>
                    <a:pt x="11511" y="23094"/>
                    <a:pt x="11511" y="23088"/>
                  </a:cubicBezTo>
                  <a:cubicBezTo>
                    <a:pt x="11549" y="23082"/>
                    <a:pt x="11587" y="23063"/>
                    <a:pt x="11631" y="23037"/>
                  </a:cubicBezTo>
                  <a:cubicBezTo>
                    <a:pt x="11637" y="23037"/>
                    <a:pt x="11637" y="23031"/>
                    <a:pt x="11643" y="23031"/>
                  </a:cubicBezTo>
                  <a:lnTo>
                    <a:pt x="11650" y="23031"/>
                  </a:lnTo>
                  <a:cubicBezTo>
                    <a:pt x="11694" y="23056"/>
                    <a:pt x="11764" y="23094"/>
                    <a:pt x="11795" y="23120"/>
                  </a:cubicBezTo>
                  <a:cubicBezTo>
                    <a:pt x="12403" y="23683"/>
                    <a:pt x="12713" y="24505"/>
                    <a:pt x="12624" y="25644"/>
                  </a:cubicBezTo>
                  <a:cubicBezTo>
                    <a:pt x="12612" y="25878"/>
                    <a:pt x="12580" y="26024"/>
                    <a:pt x="12523" y="26296"/>
                  </a:cubicBezTo>
                  <a:cubicBezTo>
                    <a:pt x="12517" y="26296"/>
                    <a:pt x="12504" y="26296"/>
                    <a:pt x="12498" y="26309"/>
                  </a:cubicBezTo>
                  <a:cubicBezTo>
                    <a:pt x="12346" y="26378"/>
                    <a:pt x="12396" y="26391"/>
                    <a:pt x="12232" y="26517"/>
                  </a:cubicBezTo>
                  <a:cubicBezTo>
                    <a:pt x="12213" y="26530"/>
                    <a:pt x="11688" y="26827"/>
                    <a:pt x="11485" y="26935"/>
                  </a:cubicBezTo>
                  <a:cubicBezTo>
                    <a:pt x="11001" y="27186"/>
                    <a:pt x="10416" y="27340"/>
                    <a:pt x="9869" y="27340"/>
                  </a:cubicBezTo>
                  <a:cubicBezTo>
                    <a:pt x="9367" y="27340"/>
                    <a:pt x="8895" y="27210"/>
                    <a:pt x="8562" y="26903"/>
                  </a:cubicBezTo>
                  <a:cubicBezTo>
                    <a:pt x="7777" y="26163"/>
                    <a:pt x="7290" y="24796"/>
                    <a:pt x="7138" y="23822"/>
                  </a:cubicBezTo>
                  <a:cubicBezTo>
                    <a:pt x="7037" y="22759"/>
                    <a:pt x="7138" y="21955"/>
                    <a:pt x="7436" y="20962"/>
                  </a:cubicBezTo>
                  <a:cubicBezTo>
                    <a:pt x="7619" y="20373"/>
                    <a:pt x="7739" y="20013"/>
                    <a:pt x="8062" y="19513"/>
                  </a:cubicBezTo>
                  <a:cubicBezTo>
                    <a:pt x="8100" y="19450"/>
                    <a:pt x="8151" y="19386"/>
                    <a:pt x="8195" y="19329"/>
                  </a:cubicBezTo>
                  <a:cubicBezTo>
                    <a:pt x="8376" y="19265"/>
                    <a:pt x="8509" y="19227"/>
                    <a:pt x="8650" y="19227"/>
                  </a:cubicBezTo>
                  <a:close/>
                  <a:moveTo>
                    <a:pt x="7486" y="26150"/>
                  </a:moveTo>
                  <a:cubicBezTo>
                    <a:pt x="7644" y="26442"/>
                    <a:pt x="7815" y="26726"/>
                    <a:pt x="8030" y="26973"/>
                  </a:cubicBezTo>
                  <a:cubicBezTo>
                    <a:pt x="7765" y="27239"/>
                    <a:pt x="7556" y="27391"/>
                    <a:pt x="7258" y="27580"/>
                  </a:cubicBezTo>
                  <a:cubicBezTo>
                    <a:pt x="7151" y="27479"/>
                    <a:pt x="7164" y="27460"/>
                    <a:pt x="7107" y="27359"/>
                  </a:cubicBezTo>
                  <a:cubicBezTo>
                    <a:pt x="7100" y="27327"/>
                    <a:pt x="7069" y="27251"/>
                    <a:pt x="7056" y="27207"/>
                  </a:cubicBezTo>
                  <a:lnTo>
                    <a:pt x="7056" y="27131"/>
                  </a:lnTo>
                  <a:cubicBezTo>
                    <a:pt x="7056" y="27074"/>
                    <a:pt x="7183" y="26663"/>
                    <a:pt x="7271" y="26511"/>
                  </a:cubicBezTo>
                  <a:cubicBezTo>
                    <a:pt x="7328" y="26385"/>
                    <a:pt x="7404" y="26271"/>
                    <a:pt x="7486" y="26150"/>
                  </a:cubicBezTo>
                  <a:close/>
                  <a:moveTo>
                    <a:pt x="9226" y="16526"/>
                  </a:moveTo>
                  <a:cubicBezTo>
                    <a:pt x="9321" y="16571"/>
                    <a:pt x="9423" y="16621"/>
                    <a:pt x="9524" y="16665"/>
                  </a:cubicBezTo>
                  <a:cubicBezTo>
                    <a:pt x="9334" y="16716"/>
                    <a:pt x="9157" y="16792"/>
                    <a:pt x="8973" y="16881"/>
                  </a:cubicBezTo>
                  <a:cubicBezTo>
                    <a:pt x="8442" y="17127"/>
                    <a:pt x="7974" y="17488"/>
                    <a:pt x="7550" y="17893"/>
                  </a:cubicBezTo>
                  <a:cubicBezTo>
                    <a:pt x="6455" y="18874"/>
                    <a:pt x="5715" y="20323"/>
                    <a:pt x="5234" y="21462"/>
                  </a:cubicBezTo>
                  <a:cubicBezTo>
                    <a:pt x="5234" y="21468"/>
                    <a:pt x="5221" y="21474"/>
                    <a:pt x="5221" y="21481"/>
                  </a:cubicBezTo>
                  <a:cubicBezTo>
                    <a:pt x="5215" y="21481"/>
                    <a:pt x="5215" y="21493"/>
                    <a:pt x="5208" y="21493"/>
                  </a:cubicBezTo>
                  <a:cubicBezTo>
                    <a:pt x="5177" y="21512"/>
                    <a:pt x="5145" y="21544"/>
                    <a:pt x="5113" y="21576"/>
                  </a:cubicBezTo>
                  <a:cubicBezTo>
                    <a:pt x="4936" y="21746"/>
                    <a:pt x="4791" y="21943"/>
                    <a:pt x="4671" y="22145"/>
                  </a:cubicBezTo>
                  <a:cubicBezTo>
                    <a:pt x="4481" y="22430"/>
                    <a:pt x="4348" y="22772"/>
                    <a:pt x="4449" y="23113"/>
                  </a:cubicBezTo>
                  <a:cubicBezTo>
                    <a:pt x="4492" y="23307"/>
                    <a:pt x="4618" y="23392"/>
                    <a:pt x="4748" y="23392"/>
                  </a:cubicBezTo>
                  <a:cubicBezTo>
                    <a:pt x="4830" y="23392"/>
                    <a:pt x="4914" y="23358"/>
                    <a:pt x="4981" y="23297"/>
                  </a:cubicBezTo>
                  <a:cubicBezTo>
                    <a:pt x="5183" y="23120"/>
                    <a:pt x="5284" y="22841"/>
                    <a:pt x="5367" y="22588"/>
                  </a:cubicBezTo>
                  <a:cubicBezTo>
                    <a:pt x="5430" y="22322"/>
                    <a:pt x="5436" y="22012"/>
                    <a:pt x="5373" y="21746"/>
                  </a:cubicBezTo>
                  <a:cubicBezTo>
                    <a:pt x="5398" y="21721"/>
                    <a:pt x="5411" y="21696"/>
                    <a:pt x="5430" y="21671"/>
                  </a:cubicBezTo>
                  <a:cubicBezTo>
                    <a:pt x="5436" y="21658"/>
                    <a:pt x="5442" y="21633"/>
                    <a:pt x="5442" y="21620"/>
                  </a:cubicBezTo>
                  <a:cubicBezTo>
                    <a:pt x="5487" y="21531"/>
                    <a:pt x="5518" y="21443"/>
                    <a:pt x="5563" y="21373"/>
                  </a:cubicBezTo>
                  <a:cubicBezTo>
                    <a:pt x="5885" y="20715"/>
                    <a:pt x="6290" y="20108"/>
                    <a:pt x="6708" y="19513"/>
                  </a:cubicBezTo>
                  <a:cubicBezTo>
                    <a:pt x="7227" y="18779"/>
                    <a:pt x="7866" y="17982"/>
                    <a:pt x="8670" y="17418"/>
                  </a:cubicBezTo>
                  <a:cubicBezTo>
                    <a:pt x="9043" y="17191"/>
                    <a:pt x="9315" y="17039"/>
                    <a:pt x="9682" y="16950"/>
                  </a:cubicBezTo>
                  <a:cubicBezTo>
                    <a:pt x="9689" y="16943"/>
                    <a:pt x="9705" y="16942"/>
                    <a:pt x="9728" y="16942"/>
                  </a:cubicBezTo>
                  <a:cubicBezTo>
                    <a:pt x="9742" y="16942"/>
                    <a:pt x="9758" y="16943"/>
                    <a:pt x="9776" y="16943"/>
                  </a:cubicBezTo>
                  <a:cubicBezTo>
                    <a:pt x="9837" y="16943"/>
                    <a:pt x="9915" y="16937"/>
                    <a:pt x="9979" y="16887"/>
                  </a:cubicBezTo>
                  <a:cubicBezTo>
                    <a:pt x="9986" y="16881"/>
                    <a:pt x="9986" y="16874"/>
                    <a:pt x="9992" y="16862"/>
                  </a:cubicBezTo>
                  <a:cubicBezTo>
                    <a:pt x="10049" y="16887"/>
                    <a:pt x="10106" y="16906"/>
                    <a:pt x="10169" y="16919"/>
                  </a:cubicBezTo>
                  <a:cubicBezTo>
                    <a:pt x="10467" y="17013"/>
                    <a:pt x="10770" y="17108"/>
                    <a:pt x="11074" y="17191"/>
                  </a:cubicBezTo>
                  <a:cubicBezTo>
                    <a:pt x="11068" y="17305"/>
                    <a:pt x="11099" y="17298"/>
                    <a:pt x="11131" y="17463"/>
                  </a:cubicBezTo>
                  <a:cubicBezTo>
                    <a:pt x="11163" y="17589"/>
                    <a:pt x="11169" y="17672"/>
                    <a:pt x="11188" y="17760"/>
                  </a:cubicBezTo>
                  <a:cubicBezTo>
                    <a:pt x="10832" y="17465"/>
                    <a:pt x="10384" y="17285"/>
                    <a:pt x="9979" y="17285"/>
                  </a:cubicBezTo>
                  <a:cubicBezTo>
                    <a:pt x="9837" y="17285"/>
                    <a:pt x="9700" y="17307"/>
                    <a:pt x="9574" y="17355"/>
                  </a:cubicBezTo>
                  <a:cubicBezTo>
                    <a:pt x="9604" y="17343"/>
                    <a:pt x="9613" y="17338"/>
                    <a:pt x="9609" y="17338"/>
                  </a:cubicBezTo>
                  <a:lnTo>
                    <a:pt x="9609" y="17338"/>
                  </a:lnTo>
                  <a:cubicBezTo>
                    <a:pt x="9604" y="17338"/>
                    <a:pt x="9582" y="17345"/>
                    <a:pt x="9555" y="17355"/>
                  </a:cubicBezTo>
                  <a:cubicBezTo>
                    <a:pt x="9473" y="17387"/>
                    <a:pt x="9378" y="17418"/>
                    <a:pt x="9296" y="17463"/>
                  </a:cubicBezTo>
                  <a:cubicBezTo>
                    <a:pt x="9131" y="17551"/>
                    <a:pt x="8853" y="17716"/>
                    <a:pt x="8670" y="17937"/>
                  </a:cubicBezTo>
                  <a:cubicBezTo>
                    <a:pt x="8632" y="18021"/>
                    <a:pt x="8708" y="18098"/>
                    <a:pt x="8780" y="18098"/>
                  </a:cubicBezTo>
                  <a:cubicBezTo>
                    <a:pt x="8807" y="18098"/>
                    <a:pt x="8833" y="18087"/>
                    <a:pt x="8853" y="18064"/>
                  </a:cubicBezTo>
                  <a:cubicBezTo>
                    <a:pt x="9043" y="17893"/>
                    <a:pt x="9163" y="17804"/>
                    <a:pt x="9347" y="17747"/>
                  </a:cubicBezTo>
                  <a:cubicBezTo>
                    <a:pt x="9410" y="17735"/>
                    <a:pt x="9473" y="17716"/>
                    <a:pt x="9543" y="17709"/>
                  </a:cubicBezTo>
                  <a:cubicBezTo>
                    <a:pt x="9581" y="17709"/>
                    <a:pt x="9600" y="17703"/>
                    <a:pt x="9587" y="17703"/>
                  </a:cubicBezTo>
                  <a:lnTo>
                    <a:pt x="9606" y="17703"/>
                  </a:lnTo>
                  <a:cubicBezTo>
                    <a:pt x="9668" y="17698"/>
                    <a:pt x="9751" y="17691"/>
                    <a:pt x="9847" y="17691"/>
                  </a:cubicBezTo>
                  <a:cubicBezTo>
                    <a:pt x="10092" y="17691"/>
                    <a:pt x="10425" y="17735"/>
                    <a:pt x="10739" y="17963"/>
                  </a:cubicBezTo>
                  <a:cubicBezTo>
                    <a:pt x="11220" y="18273"/>
                    <a:pt x="11719" y="18962"/>
                    <a:pt x="11928" y="19500"/>
                  </a:cubicBezTo>
                  <a:cubicBezTo>
                    <a:pt x="11985" y="19614"/>
                    <a:pt x="12131" y="20089"/>
                    <a:pt x="12226" y="20386"/>
                  </a:cubicBezTo>
                  <a:cubicBezTo>
                    <a:pt x="12023" y="20386"/>
                    <a:pt x="11852" y="20437"/>
                    <a:pt x="11694" y="20544"/>
                  </a:cubicBezTo>
                  <a:cubicBezTo>
                    <a:pt x="11390" y="19380"/>
                    <a:pt x="10232" y="18254"/>
                    <a:pt x="9169" y="18247"/>
                  </a:cubicBezTo>
                  <a:cubicBezTo>
                    <a:pt x="9157" y="18247"/>
                    <a:pt x="9145" y="18247"/>
                    <a:pt x="9132" y="18247"/>
                  </a:cubicBezTo>
                  <a:cubicBezTo>
                    <a:pt x="8973" y="18247"/>
                    <a:pt x="8810" y="18284"/>
                    <a:pt x="8663" y="18342"/>
                  </a:cubicBezTo>
                  <a:cubicBezTo>
                    <a:pt x="8600" y="18374"/>
                    <a:pt x="8505" y="18374"/>
                    <a:pt x="8467" y="18443"/>
                  </a:cubicBezTo>
                  <a:cubicBezTo>
                    <a:pt x="8429" y="18500"/>
                    <a:pt x="8461" y="18570"/>
                    <a:pt x="8505" y="18614"/>
                  </a:cubicBezTo>
                  <a:cubicBezTo>
                    <a:pt x="7613" y="19253"/>
                    <a:pt x="7233" y="20373"/>
                    <a:pt x="6961" y="21221"/>
                  </a:cubicBezTo>
                  <a:cubicBezTo>
                    <a:pt x="6537" y="22651"/>
                    <a:pt x="6594" y="24246"/>
                    <a:pt x="7227" y="25613"/>
                  </a:cubicBezTo>
                  <a:cubicBezTo>
                    <a:pt x="7240" y="25651"/>
                    <a:pt x="7258" y="25689"/>
                    <a:pt x="7277" y="25720"/>
                  </a:cubicBezTo>
                  <a:cubicBezTo>
                    <a:pt x="7271" y="25752"/>
                    <a:pt x="7258" y="25796"/>
                    <a:pt x="7246" y="25828"/>
                  </a:cubicBezTo>
                  <a:cubicBezTo>
                    <a:pt x="7202" y="25992"/>
                    <a:pt x="7164" y="26163"/>
                    <a:pt x="7100" y="26334"/>
                  </a:cubicBezTo>
                  <a:cubicBezTo>
                    <a:pt x="6993" y="26574"/>
                    <a:pt x="6816" y="26903"/>
                    <a:pt x="6727" y="27188"/>
                  </a:cubicBezTo>
                  <a:cubicBezTo>
                    <a:pt x="6676" y="27327"/>
                    <a:pt x="6689" y="27587"/>
                    <a:pt x="6917" y="27764"/>
                  </a:cubicBezTo>
                  <a:cubicBezTo>
                    <a:pt x="6923" y="27770"/>
                    <a:pt x="6929" y="27777"/>
                    <a:pt x="6942" y="27777"/>
                  </a:cubicBezTo>
                  <a:cubicBezTo>
                    <a:pt x="6657" y="27922"/>
                    <a:pt x="6322" y="28106"/>
                    <a:pt x="6214" y="28239"/>
                  </a:cubicBezTo>
                  <a:lnTo>
                    <a:pt x="6202" y="28245"/>
                  </a:lnTo>
                  <a:cubicBezTo>
                    <a:pt x="6195" y="28264"/>
                    <a:pt x="6183" y="28283"/>
                    <a:pt x="6157" y="28314"/>
                  </a:cubicBezTo>
                  <a:cubicBezTo>
                    <a:pt x="6088" y="27694"/>
                    <a:pt x="6101" y="26967"/>
                    <a:pt x="6120" y="26290"/>
                  </a:cubicBezTo>
                  <a:cubicBezTo>
                    <a:pt x="6139" y="25726"/>
                    <a:pt x="6202" y="24898"/>
                    <a:pt x="5405" y="24638"/>
                  </a:cubicBezTo>
                  <a:cubicBezTo>
                    <a:pt x="5136" y="24533"/>
                    <a:pt x="4850" y="24496"/>
                    <a:pt x="4562" y="24496"/>
                  </a:cubicBezTo>
                  <a:cubicBezTo>
                    <a:pt x="4349" y="24496"/>
                    <a:pt x="4134" y="24516"/>
                    <a:pt x="3924" y="24543"/>
                  </a:cubicBezTo>
                  <a:cubicBezTo>
                    <a:pt x="3747" y="24569"/>
                    <a:pt x="3544" y="24594"/>
                    <a:pt x="3367" y="24644"/>
                  </a:cubicBezTo>
                  <a:cubicBezTo>
                    <a:pt x="3348" y="24607"/>
                    <a:pt x="3348" y="24594"/>
                    <a:pt x="3354" y="24575"/>
                  </a:cubicBezTo>
                  <a:cubicBezTo>
                    <a:pt x="3386" y="24309"/>
                    <a:pt x="3430" y="23885"/>
                    <a:pt x="3544" y="23316"/>
                  </a:cubicBezTo>
                  <a:cubicBezTo>
                    <a:pt x="4044" y="20930"/>
                    <a:pt x="5911" y="17811"/>
                    <a:pt x="8125" y="16792"/>
                  </a:cubicBezTo>
                  <a:cubicBezTo>
                    <a:pt x="8397" y="16640"/>
                    <a:pt x="8973" y="16533"/>
                    <a:pt x="9207" y="16526"/>
                  </a:cubicBezTo>
                  <a:close/>
                  <a:moveTo>
                    <a:pt x="13346" y="18127"/>
                  </a:moveTo>
                  <a:cubicBezTo>
                    <a:pt x="13630" y="18336"/>
                    <a:pt x="13763" y="18557"/>
                    <a:pt x="13972" y="18855"/>
                  </a:cubicBezTo>
                  <a:cubicBezTo>
                    <a:pt x="14567" y="19791"/>
                    <a:pt x="14826" y="20626"/>
                    <a:pt x="15174" y="21702"/>
                  </a:cubicBezTo>
                  <a:cubicBezTo>
                    <a:pt x="15598" y="22993"/>
                    <a:pt x="15978" y="24752"/>
                    <a:pt x="16092" y="25878"/>
                  </a:cubicBezTo>
                  <a:cubicBezTo>
                    <a:pt x="16161" y="26448"/>
                    <a:pt x="16225" y="27017"/>
                    <a:pt x="16225" y="27587"/>
                  </a:cubicBezTo>
                  <a:cubicBezTo>
                    <a:pt x="16225" y="27599"/>
                    <a:pt x="16218" y="27612"/>
                    <a:pt x="16218" y="27618"/>
                  </a:cubicBezTo>
                  <a:cubicBezTo>
                    <a:pt x="16193" y="27663"/>
                    <a:pt x="16161" y="27732"/>
                    <a:pt x="16136" y="27758"/>
                  </a:cubicBezTo>
                  <a:cubicBezTo>
                    <a:pt x="15901" y="28069"/>
                    <a:pt x="15021" y="28460"/>
                    <a:pt x="14549" y="28460"/>
                  </a:cubicBezTo>
                  <a:cubicBezTo>
                    <a:pt x="14473" y="28460"/>
                    <a:pt x="14408" y="28450"/>
                    <a:pt x="14358" y="28428"/>
                  </a:cubicBezTo>
                  <a:cubicBezTo>
                    <a:pt x="14231" y="28239"/>
                    <a:pt x="14175" y="27384"/>
                    <a:pt x="14175" y="26669"/>
                  </a:cubicBezTo>
                  <a:cubicBezTo>
                    <a:pt x="14225" y="25828"/>
                    <a:pt x="14282" y="25271"/>
                    <a:pt x="14314" y="24322"/>
                  </a:cubicBezTo>
                  <a:cubicBezTo>
                    <a:pt x="14320" y="24221"/>
                    <a:pt x="14314" y="24132"/>
                    <a:pt x="14301" y="24069"/>
                  </a:cubicBezTo>
                  <a:cubicBezTo>
                    <a:pt x="14542" y="23942"/>
                    <a:pt x="14731" y="23733"/>
                    <a:pt x="14839" y="23499"/>
                  </a:cubicBezTo>
                  <a:cubicBezTo>
                    <a:pt x="14927" y="23246"/>
                    <a:pt x="14921" y="23164"/>
                    <a:pt x="14927" y="22936"/>
                  </a:cubicBezTo>
                  <a:cubicBezTo>
                    <a:pt x="14896" y="22620"/>
                    <a:pt x="14890" y="22639"/>
                    <a:pt x="14833" y="22367"/>
                  </a:cubicBezTo>
                  <a:cubicBezTo>
                    <a:pt x="14826" y="22335"/>
                    <a:pt x="14826" y="22329"/>
                    <a:pt x="14820" y="22322"/>
                  </a:cubicBezTo>
                  <a:cubicBezTo>
                    <a:pt x="14820" y="22246"/>
                    <a:pt x="14795" y="22170"/>
                    <a:pt x="14788" y="22088"/>
                  </a:cubicBezTo>
                  <a:cubicBezTo>
                    <a:pt x="14788" y="22082"/>
                    <a:pt x="14788" y="22082"/>
                    <a:pt x="14795" y="22069"/>
                  </a:cubicBezTo>
                  <a:cubicBezTo>
                    <a:pt x="14801" y="22006"/>
                    <a:pt x="14807" y="21943"/>
                    <a:pt x="14801" y="21879"/>
                  </a:cubicBezTo>
                  <a:lnTo>
                    <a:pt x="14801" y="21867"/>
                  </a:lnTo>
                  <a:cubicBezTo>
                    <a:pt x="14769" y="21576"/>
                    <a:pt x="14700" y="21424"/>
                    <a:pt x="14548" y="21259"/>
                  </a:cubicBezTo>
                  <a:cubicBezTo>
                    <a:pt x="14478" y="21158"/>
                    <a:pt x="14472" y="21164"/>
                    <a:pt x="14358" y="20993"/>
                  </a:cubicBezTo>
                  <a:lnTo>
                    <a:pt x="14358" y="20981"/>
                  </a:lnTo>
                  <a:cubicBezTo>
                    <a:pt x="14383" y="20905"/>
                    <a:pt x="14447" y="20709"/>
                    <a:pt x="14459" y="20557"/>
                  </a:cubicBezTo>
                  <a:cubicBezTo>
                    <a:pt x="14553" y="19983"/>
                    <a:pt x="14338" y="19500"/>
                    <a:pt x="13830" y="19500"/>
                  </a:cubicBezTo>
                  <a:cubicBezTo>
                    <a:pt x="13722" y="19500"/>
                    <a:pt x="13600" y="19522"/>
                    <a:pt x="13466" y="19570"/>
                  </a:cubicBezTo>
                  <a:cubicBezTo>
                    <a:pt x="13415" y="19582"/>
                    <a:pt x="13377" y="19601"/>
                    <a:pt x="13327" y="19620"/>
                  </a:cubicBezTo>
                  <a:cubicBezTo>
                    <a:pt x="13320" y="19165"/>
                    <a:pt x="13308" y="18716"/>
                    <a:pt x="13320" y="18254"/>
                  </a:cubicBezTo>
                  <a:cubicBezTo>
                    <a:pt x="13327" y="18216"/>
                    <a:pt x="13339" y="18178"/>
                    <a:pt x="13346" y="18127"/>
                  </a:cubicBezTo>
                  <a:close/>
                  <a:moveTo>
                    <a:pt x="12048" y="27100"/>
                  </a:moveTo>
                  <a:cubicBezTo>
                    <a:pt x="11960" y="27315"/>
                    <a:pt x="11878" y="27492"/>
                    <a:pt x="11814" y="27631"/>
                  </a:cubicBezTo>
                  <a:cubicBezTo>
                    <a:pt x="11694" y="27903"/>
                    <a:pt x="11504" y="28283"/>
                    <a:pt x="11390" y="28371"/>
                  </a:cubicBezTo>
                  <a:cubicBezTo>
                    <a:pt x="11346" y="28441"/>
                    <a:pt x="10758" y="28631"/>
                    <a:pt x="10580" y="28631"/>
                  </a:cubicBezTo>
                  <a:cubicBezTo>
                    <a:pt x="10448" y="28643"/>
                    <a:pt x="10328" y="28648"/>
                    <a:pt x="10216" y="28648"/>
                  </a:cubicBezTo>
                  <a:cubicBezTo>
                    <a:pt x="9905" y="28648"/>
                    <a:pt x="9650" y="28606"/>
                    <a:pt x="9334" y="28536"/>
                  </a:cubicBezTo>
                  <a:cubicBezTo>
                    <a:pt x="8967" y="28460"/>
                    <a:pt x="8625" y="28251"/>
                    <a:pt x="8378" y="28125"/>
                  </a:cubicBezTo>
                  <a:cubicBezTo>
                    <a:pt x="8600" y="27998"/>
                    <a:pt x="8809" y="27853"/>
                    <a:pt x="8942" y="27650"/>
                  </a:cubicBezTo>
                  <a:cubicBezTo>
                    <a:pt x="8948" y="27637"/>
                    <a:pt x="8948" y="27631"/>
                    <a:pt x="8948" y="27612"/>
                  </a:cubicBezTo>
                  <a:cubicBezTo>
                    <a:pt x="9239" y="27718"/>
                    <a:pt x="9548" y="27765"/>
                    <a:pt x="9860" y="27765"/>
                  </a:cubicBezTo>
                  <a:cubicBezTo>
                    <a:pt x="10499" y="27765"/>
                    <a:pt x="11154" y="27570"/>
                    <a:pt x="11707" y="27289"/>
                  </a:cubicBezTo>
                  <a:cubicBezTo>
                    <a:pt x="11821" y="27226"/>
                    <a:pt x="11941" y="27169"/>
                    <a:pt x="12048" y="27100"/>
                  </a:cubicBezTo>
                  <a:close/>
                  <a:moveTo>
                    <a:pt x="8208" y="27144"/>
                  </a:moveTo>
                  <a:cubicBezTo>
                    <a:pt x="8258" y="27194"/>
                    <a:pt x="8309" y="27239"/>
                    <a:pt x="8366" y="27289"/>
                  </a:cubicBezTo>
                  <a:cubicBezTo>
                    <a:pt x="8435" y="27346"/>
                    <a:pt x="8505" y="27391"/>
                    <a:pt x="8587" y="27441"/>
                  </a:cubicBezTo>
                  <a:cubicBezTo>
                    <a:pt x="8575" y="27448"/>
                    <a:pt x="8568" y="27454"/>
                    <a:pt x="8568" y="27460"/>
                  </a:cubicBezTo>
                  <a:cubicBezTo>
                    <a:pt x="8157" y="27865"/>
                    <a:pt x="7841" y="28087"/>
                    <a:pt x="7202" y="28428"/>
                  </a:cubicBezTo>
                  <a:cubicBezTo>
                    <a:pt x="6923" y="28561"/>
                    <a:pt x="6695" y="28650"/>
                    <a:pt x="6442" y="28751"/>
                  </a:cubicBezTo>
                  <a:cubicBezTo>
                    <a:pt x="6423" y="28726"/>
                    <a:pt x="6404" y="28713"/>
                    <a:pt x="6392" y="28694"/>
                  </a:cubicBezTo>
                  <a:lnTo>
                    <a:pt x="6385" y="28688"/>
                  </a:lnTo>
                  <a:lnTo>
                    <a:pt x="6373" y="28669"/>
                  </a:lnTo>
                  <a:cubicBezTo>
                    <a:pt x="6373" y="28662"/>
                    <a:pt x="6360" y="28656"/>
                    <a:pt x="6354" y="28650"/>
                  </a:cubicBezTo>
                  <a:cubicBezTo>
                    <a:pt x="6354" y="28650"/>
                    <a:pt x="6347" y="28631"/>
                    <a:pt x="6341" y="28625"/>
                  </a:cubicBezTo>
                  <a:lnTo>
                    <a:pt x="6341" y="28618"/>
                  </a:lnTo>
                  <a:cubicBezTo>
                    <a:pt x="6341" y="28606"/>
                    <a:pt x="6328" y="28599"/>
                    <a:pt x="6328" y="28593"/>
                  </a:cubicBezTo>
                  <a:lnTo>
                    <a:pt x="6328" y="28568"/>
                  </a:lnTo>
                  <a:cubicBezTo>
                    <a:pt x="6328" y="28561"/>
                    <a:pt x="6341" y="28555"/>
                    <a:pt x="6341" y="28549"/>
                  </a:cubicBezTo>
                  <a:cubicBezTo>
                    <a:pt x="6341" y="28549"/>
                    <a:pt x="6341" y="28536"/>
                    <a:pt x="6347" y="28536"/>
                  </a:cubicBezTo>
                  <a:lnTo>
                    <a:pt x="6360" y="28536"/>
                  </a:lnTo>
                  <a:cubicBezTo>
                    <a:pt x="6379" y="28517"/>
                    <a:pt x="6392" y="28504"/>
                    <a:pt x="6404" y="28498"/>
                  </a:cubicBezTo>
                  <a:cubicBezTo>
                    <a:pt x="6632" y="28428"/>
                    <a:pt x="6993" y="28188"/>
                    <a:pt x="7385" y="27916"/>
                  </a:cubicBezTo>
                  <a:cubicBezTo>
                    <a:pt x="7657" y="27669"/>
                    <a:pt x="7955" y="27422"/>
                    <a:pt x="8208" y="27144"/>
                  </a:cubicBezTo>
                  <a:close/>
                  <a:moveTo>
                    <a:pt x="4462" y="24908"/>
                  </a:moveTo>
                  <a:cubicBezTo>
                    <a:pt x="4653" y="24908"/>
                    <a:pt x="4828" y="24922"/>
                    <a:pt x="4968" y="24948"/>
                  </a:cubicBezTo>
                  <a:cubicBezTo>
                    <a:pt x="5569" y="25056"/>
                    <a:pt x="5683" y="25328"/>
                    <a:pt x="5753" y="25714"/>
                  </a:cubicBezTo>
                  <a:cubicBezTo>
                    <a:pt x="5835" y="26366"/>
                    <a:pt x="5809" y="27517"/>
                    <a:pt x="5930" y="28435"/>
                  </a:cubicBezTo>
                  <a:cubicBezTo>
                    <a:pt x="5961" y="28536"/>
                    <a:pt x="5936" y="28688"/>
                    <a:pt x="6031" y="28757"/>
                  </a:cubicBezTo>
                  <a:cubicBezTo>
                    <a:pt x="6037" y="28770"/>
                    <a:pt x="6044" y="28770"/>
                    <a:pt x="6044" y="28770"/>
                  </a:cubicBezTo>
                  <a:cubicBezTo>
                    <a:pt x="6055" y="28781"/>
                    <a:pt x="6056" y="28802"/>
                    <a:pt x="6061" y="28816"/>
                  </a:cubicBezTo>
                  <a:lnTo>
                    <a:pt x="6061" y="28816"/>
                  </a:lnTo>
                  <a:cubicBezTo>
                    <a:pt x="6053" y="28796"/>
                    <a:pt x="6049" y="28788"/>
                    <a:pt x="6048" y="28788"/>
                  </a:cubicBezTo>
                  <a:lnTo>
                    <a:pt x="6048" y="28788"/>
                  </a:lnTo>
                  <a:cubicBezTo>
                    <a:pt x="6045" y="28788"/>
                    <a:pt x="6075" y="28873"/>
                    <a:pt x="6094" y="28897"/>
                  </a:cubicBezTo>
                  <a:cubicBezTo>
                    <a:pt x="6120" y="28935"/>
                    <a:pt x="6151" y="28973"/>
                    <a:pt x="6195" y="28992"/>
                  </a:cubicBezTo>
                  <a:cubicBezTo>
                    <a:pt x="6132" y="29036"/>
                    <a:pt x="6025" y="29093"/>
                    <a:pt x="5930" y="29137"/>
                  </a:cubicBezTo>
                  <a:cubicBezTo>
                    <a:pt x="5702" y="29246"/>
                    <a:pt x="5518" y="29312"/>
                    <a:pt x="5240" y="29312"/>
                  </a:cubicBezTo>
                  <a:cubicBezTo>
                    <a:pt x="5147" y="29312"/>
                    <a:pt x="5043" y="29305"/>
                    <a:pt x="4924" y="29289"/>
                  </a:cubicBezTo>
                  <a:cubicBezTo>
                    <a:pt x="4569" y="29257"/>
                    <a:pt x="4069" y="29061"/>
                    <a:pt x="3747" y="28650"/>
                  </a:cubicBezTo>
                  <a:cubicBezTo>
                    <a:pt x="3481" y="28378"/>
                    <a:pt x="3146" y="27726"/>
                    <a:pt x="3019" y="27207"/>
                  </a:cubicBezTo>
                  <a:cubicBezTo>
                    <a:pt x="2842" y="26517"/>
                    <a:pt x="2823" y="26271"/>
                    <a:pt x="3032" y="25454"/>
                  </a:cubicBezTo>
                  <a:lnTo>
                    <a:pt x="3032" y="25442"/>
                  </a:lnTo>
                  <a:cubicBezTo>
                    <a:pt x="3032" y="25435"/>
                    <a:pt x="3038" y="25429"/>
                    <a:pt x="3038" y="25429"/>
                  </a:cubicBezTo>
                  <a:cubicBezTo>
                    <a:pt x="3044" y="25423"/>
                    <a:pt x="3044" y="25410"/>
                    <a:pt x="3044" y="25404"/>
                  </a:cubicBezTo>
                  <a:cubicBezTo>
                    <a:pt x="3044" y="25404"/>
                    <a:pt x="3057" y="25397"/>
                    <a:pt x="3082" y="25347"/>
                  </a:cubicBezTo>
                  <a:cubicBezTo>
                    <a:pt x="3089" y="25328"/>
                    <a:pt x="3120" y="25271"/>
                    <a:pt x="3139" y="25246"/>
                  </a:cubicBezTo>
                  <a:cubicBezTo>
                    <a:pt x="3240" y="25144"/>
                    <a:pt x="3240" y="25138"/>
                    <a:pt x="3291" y="25106"/>
                  </a:cubicBezTo>
                  <a:cubicBezTo>
                    <a:pt x="3310" y="25094"/>
                    <a:pt x="3316" y="25087"/>
                    <a:pt x="3335" y="25087"/>
                  </a:cubicBezTo>
                  <a:cubicBezTo>
                    <a:pt x="3662" y="24962"/>
                    <a:pt x="4090" y="24908"/>
                    <a:pt x="4462" y="24908"/>
                  </a:cubicBezTo>
                  <a:close/>
                  <a:moveTo>
                    <a:pt x="3845" y="32145"/>
                  </a:moveTo>
                  <a:cubicBezTo>
                    <a:pt x="3845" y="32145"/>
                    <a:pt x="3847" y="32148"/>
                    <a:pt x="3851" y="32156"/>
                  </a:cubicBezTo>
                  <a:lnTo>
                    <a:pt x="3851" y="32156"/>
                  </a:lnTo>
                  <a:cubicBezTo>
                    <a:pt x="3848" y="32149"/>
                    <a:pt x="3846" y="32145"/>
                    <a:pt x="3845" y="32145"/>
                  </a:cubicBezTo>
                  <a:close/>
                  <a:moveTo>
                    <a:pt x="13375" y="24180"/>
                  </a:moveTo>
                  <a:cubicBezTo>
                    <a:pt x="13497" y="24180"/>
                    <a:pt x="13618" y="24197"/>
                    <a:pt x="13740" y="24197"/>
                  </a:cubicBezTo>
                  <a:cubicBezTo>
                    <a:pt x="13784" y="24197"/>
                    <a:pt x="13827" y="24195"/>
                    <a:pt x="13871" y="24189"/>
                  </a:cubicBezTo>
                  <a:lnTo>
                    <a:pt x="13883" y="24189"/>
                  </a:lnTo>
                  <a:cubicBezTo>
                    <a:pt x="13890" y="24290"/>
                    <a:pt x="13902" y="24410"/>
                    <a:pt x="13877" y="24543"/>
                  </a:cubicBezTo>
                  <a:cubicBezTo>
                    <a:pt x="13852" y="25176"/>
                    <a:pt x="13883" y="25783"/>
                    <a:pt x="13883" y="26309"/>
                  </a:cubicBezTo>
                  <a:cubicBezTo>
                    <a:pt x="13890" y="26853"/>
                    <a:pt x="13858" y="27410"/>
                    <a:pt x="13883" y="27954"/>
                  </a:cubicBezTo>
                  <a:cubicBezTo>
                    <a:pt x="13915" y="28220"/>
                    <a:pt x="13877" y="28625"/>
                    <a:pt x="14143" y="28776"/>
                  </a:cubicBezTo>
                  <a:cubicBezTo>
                    <a:pt x="14237" y="28823"/>
                    <a:pt x="14335" y="28838"/>
                    <a:pt x="14435" y="28838"/>
                  </a:cubicBezTo>
                  <a:cubicBezTo>
                    <a:pt x="14524" y="28838"/>
                    <a:pt x="14613" y="28826"/>
                    <a:pt x="14700" y="28814"/>
                  </a:cubicBezTo>
                  <a:cubicBezTo>
                    <a:pt x="14984" y="28770"/>
                    <a:pt x="15263" y="28688"/>
                    <a:pt x="15529" y="28587"/>
                  </a:cubicBezTo>
                  <a:lnTo>
                    <a:pt x="15649" y="28536"/>
                  </a:lnTo>
                  <a:cubicBezTo>
                    <a:pt x="15725" y="29105"/>
                    <a:pt x="15788" y="29498"/>
                    <a:pt x="15839" y="29960"/>
                  </a:cubicBezTo>
                  <a:cubicBezTo>
                    <a:pt x="15915" y="30497"/>
                    <a:pt x="15946" y="31048"/>
                    <a:pt x="16130" y="31542"/>
                  </a:cubicBezTo>
                  <a:cubicBezTo>
                    <a:pt x="16120" y="31516"/>
                    <a:pt x="16116" y="31506"/>
                    <a:pt x="16115" y="31506"/>
                  </a:cubicBezTo>
                  <a:lnTo>
                    <a:pt x="16115" y="31506"/>
                  </a:lnTo>
                  <a:cubicBezTo>
                    <a:pt x="16113" y="31506"/>
                    <a:pt x="16158" y="31632"/>
                    <a:pt x="16168" y="31662"/>
                  </a:cubicBezTo>
                  <a:cubicBezTo>
                    <a:pt x="16193" y="31750"/>
                    <a:pt x="16231" y="31845"/>
                    <a:pt x="16282" y="32010"/>
                  </a:cubicBezTo>
                  <a:cubicBezTo>
                    <a:pt x="16294" y="32048"/>
                    <a:pt x="16313" y="32143"/>
                    <a:pt x="16320" y="32174"/>
                  </a:cubicBezTo>
                  <a:lnTo>
                    <a:pt x="16320" y="32200"/>
                  </a:lnTo>
                  <a:cubicBezTo>
                    <a:pt x="16313" y="32231"/>
                    <a:pt x="16307" y="32263"/>
                    <a:pt x="16294" y="32288"/>
                  </a:cubicBezTo>
                  <a:cubicBezTo>
                    <a:pt x="16193" y="32446"/>
                    <a:pt x="16085" y="32699"/>
                    <a:pt x="15839" y="32883"/>
                  </a:cubicBezTo>
                  <a:cubicBezTo>
                    <a:pt x="15453" y="33168"/>
                    <a:pt x="14763" y="33535"/>
                    <a:pt x="14187" y="33687"/>
                  </a:cubicBezTo>
                  <a:cubicBezTo>
                    <a:pt x="13680" y="33865"/>
                    <a:pt x="13166" y="33930"/>
                    <a:pt x="12652" y="33930"/>
                  </a:cubicBezTo>
                  <a:cubicBezTo>
                    <a:pt x="12106" y="33930"/>
                    <a:pt x="11561" y="33857"/>
                    <a:pt x="11023" y="33769"/>
                  </a:cubicBezTo>
                  <a:cubicBezTo>
                    <a:pt x="9536" y="33535"/>
                    <a:pt x="8619" y="33180"/>
                    <a:pt x="7366" y="32491"/>
                  </a:cubicBezTo>
                  <a:cubicBezTo>
                    <a:pt x="6670" y="32073"/>
                    <a:pt x="6101" y="31681"/>
                    <a:pt x="5841" y="31219"/>
                  </a:cubicBezTo>
                  <a:cubicBezTo>
                    <a:pt x="5683" y="30928"/>
                    <a:pt x="5740" y="31054"/>
                    <a:pt x="5689" y="30890"/>
                  </a:cubicBezTo>
                  <a:lnTo>
                    <a:pt x="5689" y="30877"/>
                  </a:lnTo>
                  <a:cubicBezTo>
                    <a:pt x="5727" y="30814"/>
                    <a:pt x="5835" y="30643"/>
                    <a:pt x="5854" y="30605"/>
                  </a:cubicBezTo>
                  <a:cubicBezTo>
                    <a:pt x="6132" y="30118"/>
                    <a:pt x="6423" y="29643"/>
                    <a:pt x="6771" y="29074"/>
                  </a:cubicBezTo>
                  <a:cubicBezTo>
                    <a:pt x="6822" y="28973"/>
                    <a:pt x="6948" y="28878"/>
                    <a:pt x="6961" y="28757"/>
                  </a:cubicBezTo>
                  <a:cubicBezTo>
                    <a:pt x="7296" y="28631"/>
                    <a:pt x="7625" y="28498"/>
                    <a:pt x="7942" y="28340"/>
                  </a:cubicBezTo>
                  <a:cubicBezTo>
                    <a:pt x="7961" y="28359"/>
                    <a:pt x="7986" y="28365"/>
                    <a:pt x="7999" y="28378"/>
                  </a:cubicBezTo>
                  <a:cubicBezTo>
                    <a:pt x="7999" y="28378"/>
                    <a:pt x="7986" y="28365"/>
                    <a:pt x="7974" y="28346"/>
                  </a:cubicBezTo>
                  <a:lnTo>
                    <a:pt x="7974" y="28346"/>
                  </a:lnTo>
                  <a:cubicBezTo>
                    <a:pt x="8151" y="28492"/>
                    <a:pt x="8220" y="28492"/>
                    <a:pt x="8404" y="28587"/>
                  </a:cubicBezTo>
                  <a:cubicBezTo>
                    <a:pt x="8891" y="28789"/>
                    <a:pt x="9568" y="28941"/>
                    <a:pt x="9948" y="28973"/>
                  </a:cubicBezTo>
                  <a:cubicBezTo>
                    <a:pt x="10117" y="28992"/>
                    <a:pt x="10291" y="29005"/>
                    <a:pt x="10465" y="29005"/>
                  </a:cubicBezTo>
                  <a:cubicBezTo>
                    <a:pt x="10798" y="29005"/>
                    <a:pt x="11133" y="28958"/>
                    <a:pt x="11441" y="28821"/>
                  </a:cubicBezTo>
                  <a:cubicBezTo>
                    <a:pt x="11783" y="28694"/>
                    <a:pt x="11941" y="28340"/>
                    <a:pt x="12055" y="28023"/>
                  </a:cubicBezTo>
                  <a:cubicBezTo>
                    <a:pt x="12200" y="27644"/>
                    <a:pt x="12289" y="27251"/>
                    <a:pt x="12403" y="26872"/>
                  </a:cubicBezTo>
                  <a:cubicBezTo>
                    <a:pt x="12485" y="26815"/>
                    <a:pt x="12555" y="26758"/>
                    <a:pt x="12624" y="26695"/>
                  </a:cubicBezTo>
                  <a:cubicBezTo>
                    <a:pt x="12669" y="26663"/>
                    <a:pt x="12700" y="26631"/>
                    <a:pt x="12719" y="26593"/>
                  </a:cubicBezTo>
                  <a:cubicBezTo>
                    <a:pt x="12744" y="26593"/>
                    <a:pt x="12770" y="26587"/>
                    <a:pt x="12795" y="26568"/>
                  </a:cubicBezTo>
                  <a:cubicBezTo>
                    <a:pt x="12865" y="26530"/>
                    <a:pt x="12890" y="26448"/>
                    <a:pt x="12903" y="26372"/>
                  </a:cubicBezTo>
                  <a:cubicBezTo>
                    <a:pt x="12934" y="26226"/>
                    <a:pt x="12960" y="26093"/>
                    <a:pt x="12972" y="25954"/>
                  </a:cubicBezTo>
                  <a:cubicBezTo>
                    <a:pt x="13048" y="25429"/>
                    <a:pt x="13061" y="24898"/>
                    <a:pt x="12972" y="24385"/>
                  </a:cubicBezTo>
                  <a:cubicBezTo>
                    <a:pt x="12972" y="24372"/>
                    <a:pt x="12966" y="24353"/>
                    <a:pt x="12966" y="24347"/>
                  </a:cubicBezTo>
                  <a:cubicBezTo>
                    <a:pt x="12998" y="24328"/>
                    <a:pt x="12991" y="24322"/>
                    <a:pt x="13055" y="24284"/>
                  </a:cubicBezTo>
                  <a:cubicBezTo>
                    <a:pt x="13092" y="24259"/>
                    <a:pt x="13162" y="24221"/>
                    <a:pt x="13181" y="24214"/>
                  </a:cubicBezTo>
                  <a:cubicBezTo>
                    <a:pt x="13219" y="24202"/>
                    <a:pt x="13257" y="24189"/>
                    <a:pt x="13301" y="24183"/>
                  </a:cubicBezTo>
                  <a:cubicBezTo>
                    <a:pt x="13326" y="24181"/>
                    <a:pt x="13351" y="24180"/>
                    <a:pt x="13375" y="24180"/>
                  </a:cubicBezTo>
                  <a:close/>
                  <a:moveTo>
                    <a:pt x="1938" y="29919"/>
                  </a:moveTo>
                  <a:cubicBezTo>
                    <a:pt x="2071" y="29919"/>
                    <a:pt x="2209" y="29955"/>
                    <a:pt x="2348" y="30036"/>
                  </a:cubicBezTo>
                  <a:cubicBezTo>
                    <a:pt x="2412" y="30080"/>
                    <a:pt x="2405" y="30080"/>
                    <a:pt x="2469" y="30168"/>
                  </a:cubicBezTo>
                  <a:cubicBezTo>
                    <a:pt x="2488" y="30194"/>
                    <a:pt x="2500" y="30225"/>
                    <a:pt x="2519" y="30244"/>
                  </a:cubicBezTo>
                  <a:cubicBezTo>
                    <a:pt x="2538" y="30339"/>
                    <a:pt x="2601" y="30434"/>
                    <a:pt x="2646" y="30523"/>
                  </a:cubicBezTo>
                  <a:cubicBezTo>
                    <a:pt x="2646" y="30529"/>
                    <a:pt x="2652" y="30529"/>
                    <a:pt x="2652" y="30529"/>
                  </a:cubicBezTo>
                  <a:cubicBezTo>
                    <a:pt x="2652" y="30529"/>
                    <a:pt x="2652" y="30542"/>
                    <a:pt x="2658" y="30542"/>
                  </a:cubicBezTo>
                  <a:cubicBezTo>
                    <a:pt x="2753" y="30719"/>
                    <a:pt x="2905" y="30858"/>
                    <a:pt x="3044" y="31004"/>
                  </a:cubicBezTo>
                  <a:cubicBezTo>
                    <a:pt x="3182" y="31129"/>
                    <a:pt x="3514" y="31529"/>
                    <a:pt x="3513" y="31529"/>
                  </a:cubicBezTo>
                  <a:cubicBezTo>
                    <a:pt x="3513" y="31529"/>
                    <a:pt x="3513" y="31529"/>
                    <a:pt x="3513" y="31529"/>
                  </a:cubicBezTo>
                  <a:lnTo>
                    <a:pt x="3513" y="31529"/>
                  </a:lnTo>
                  <a:cubicBezTo>
                    <a:pt x="3633" y="31655"/>
                    <a:pt x="3791" y="31902"/>
                    <a:pt x="3861" y="32174"/>
                  </a:cubicBezTo>
                  <a:cubicBezTo>
                    <a:pt x="3856" y="32167"/>
                    <a:pt x="3853" y="32161"/>
                    <a:pt x="3851" y="32156"/>
                  </a:cubicBezTo>
                  <a:lnTo>
                    <a:pt x="3851" y="32156"/>
                  </a:lnTo>
                  <a:cubicBezTo>
                    <a:pt x="3852" y="32160"/>
                    <a:pt x="3853" y="32164"/>
                    <a:pt x="3854" y="32168"/>
                  </a:cubicBezTo>
                  <a:cubicBezTo>
                    <a:pt x="3854" y="32193"/>
                    <a:pt x="3861" y="32238"/>
                    <a:pt x="3861" y="32257"/>
                  </a:cubicBezTo>
                  <a:cubicBezTo>
                    <a:pt x="3861" y="32326"/>
                    <a:pt x="3861" y="32383"/>
                    <a:pt x="3854" y="32446"/>
                  </a:cubicBezTo>
                  <a:cubicBezTo>
                    <a:pt x="3835" y="32421"/>
                    <a:pt x="3823" y="32389"/>
                    <a:pt x="3804" y="32364"/>
                  </a:cubicBezTo>
                  <a:lnTo>
                    <a:pt x="3804" y="32288"/>
                  </a:lnTo>
                  <a:cubicBezTo>
                    <a:pt x="3785" y="32225"/>
                    <a:pt x="3734" y="32168"/>
                    <a:pt x="3671" y="32155"/>
                  </a:cubicBezTo>
                  <a:lnTo>
                    <a:pt x="3614" y="32155"/>
                  </a:lnTo>
                  <a:cubicBezTo>
                    <a:pt x="3606" y="32154"/>
                    <a:pt x="3598" y="32154"/>
                    <a:pt x="3590" y="32154"/>
                  </a:cubicBezTo>
                  <a:cubicBezTo>
                    <a:pt x="3484" y="32154"/>
                    <a:pt x="3379" y="32230"/>
                    <a:pt x="3285" y="32295"/>
                  </a:cubicBezTo>
                  <a:cubicBezTo>
                    <a:pt x="2911" y="32573"/>
                    <a:pt x="2639" y="32927"/>
                    <a:pt x="2481" y="33326"/>
                  </a:cubicBezTo>
                  <a:cubicBezTo>
                    <a:pt x="2393" y="33566"/>
                    <a:pt x="2272" y="33845"/>
                    <a:pt x="2329" y="34098"/>
                  </a:cubicBezTo>
                  <a:cubicBezTo>
                    <a:pt x="2348" y="34167"/>
                    <a:pt x="2412" y="34199"/>
                    <a:pt x="2481" y="34199"/>
                  </a:cubicBezTo>
                  <a:cubicBezTo>
                    <a:pt x="2450" y="34225"/>
                    <a:pt x="2415" y="34237"/>
                    <a:pt x="2377" y="34237"/>
                  </a:cubicBezTo>
                  <a:cubicBezTo>
                    <a:pt x="2322" y="34237"/>
                    <a:pt x="2262" y="34212"/>
                    <a:pt x="2203" y="34167"/>
                  </a:cubicBezTo>
                  <a:cubicBezTo>
                    <a:pt x="2038" y="34066"/>
                    <a:pt x="1956" y="33940"/>
                    <a:pt x="1804" y="33636"/>
                  </a:cubicBezTo>
                  <a:cubicBezTo>
                    <a:pt x="1602" y="33212"/>
                    <a:pt x="1595" y="33029"/>
                    <a:pt x="1500" y="32839"/>
                  </a:cubicBezTo>
                  <a:cubicBezTo>
                    <a:pt x="1488" y="32832"/>
                    <a:pt x="1488" y="32826"/>
                    <a:pt x="1481" y="32820"/>
                  </a:cubicBezTo>
                  <a:cubicBezTo>
                    <a:pt x="1475" y="32807"/>
                    <a:pt x="1475" y="32794"/>
                    <a:pt x="1462" y="32775"/>
                  </a:cubicBezTo>
                  <a:lnTo>
                    <a:pt x="1450" y="32763"/>
                  </a:lnTo>
                  <a:cubicBezTo>
                    <a:pt x="1424" y="32674"/>
                    <a:pt x="1431" y="32687"/>
                    <a:pt x="1424" y="32605"/>
                  </a:cubicBezTo>
                  <a:cubicBezTo>
                    <a:pt x="1424" y="32510"/>
                    <a:pt x="1431" y="32415"/>
                    <a:pt x="1450" y="32320"/>
                  </a:cubicBezTo>
                  <a:lnTo>
                    <a:pt x="1450" y="32339"/>
                  </a:lnTo>
                  <a:cubicBezTo>
                    <a:pt x="1456" y="32225"/>
                    <a:pt x="1488" y="32244"/>
                    <a:pt x="1456" y="32136"/>
                  </a:cubicBezTo>
                  <a:cubicBezTo>
                    <a:pt x="1436" y="32100"/>
                    <a:pt x="1400" y="32081"/>
                    <a:pt x="1363" y="32081"/>
                  </a:cubicBezTo>
                  <a:cubicBezTo>
                    <a:pt x="1343" y="32081"/>
                    <a:pt x="1322" y="32087"/>
                    <a:pt x="1304" y="32098"/>
                  </a:cubicBezTo>
                  <a:cubicBezTo>
                    <a:pt x="1241" y="32136"/>
                    <a:pt x="1241" y="32212"/>
                    <a:pt x="1228" y="32288"/>
                  </a:cubicBezTo>
                  <a:cubicBezTo>
                    <a:pt x="1190" y="32453"/>
                    <a:pt x="1178" y="32554"/>
                    <a:pt x="1165" y="32649"/>
                  </a:cubicBezTo>
                  <a:lnTo>
                    <a:pt x="1165" y="32680"/>
                  </a:lnTo>
                  <a:cubicBezTo>
                    <a:pt x="1159" y="32744"/>
                    <a:pt x="1159" y="32769"/>
                    <a:pt x="1159" y="32782"/>
                  </a:cubicBezTo>
                  <a:cubicBezTo>
                    <a:pt x="1146" y="32807"/>
                    <a:pt x="1133" y="32832"/>
                    <a:pt x="1133" y="32858"/>
                  </a:cubicBezTo>
                  <a:lnTo>
                    <a:pt x="1133" y="32889"/>
                  </a:lnTo>
                  <a:cubicBezTo>
                    <a:pt x="1127" y="32908"/>
                    <a:pt x="1127" y="32940"/>
                    <a:pt x="1133" y="32965"/>
                  </a:cubicBezTo>
                  <a:cubicBezTo>
                    <a:pt x="1140" y="33022"/>
                    <a:pt x="1165" y="33079"/>
                    <a:pt x="1203" y="33123"/>
                  </a:cubicBezTo>
                  <a:cubicBezTo>
                    <a:pt x="1209" y="33130"/>
                    <a:pt x="1222" y="33149"/>
                    <a:pt x="1228" y="33155"/>
                  </a:cubicBezTo>
                  <a:cubicBezTo>
                    <a:pt x="1266" y="33206"/>
                    <a:pt x="1285" y="33237"/>
                    <a:pt x="1380" y="33364"/>
                  </a:cubicBezTo>
                  <a:cubicBezTo>
                    <a:pt x="1443" y="33440"/>
                    <a:pt x="1614" y="33807"/>
                    <a:pt x="1678" y="34003"/>
                  </a:cubicBezTo>
                  <a:cubicBezTo>
                    <a:pt x="1716" y="34098"/>
                    <a:pt x="1798" y="34319"/>
                    <a:pt x="1937" y="34478"/>
                  </a:cubicBezTo>
                  <a:cubicBezTo>
                    <a:pt x="1962" y="34490"/>
                    <a:pt x="1981" y="34509"/>
                    <a:pt x="2000" y="34522"/>
                  </a:cubicBezTo>
                  <a:cubicBezTo>
                    <a:pt x="1962" y="34553"/>
                    <a:pt x="1937" y="34604"/>
                    <a:pt x="1950" y="34661"/>
                  </a:cubicBezTo>
                  <a:cubicBezTo>
                    <a:pt x="1918" y="35180"/>
                    <a:pt x="1899" y="35522"/>
                    <a:pt x="1810" y="35939"/>
                  </a:cubicBezTo>
                  <a:cubicBezTo>
                    <a:pt x="1747" y="36154"/>
                    <a:pt x="1804" y="36034"/>
                    <a:pt x="1678" y="36281"/>
                  </a:cubicBezTo>
                  <a:lnTo>
                    <a:pt x="1678" y="36287"/>
                  </a:lnTo>
                  <a:cubicBezTo>
                    <a:pt x="1481" y="36623"/>
                    <a:pt x="1412" y="36673"/>
                    <a:pt x="1323" y="36673"/>
                  </a:cubicBezTo>
                  <a:cubicBezTo>
                    <a:pt x="1013" y="36661"/>
                    <a:pt x="722" y="35882"/>
                    <a:pt x="526" y="35047"/>
                  </a:cubicBezTo>
                  <a:cubicBezTo>
                    <a:pt x="368" y="34446"/>
                    <a:pt x="406" y="34003"/>
                    <a:pt x="501" y="33402"/>
                  </a:cubicBezTo>
                  <a:cubicBezTo>
                    <a:pt x="539" y="33187"/>
                    <a:pt x="589" y="32984"/>
                    <a:pt x="665" y="32782"/>
                  </a:cubicBezTo>
                  <a:cubicBezTo>
                    <a:pt x="672" y="32763"/>
                    <a:pt x="690" y="32731"/>
                    <a:pt x="690" y="32718"/>
                  </a:cubicBezTo>
                  <a:cubicBezTo>
                    <a:pt x="690" y="32712"/>
                    <a:pt x="697" y="32706"/>
                    <a:pt x="697" y="32699"/>
                  </a:cubicBezTo>
                  <a:cubicBezTo>
                    <a:pt x="703" y="32680"/>
                    <a:pt x="722" y="32662"/>
                    <a:pt x="728" y="32643"/>
                  </a:cubicBezTo>
                  <a:cubicBezTo>
                    <a:pt x="785" y="32516"/>
                    <a:pt x="785" y="32548"/>
                    <a:pt x="849" y="32364"/>
                  </a:cubicBezTo>
                  <a:cubicBezTo>
                    <a:pt x="893" y="32136"/>
                    <a:pt x="817" y="31896"/>
                    <a:pt x="823" y="31662"/>
                  </a:cubicBezTo>
                  <a:cubicBezTo>
                    <a:pt x="823" y="31212"/>
                    <a:pt x="823" y="31257"/>
                    <a:pt x="918" y="30890"/>
                  </a:cubicBezTo>
                  <a:cubicBezTo>
                    <a:pt x="1061" y="30372"/>
                    <a:pt x="1466" y="29919"/>
                    <a:pt x="1938" y="29919"/>
                  </a:cubicBezTo>
                  <a:close/>
                  <a:moveTo>
                    <a:pt x="3570" y="32611"/>
                  </a:moveTo>
                  <a:cubicBezTo>
                    <a:pt x="3766" y="32997"/>
                    <a:pt x="3981" y="33389"/>
                    <a:pt x="4164" y="33781"/>
                  </a:cubicBezTo>
                  <a:cubicBezTo>
                    <a:pt x="4240" y="33940"/>
                    <a:pt x="4335" y="34098"/>
                    <a:pt x="4430" y="34256"/>
                  </a:cubicBezTo>
                  <a:cubicBezTo>
                    <a:pt x="4458" y="34311"/>
                    <a:pt x="4605" y="34552"/>
                    <a:pt x="4613" y="34552"/>
                  </a:cubicBezTo>
                  <a:cubicBezTo>
                    <a:pt x="4615" y="34552"/>
                    <a:pt x="4613" y="34547"/>
                    <a:pt x="4607" y="34534"/>
                  </a:cubicBezTo>
                  <a:lnTo>
                    <a:pt x="4607" y="34534"/>
                  </a:lnTo>
                  <a:cubicBezTo>
                    <a:pt x="4902" y="35017"/>
                    <a:pt x="5160" y="35254"/>
                    <a:pt x="5494" y="35254"/>
                  </a:cubicBezTo>
                  <a:cubicBezTo>
                    <a:pt x="5554" y="35254"/>
                    <a:pt x="5617" y="35246"/>
                    <a:pt x="5683" y="35231"/>
                  </a:cubicBezTo>
                  <a:cubicBezTo>
                    <a:pt x="5898" y="35174"/>
                    <a:pt x="6101" y="35015"/>
                    <a:pt x="6322" y="34762"/>
                  </a:cubicBezTo>
                  <a:cubicBezTo>
                    <a:pt x="6569" y="34503"/>
                    <a:pt x="6847" y="34035"/>
                    <a:pt x="7069" y="33433"/>
                  </a:cubicBezTo>
                  <a:cubicBezTo>
                    <a:pt x="7107" y="33326"/>
                    <a:pt x="7151" y="33212"/>
                    <a:pt x="7195" y="33104"/>
                  </a:cubicBezTo>
                  <a:cubicBezTo>
                    <a:pt x="7398" y="33218"/>
                    <a:pt x="7613" y="33326"/>
                    <a:pt x="7809" y="33440"/>
                  </a:cubicBezTo>
                  <a:cubicBezTo>
                    <a:pt x="7986" y="33535"/>
                    <a:pt x="8157" y="33655"/>
                    <a:pt x="8341" y="33737"/>
                  </a:cubicBezTo>
                  <a:cubicBezTo>
                    <a:pt x="8284" y="33946"/>
                    <a:pt x="8246" y="34028"/>
                    <a:pt x="8144" y="34243"/>
                  </a:cubicBezTo>
                  <a:cubicBezTo>
                    <a:pt x="7625" y="35193"/>
                    <a:pt x="7132" y="36066"/>
                    <a:pt x="6316" y="36521"/>
                  </a:cubicBezTo>
                  <a:cubicBezTo>
                    <a:pt x="6206" y="36579"/>
                    <a:pt x="5774" y="36721"/>
                    <a:pt x="5570" y="36721"/>
                  </a:cubicBezTo>
                  <a:cubicBezTo>
                    <a:pt x="5550" y="36721"/>
                    <a:pt x="5533" y="36720"/>
                    <a:pt x="5518" y="36717"/>
                  </a:cubicBezTo>
                  <a:cubicBezTo>
                    <a:pt x="5265" y="36692"/>
                    <a:pt x="4892" y="36521"/>
                    <a:pt x="4633" y="36249"/>
                  </a:cubicBezTo>
                  <a:cubicBezTo>
                    <a:pt x="3974" y="35553"/>
                    <a:pt x="3671" y="35072"/>
                    <a:pt x="3146" y="34357"/>
                  </a:cubicBezTo>
                  <a:lnTo>
                    <a:pt x="3146" y="34357"/>
                  </a:lnTo>
                  <a:cubicBezTo>
                    <a:pt x="3147" y="34359"/>
                    <a:pt x="3147" y="34360"/>
                    <a:pt x="3147" y="34360"/>
                  </a:cubicBezTo>
                  <a:cubicBezTo>
                    <a:pt x="3147" y="34360"/>
                    <a:pt x="3086" y="34273"/>
                    <a:pt x="3063" y="34250"/>
                  </a:cubicBezTo>
                  <a:cubicBezTo>
                    <a:pt x="2987" y="34136"/>
                    <a:pt x="2924" y="34022"/>
                    <a:pt x="2848" y="33908"/>
                  </a:cubicBezTo>
                  <a:cubicBezTo>
                    <a:pt x="2804" y="33851"/>
                    <a:pt x="2779" y="33769"/>
                    <a:pt x="2722" y="33718"/>
                  </a:cubicBezTo>
                  <a:cubicBezTo>
                    <a:pt x="2836" y="33402"/>
                    <a:pt x="3057" y="33073"/>
                    <a:pt x="3348" y="32775"/>
                  </a:cubicBezTo>
                  <a:cubicBezTo>
                    <a:pt x="3475" y="32668"/>
                    <a:pt x="3405" y="32712"/>
                    <a:pt x="3570" y="32611"/>
                  </a:cubicBezTo>
                  <a:close/>
                  <a:moveTo>
                    <a:pt x="15522" y="33750"/>
                  </a:moveTo>
                  <a:cubicBezTo>
                    <a:pt x="15877" y="34572"/>
                    <a:pt x="16256" y="35382"/>
                    <a:pt x="16636" y="36186"/>
                  </a:cubicBezTo>
                  <a:cubicBezTo>
                    <a:pt x="16845" y="36616"/>
                    <a:pt x="17054" y="37040"/>
                    <a:pt x="17288" y="37458"/>
                  </a:cubicBezTo>
                  <a:cubicBezTo>
                    <a:pt x="16940" y="37660"/>
                    <a:pt x="16630" y="37977"/>
                    <a:pt x="16509" y="38091"/>
                  </a:cubicBezTo>
                  <a:cubicBezTo>
                    <a:pt x="16421" y="38204"/>
                    <a:pt x="16275" y="38394"/>
                    <a:pt x="16136" y="38616"/>
                  </a:cubicBezTo>
                  <a:cubicBezTo>
                    <a:pt x="15548" y="37540"/>
                    <a:pt x="14864" y="36331"/>
                    <a:pt x="14187" y="35174"/>
                  </a:cubicBezTo>
                  <a:cubicBezTo>
                    <a:pt x="14061" y="34971"/>
                    <a:pt x="13947" y="34762"/>
                    <a:pt x="13826" y="34560"/>
                  </a:cubicBezTo>
                  <a:cubicBezTo>
                    <a:pt x="14263" y="34370"/>
                    <a:pt x="14693" y="34155"/>
                    <a:pt x="15124" y="33959"/>
                  </a:cubicBezTo>
                  <a:cubicBezTo>
                    <a:pt x="15263" y="33883"/>
                    <a:pt x="15389" y="33819"/>
                    <a:pt x="15522" y="33750"/>
                  </a:cubicBezTo>
                  <a:close/>
                  <a:moveTo>
                    <a:pt x="20702" y="37993"/>
                  </a:moveTo>
                  <a:cubicBezTo>
                    <a:pt x="20848" y="37993"/>
                    <a:pt x="20958" y="38052"/>
                    <a:pt x="21008" y="38135"/>
                  </a:cubicBezTo>
                  <a:cubicBezTo>
                    <a:pt x="21021" y="38141"/>
                    <a:pt x="21021" y="38154"/>
                    <a:pt x="21027" y="38166"/>
                  </a:cubicBezTo>
                  <a:cubicBezTo>
                    <a:pt x="21027" y="38173"/>
                    <a:pt x="21034" y="38179"/>
                    <a:pt x="21034" y="38185"/>
                  </a:cubicBezTo>
                  <a:cubicBezTo>
                    <a:pt x="21034" y="38217"/>
                    <a:pt x="21040" y="38242"/>
                    <a:pt x="21059" y="38255"/>
                  </a:cubicBezTo>
                  <a:cubicBezTo>
                    <a:pt x="20907" y="38641"/>
                    <a:pt x="20692" y="39090"/>
                    <a:pt x="20451" y="39495"/>
                  </a:cubicBezTo>
                  <a:cubicBezTo>
                    <a:pt x="20148" y="40001"/>
                    <a:pt x="19755" y="40495"/>
                    <a:pt x="19604" y="40868"/>
                  </a:cubicBezTo>
                  <a:cubicBezTo>
                    <a:pt x="19547" y="41046"/>
                    <a:pt x="19572" y="40970"/>
                    <a:pt x="19547" y="41121"/>
                  </a:cubicBezTo>
                  <a:lnTo>
                    <a:pt x="19547" y="41147"/>
                  </a:lnTo>
                  <a:lnTo>
                    <a:pt x="19547" y="41153"/>
                  </a:lnTo>
                  <a:cubicBezTo>
                    <a:pt x="19502" y="41318"/>
                    <a:pt x="19452" y="41488"/>
                    <a:pt x="19395" y="41653"/>
                  </a:cubicBezTo>
                  <a:cubicBezTo>
                    <a:pt x="19395" y="41653"/>
                    <a:pt x="19395" y="41653"/>
                    <a:pt x="19395" y="41653"/>
                  </a:cubicBezTo>
                  <a:lnTo>
                    <a:pt x="19395" y="41653"/>
                  </a:lnTo>
                  <a:cubicBezTo>
                    <a:pt x="19417" y="41653"/>
                    <a:pt x="19223" y="42033"/>
                    <a:pt x="19154" y="42096"/>
                  </a:cubicBezTo>
                  <a:cubicBezTo>
                    <a:pt x="19097" y="42159"/>
                    <a:pt x="19047" y="42203"/>
                    <a:pt x="19009" y="42248"/>
                  </a:cubicBezTo>
                  <a:cubicBezTo>
                    <a:pt x="19002" y="42248"/>
                    <a:pt x="19002" y="42248"/>
                    <a:pt x="18996" y="42235"/>
                  </a:cubicBezTo>
                  <a:lnTo>
                    <a:pt x="18971" y="42235"/>
                  </a:lnTo>
                  <a:cubicBezTo>
                    <a:pt x="18971" y="42235"/>
                    <a:pt x="18964" y="42235"/>
                    <a:pt x="18964" y="42229"/>
                  </a:cubicBezTo>
                  <a:cubicBezTo>
                    <a:pt x="18920" y="42191"/>
                    <a:pt x="18876" y="42172"/>
                    <a:pt x="18819" y="42045"/>
                  </a:cubicBezTo>
                  <a:cubicBezTo>
                    <a:pt x="18813" y="42033"/>
                    <a:pt x="18813" y="42007"/>
                    <a:pt x="18806" y="41995"/>
                  </a:cubicBezTo>
                  <a:cubicBezTo>
                    <a:pt x="18794" y="41950"/>
                    <a:pt x="18787" y="41944"/>
                    <a:pt x="18794" y="41843"/>
                  </a:cubicBezTo>
                  <a:cubicBezTo>
                    <a:pt x="18794" y="41811"/>
                    <a:pt x="18819" y="41659"/>
                    <a:pt x="18870" y="41488"/>
                  </a:cubicBezTo>
                  <a:cubicBezTo>
                    <a:pt x="18882" y="41428"/>
                    <a:pt x="18968" y="41208"/>
                    <a:pt x="18971" y="41208"/>
                  </a:cubicBezTo>
                  <a:lnTo>
                    <a:pt x="18971" y="41208"/>
                  </a:lnTo>
                  <a:cubicBezTo>
                    <a:pt x="18971" y="41208"/>
                    <a:pt x="18971" y="41209"/>
                    <a:pt x="18971" y="41210"/>
                  </a:cubicBezTo>
                  <a:cubicBezTo>
                    <a:pt x="19072" y="40970"/>
                    <a:pt x="19142" y="40900"/>
                    <a:pt x="19173" y="40698"/>
                  </a:cubicBezTo>
                  <a:cubicBezTo>
                    <a:pt x="19186" y="40381"/>
                    <a:pt x="19281" y="39578"/>
                    <a:pt x="19471" y="39128"/>
                  </a:cubicBezTo>
                  <a:cubicBezTo>
                    <a:pt x="19698" y="38590"/>
                    <a:pt x="20078" y="38154"/>
                    <a:pt x="20521" y="38021"/>
                  </a:cubicBezTo>
                  <a:cubicBezTo>
                    <a:pt x="20586" y="38002"/>
                    <a:pt x="20646" y="37993"/>
                    <a:pt x="20702" y="37993"/>
                  </a:cubicBezTo>
                  <a:close/>
                  <a:moveTo>
                    <a:pt x="20605" y="36981"/>
                  </a:moveTo>
                  <a:cubicBezTo>
                    <a:pt x="21102" y="36981"/>
                    <a:pt x="21160" y="37370"/>
                    <a:pt x="21154" y="37806"/>
                  </a:cubicBezTo>
                  <a:cubicBezTo>
                    <a:pt x="21154" y="37831"/>
                    <a:pt x="21141" y="37856"/>
                    <a:pt x="21135" y="37882"/>
                  </a:cubicBezTo>
                  <a:cubicBezTo>
                    <a:pt x="21040" y="37781"/>
                    <a:pt x="20907" y="37724"/>
                    <a:pt x="20774" y="37705"/>
                  </a:cubicBezTo>
                  <a:cubicBezTo>
                    <a:pt x="20748" y="37702"/>
                    <a:pt x="20721" y="37701"/>
                    <a:pt x="20695" y="37701"/>
                  </a:cubicBezTo>
                  <a:cubicBezTo>
                    <a:pt x="20120" y="37701"/>
                    <a:pt x="19674" y="38225"/>
                    <a:pt x="19401" y="38685"/>
                  </a:cubicBezTo>
                  <a:cubicBezTo>
                    <a:pt x="19072" y="39261"/>
                    <a:pt x="19040" y="39945"/>
                    <a:pt x="18882" y="40577"/>
                  </a:cubicBezTo>
                  <a:cubicBezTo>
                    <a:pt x="18781" y="41008"/>
                    <a:pt x="18585" y="41419"/>
                    <a:pt x="18528" y="41881"/>
                  </a:cubicBezTo>
                  <a:cubicBezTo>
                    <a:pt x="18522" y="41906"/>
                    <a:pt x="18509" y="42077"/>
                    <a:pt x="18528" y="42128"/>
                  </a:cubicBezTo>
                  <a:cubicBezTo>
                    <a:pt x="18528" y="42147"/>
                    <a:pt x="18534" y="42191"/>
                    <a:pt x="18541" y="42203"/>
                  </a:cubicBezTo>
                  <a:cubicBezTo>
                    <a:pt x="18560" y="42267"/>
                    <a:pt x="18591" y="42324"/>
                    <a:pt x="18629" y="42381"/>
                  </a:cubicBezTo>
                  <a:cubicBezTo>
                    <a:pt x="18635" y="42387"/>
                    <a:pt x="18654" y="42393"/>
                    <a:pt x="18661" y="42400"/>
                  </a:cubicBezTo>
                  <a:cubicBezTo>
                    <a:pt x="18642" y="42400"/>
                    <a:pt x="18623" y="42412"/>
                    <a:pt x="18604" y="42412"/>
                  </a:cubicBezTo>
                  <a:cubicBezTo>
                    <a:pt x="18540" y="42428"/>
                    <a:pt x="18484" y="42436"/>
                    <a:pt x="18433" y="42436"/>
                  </a:cubicBezTo>
                  <a:cubicBezTo>
                    <a:pt x="18300" y="42436"/>
                    <a:pt x="18199" y="42383"/>
                    <a:pt x="18085" y="42273"/>
                  </a:cubicBezTo>
                  <a:cubicBezTo>
                    <a:pt x="17844" y="42001"/>
                    <a:pt x="17832" y="41906"/>
                    <a:pt x="17705" y="41590"/>
                  </a:cubicBezTo>
                  <a:cubicBezTo>
                    <a:pt x="17655" y="41501"/>
                    <a:pt x="17642" y="41368"/>
                    <a:pt x="17591" y="41273"/>
                  </a:cubicBezTo>
                  <a:cubicBezTo>
                    <a:pt x="17585" y="41223"/>
                    <a:pt x="17572" y="41185"/>
                    <a:pt x="17528" y="41147"/>
                  </a:cubicBezTo>
                  <a:cubicBezTo>
                    <a:pt x="17035" y="40672"/>
                    <a:pt x="16636" y="40299"/>
                    <a:pt x="16320" y="39799"/>
                  </a:cubicBezTo>
                  <a:cubicBezTo>
                    <a:pt x="16212" y="39634"/>
                    <a:pt x="16193" y="39597"/>
                    <a:pt x="16180" y="39565"/>
                  </a:cubicBezTo>
                  <a:lnTo>
                    <a:pt x="16155" y="39489"/>
                  </a:lnTo>
                  <a:lnTo>
                    <a:pt x="16155" y="39426"/>
                  </a:lnTo>
                  <a:cubicBezTo>
                    <a:pt x="16155" y="39324"/>
                    <a:pt x="16212" y="39040"/>
                    <a:pt x="16294" y="38882"/>
                  </a:cubicBezTo>
                  <a:cubicBezTo>
                    <a:pt x="16446" y="38654"/>
                    <a:pt x="16604" y="38496"/>
                    <a:pt x="16908" y="38242"/>
                  </a:cubicBezTo>
                  <a:cubicBezTo>
                    <a:pt x="16952" y="38217"/>
                    <a:pt x="16921" y="38223"/>
                    <a:pt x="16940" y="38217"/>
                  </a:cubicBezTo>
                  <a:cubicBezTo>
                    <a:pt x="16978" y="38179"/>
                    <a:pt x="17079" y="38110"/>
                    <a:pt x="17231" y="38002"/>
                  </a:cubicBezTo>
                  <a:cubicBezTo>
                    <a:pt x="17496" y="37825"/>
                    <a:pt x="17553" y="37768"/>
                    <a:pt x="17794" y="37724"/>
                  </a:cubicBezTo>
                  <a:lnTo>
                    <a:pt x="17826" y="37724"/>
                  </a:lnTo>
                  <a:cubicBezTo>
                    <a:pt x="17832" y="37724"/>
                    <a:pt x="17832" y="37724"/>
                    <a:pt x="17832" y="37730"/>
                  </a:cubicBezTo>
                  <a:lnTo>
                    <a:pt x="17838" y="37730"/>
                  </a:lnTo>
                  <a:cubicBezTo>
                    <a:pt x="17844" y="37736"/>
                    <a:pt x="17857" y="37736"/>
                    <a:pt x="17863" y="37743"/>
                  </a:cubicBezTo>
                  <a:lnTo>
                    <a:pt x="17908" y="37793"/>
                  </a:lnTo>
                  <a:cubicBezTo>
                    <a:pt x="17965" y="37850"/>
                    <a:pt x="17958" y="37837"/>
                    <a:pt x="17996" y="37888"/>
                  </a:cubicBezTo>
                  <a:cubicBezTo>
                    <a:pt x="18072" y="37996"/>
                    <a:pt x="18148" y="38116"/>
                    <a:pt x="18211" y="38236"/>
                  </a:cubicBezTo>
                  <a:lnTo>
                    <a:pt x="18256" y="38331"/>
                  </a:lnTo>
                  <a:cubicBezTo>
                    <a:pt x="18256" y="38337"/>
                    <a:pt x="18262" y="38356"/>
                    <a:pt x="18281" y="38375"/>
                  </a:cubicBezTo>
                  <a:cubicBezTo>
                    <a:pt x="18287" y="38394"/>
                    <a:pt x="18306" y="38464"/>
                    <a:pt x="18313" y="38483"/>
                  </a:cubicBezTo>
                  <a:cubicBezTo>
                    <a:pt x="18313" y="38489"/>
                    <a:pt x="18319" y="38496"/>
                    <a:pt x="18319" y="38502"/>
                  </a:cubicBezTo>
                  <a:cubicBezTo>
                    <a:pt x="18211" y="38774"/>
                    <a:pt x="18136" y="39033"/>
                    <a:pt x="18060" y="39318"/>
                  </a:cubicBezTo>
                  <a:cubicBezTo>
                    <a:pt x="17971" y="39603"/>
                    <a:pt x="17832" y="40172"/>
                    <a:pt x="17769" y="40609"/>
                  </a:cubicBezTo>
                  <a:cubicBezTo>
                    <a:pt x="17775" y="40729"/>
                    <a:pt x="17876" y="40791"/>
                    <a:pt x="17977" y="40791"/>
                  </a:cubicBezTo>
                  <a:cubicBezTo>
                    <a:pt x="18068" y="40791"/>
                    <a:pt x="18159" y="40742"/>
                    <a:pt x="18186" y="40641"/>
                  </a:cubicBezTo>
                  <a:cubicBezTo>
                    <a:pt x="18325" y="40071"/>
                    <a:pt x="18351" y="39590"/>
                    <a:pt x="18389" y="39400"/>
                  </a:cubicBezTo>
                  <a:cubicBezTo>
                    <a:pt x="18528" y="38787"/>
                    <a:pt x="18667" y="38552"/>
                    <a:pt x="18983" y="38091"/>
                  </a:cubicBezTo>
                  <a:cubicBezTo>
                    <a:pt x="19085" y="37913"/>
                    <a:pt x="19559" y="37407"/>
                    <a:pt x="19711" y="37312"/>
                  </a:cubicBezTo>
                  <a:cubicBezTo>
                    <a:pt x="19996" y="37103"/>
                    <a:pt x="20319" y="37009"/>
                    <a:pt x="20534" y="36983"/>
                  </a:cubicBezTo>
                  <a:cubicBezTo>
                    <a:pt x="20558" y="36982"/>
                    <a:pt x="20582" y="36981"/>
                    <a:pt x="20605" y="36981"/>
                  </a:cubicBezTo>
                  <a:close/>
                  <a:moveTo>
                    <a:pt x="15991" y="0"/>
                  </a:moveTo>
                  <a:cubicBezTo>
                    <a:pt x="15673" y="0"/>
                    <a:pt x="15352" y="24"/>
                    <a:pt x="15041" y="49"/>
                  </a:cubicBezTo>
                  <a:cubicBezTo>
                    <a:pt x="13004" y="328"/>
                    <a:pt x="10966" y="1283"/>
                    <a:pt x="9638" y="2871"/>
                  </a:cubicBezTo>
                  <a:cubicBezTo>
                    <a:pt x="9423" y="3131"/>
                    <a:pt x="9252" y="3409"/>
                    <a:pt x="9106" y="3713"/>
                  </a:cubicBezTo>
                  <a:cubicBezTo>
                    <a:pt x="9093" y="3713"/>
                    <a:pt x="9075" y="3713"/>
                    <a:pt x="9062" y="3719"/>
                  </a:cubicBezTo>
                  <a:cubicBezTo>
                    <a:pt x="7455" y="4131"/>
                    <a:pt x="5904" y="4953"/>
                    <a:pt x="4892" y="6295"/>
                  </a:cubicBezTo>
                  <a:cubicBezTo>
                    <a:pt x="4259" y="7098"/>
                    <a:pt x="3905" y="8066"/>
                    <a:pt x="3652" y="9047"/>
                  </a:cubicBezTo>
                  <a:cubicBezTo>
                    <a:pt x="3285" y="10243"/>
                    <a:pt x="3380" y="11357"/>
                    <a:pt x="3057" y="12489"/>
                  </a:cubicBezTo>
                  <a:cubicBezTo>
                    <a:pt x="2905" y="13046"/>
                    <a:pt x="2627" y="13552"/>
                    <a:pt x="2247" y="13919"/>
                  </a:cubicBezTo>
                  <a:cubicBezTo>
                    <a:pt x="1867" y="14286"/>
                    <a:pt x="1418" y="14577"/>
                    <a:pt x="1057" y="14963"/>
                  </a:cubicBezTo>
                  <a:cubicBezTo>
                    <a:pt x="741" y="15324"/>
                    <a:pt x="501" y="15811"/>
                    <a:pt x="456" y="16153"/>
                  </a:cubicBezTo>
                  <a:cubicBezTo>
                    <a:pt x="286" y="17039"/>
                    <a:pt x="621" y="18083"/>
                    <a:pt x="1595" y="18431"/>
                  </a:cubicBezTo>
                  <a:cubicBezTo>
                    <a:pt x="1766" y="18494"/>
                    <a:pt x="1956" y="18532"/>
                    <a:pt x="2133" y="18583"/>
                  </a:cubicBezTo>
                  <a:cubicBezTo>
                    <a:pt x="2209" y="18716"/>
                    <a:pt x="2140" y="19215"/>
                    <a:pt x="2298" y="19665"/>
                  </a:cubicBezTo>
                  <a:cubicBezTo>
                    <a:pt x="2443" y="20078"/>
                    <a:pt x="2745" y="20165"/>
                    <a:pt x="3051" y="20165"/>
                  </a:cubicBezTo>
                  <a:cubicBezTo>
                    <a:pt x="3171" y="20165"/>
                    <a:pt x="3292" y="20152"/>
                    <a:pt x="3405" y="20139"/>
                  </a:cubicBezTo>
                  <a:cubicBezTo>
                    <a:pt x="3437" y="20203"/>
                    <a:pt x="3468" y="20259"/>
                    <a:pt x="3506" y="20310"/>
                  </a:cubicBezTo>
                  <a:cubicBezTo>
                    <a:pt x="3500" y="20329"/>
                    <a:pt x="3633" y="20551"/>
                    <a:pt x="3696" y="20620"/>
                  </a:cubicBezTo>
                  <a:cubicBezTo>
                    <a:pt x="3759" y="20702"/>
                    <a:pt x="3848" y="20766"/>
                    <a:pt x="3943" y="20804"/>
                  </a:cubicBezTo>
                  <a:cubicBezTo>
                    <a:pt x="3481" y="21746"/>
                    <a:pt x="3177" y="22677"/>
                    <a:pt x="3038" y="23468"/>
                  </a:cubicBezTo>
                  <a:cubicBezTo>
                    <a:pt x="2975" y="23904"/>
                    <a:pt x="2911" y="24341"/>
                    <a:pt x="2905" y="24771"/>
                  </a:cubicBezTo>
                  <a:cubicBezTo>
                    <a:pt x="2905" y="24796"/>
                    <a:pt x="2905" y="24815"/>
                    <a:pt x="2911" y="24828"/>
                  </a:cubicBezTo>
                  <a:cubicBezTo>
                    <a:pt x="2557" y="25163"/>
                    <a:pt x="2563" y="25429"/>
                    <a:pt x="2507" y="25872"/>
                  </a:cubicBezTo>
                  <a:cubicBezTo>
                    <a:pt x="2456" y="26435"/>
                    <a:pt x="2551" y="26916"/>
                    <a:pt x="2715" y="27536"/>
                  </a:cubicBezTo>
                  <a:cubicBezTo>
                    <a:pt x="2968" y="28631"/>
                    <a:pt x="3721" y="29700"/>
                    <a:pt x="5038" y="29738"/>
                  </a:cubicBezTo>
                  <a:cubicBezTo>
                    <a:pt x="5100" y="29746"/>
                    <a:pt x="5162" y="29750"/>
                    <a:pt x="5224" y="29750"/>
                  </a:cubicBezTo>
                  <a:cubicBezTo>
                    <a:pt x="5503" y="29750"/>
                    <a:pt x="5777" y="29672"/>
                    <a:pt x="6031" y="29548"/>
                  </a:cubicBezTo>
                  <a:lnTo>
                    <a:pt x="6031" y="29548"/>
                  </a:lnTo>
                  <a:cubicBezTo>
                    <a:pt x="5822" y="29827"/>
                    <a:pt x="5632" y="30105"/>
                    <a:pt x="5461" y="30396"/>
                  </a:cubicBezTo>
                  <a:cubicBezTo>
                    <a:pt x="5348" y="30592"/>
                    <a:pt x="5145" y="30808"/>
                    <a:pt x="5278" y="31035"/>
                  </a:cubicBezTo>
                  <a:cubicBezTo>
                    <a:pt x="5354" y="31187"/>
                    <a:pt x="5480" y="31434"/>
                    <a:pt x="5708" y="31719"/>
                  </a:cubicBezTo>
                  <a:cubicBezTo>
                    <a:pt x="5974" y="32067"/>
                    <a:pt x="6499" y="32459"/>
                    <a:pt x="6708" y="32611"/>
                  </a:cubicBezTo>
                  <a:cubicBezTo>
                    <a:pt x="6759" y="32643"/>
                    <a:pt x="6816" y="32674"/>
                    <a:pt x="6860" y="32706"/>
                  </a:cubicBezTo>
                  <a:cubicBezTo>
                    <a:pt x="6752" y="32984"/>
                    <a:pt x="6645" y="33269"/>
                    <a:pt x="6543" y="33547"/>
                  </a:cubicBezTo>
                  <a:cubicBezTo>
                    <a:pt x="6423" y="33845"/>
                    <a:pt x="6341" y="34041"/>
                    <a:pt x="6202" y="34326"/>
                  </a:cubicBezTo>
                  <a:cubicBezTo>
                    <a:pt x="6037" y="34661"/>
                    <a:pt x="5904" y="34832"/>
                    <a:pt x="5658" y="34914"/>
                  </a:cubicBezTo>
                  <a:cubicBezTo>
                    <a:pt x="5493" y="34895"/>
                    <a:pt x="5430" y="34971"/>
                    <a:pt x="5025" y="34497"/>
                  </a:cubicBezTo>
                  <a:cubicBezTo>
                    <a:pt x="4905" y="34351"/>
                    <a:pt x="4829" y="34256"/>
                    <a:pt x="4772" y="34180"/>
                  </a:cubicBezTo>
                  <a:cubicBezTo>
                    <a:pt x="4740" y="34148"/>
                    <a:pt x="4715" y="34104"/>
                    <a:pt x="4696" y="34066"/>
                  </a:cubicBezTo>
                  <a:lnTo>
                    <a:pt x="4506" y="33781"/>
                  </a:lnTo>
                  <a:cubicBezTo>
                    <a:pt x="4310" y="33484"/>
                    <a:pt x="4152" y="33168"/>
                    <a:pt x="3987" y="32851"/>
                  </a:cubicBezTo>
                  <a:cubicBezTo>
                    <a:pt x="4291" y="31744"/>
                    <a:pt x="3810" y="31269"/>
                    <a:pt x="3063" y="30497"/>
                  </a:cubicBezTo>
                  <a:cubicBezTo>
                    <a:pt x="2962" y="30403"/>
                    <a:pt x="2930" y="30232"/>
                    <a:pt x="2728" y="30086"/>
                  </a:cubicBezTo>
                  <a:cubicBezTo>
                    <a:pt x="2633" y="29972"/>
                    <a:pt x="2507" y="29865"/>
                    <a:pt x="2374" y="29789"/>
                  </a:cubicBezTo>
                  <a:cubicBezTo>
                    <a:pt x="2213" y="29702"/>
                    <a:pt x="2025" y="29657"/>
                    <a:pt x="1832" y="29657"/>
                  </a:cubicBezTo>
                  <a:cubicBezTo>
                    <a:pt x="1462" y="29657"/>
                    <a:pt x="1072" y="29822"/>
                    <a:pt x="811" y="30175"/>
                  </a:cubicBezTo>
                  <a:cubicBezTo>
                    <a:pt x="551" y="30479"/>
                    <a:pt x="311" y="31194"/>
                    <a:pt x="342" y="31744"/>
                  </a:cubicBezTo>
                  <a:cubicBezTo>
                    <a:pt x="368" y="32257"/>
                    <a:pt x="418" y="32301"/>
                    <a:pt x="317" y="32579"/>
                  </a:cubicBezTo>
                  <a:cubicBezTo>
                    <a:pt x="191" y="32915"/>
                    <a:pt x="58" y="33687"/>
                    <a:pt x="26" y="34357"/>
                  </a:cubicBezTo>
                  <a:cubicBezTo>
                    <a:pt x="1" y="34642"/>
                    <a:pt x="89" y="35231"/>
                    <a:pt x="216" y="35705"/>
                  </a:cubicBezTo>
                  <a:cubicBezTo>
                    <a:pt x="374" y="36243"/>
                    <a:pt x="596" y="37065"/>
                    <a:pt x="1254" y="37122"/>
                  </a:cubicBezTo>
                  <a:cubicBezTo>
                    <a:pt x="1257" y="37123"/>
                    <a:pt x="1260" y="37123"/>
                    <a:pt x="1264" y="37123"/>
                  </a:cubicBezTo>
                  <a:cubicBezTo>
                    <a:pt x="1612" y="37123"/>
                    <a:pt x="1831" y="36803"/>
                    <a:pt x="1962" y="36509"/>
                  </a:cubicBezTo>
                  <a:lnTo>
                    <a:pt x="1962" y="36521"/>
                  </a:lnTo>
                  <a:cubicBezTo>
                    <a:pt x="2127" y="36173"/>
                    <a:pt x="2146" y="35971"/>
                    <a:pt x="2222" y="35547"/>
                  </a:cubicBezTo>
                  <a:cubicBezTo>
                    <a:pt x="2272" y="35268"/>
                    <a:pt x="2298" y="34984"/>
                    <a:pt x="2298" y="34699"/>
                  </a:cubicBezTo>
                  <a:lnTo>
                    <a:pt x="2298" y="34661"/>
                  </a:lnTo>
                  <a:cubicBezTo>
                    <a:pt x="2462" y="34661"/>
                    <a:pt x="2614" y="34572"/>
                    <a:pt x="2690" y="34414"/>
                  </a:cubicBezTo>
                  <a:cubicBezTo>
                    <a:pt x="2766" y="34541"/>
                    <a:pt x="2842" y="34667"/>
                    <a:pt x="2924" y="34794"/>
                  </a:cubicBezTo>
                  <a:cubicBezTo>
                    <a:pt x="3190" y="35231"/>
                    <a:pt x="3513" y="35623"/>
                    <a:pt x="3816" y="36034"/>
                  </a:cubicBezTo>
                  <a:cubicBezTo>
                    <a:pt x="4304" y="36669"/>
                    <a:pt x="4848" y="37144"/>
                    <a:pt x="5545" y="37144"/>
                  </a:cubicBezTo>
                  <a:cubicBezTo>
                    <a:pt x="5779" y="37144"/>
                    <a:pt x="6031" y="37090"/>
                    <a:pt x="6303" y="36971"/>
                  </a:cubicBezTo>
                  <a:cubicBezTo>
                    <a:pt x="7277" y="36559"/>
                    <a:pt x="7834" y="35553"/>
                    <a:pt x="8341" y="34686"/>
                  </a:cubicBezTo>
                  <a:cubicBezTo>
                    <a:pt x="8505" y="34376"/>
                    <a:pt x="8651" y="34054"/>
                    <a:pt x="8758" y="33712"/>
                  </a:cubicBezTo>
                  <a:cubicBezTo>
                    <a:pt x="8764" y="33693"/>
                    <a:pt x="8764" y="33680"/>
                    <a:pt x="8777" y="33661"/>
                  </a:cubicBezTo>
                  <a:cubicBezTo>
                    <a:pt x="9258" y="33845"/>
                    <a:pt x="9745" y="33990"/>
                    <a:pt x="10251" y="34092"/>
                  </a:cubicBezTo>
                  <a:cubicBezTo>
                    <a:pt x="11019" y="34237"/>
                    <a:pt x="11815" y="34367"/>
                    <a:pt x="12601" y="34367"/>
                  </a:cubicBezTo>
                  <a:cubicBezTo>
                    <a:pt x="12806" y="34367"/>
                    <a:pt x="13010" y="34358"/>
                    <a:pt x="13213" y="34338"/>
                  </a:cubicBezTo>
                  <a:cubicBezTo>
                    <a:pt x="14035" y="35933"/>
                    <a:pt x="15022" y="37540"/>
                    <a:pt x="15934" y="38938"/>
                  </a:cubicBezTo>
                  <a:cubicBezTo>
                    <a:pt x="15864" y="39122"/>
                    <a:pt x="15750" y="39527"/>
                    <a:pt x="15788" y="39666"/>
                  </a:cubicBezTo>
                  <a:cubicBezTo>
                    <a:pt x="15801" y="39704"/>
                    <a:pt x="15807" y="39748"/>
                    <a:pt x="15813" y="39767"/>
                  </a:cubicBezTo>
                  <a:cubicBezTo>
                    <a:pt x="15832" y="39850"/>
                    <a:pt x="15832" y="39818"/>
                    <a:pt x="15864" y="39894"/>
                  </a:cubicBezTo>
                  <a:cubicBezTo>
                    <a:pt x="16060" y="40293"/>
                    <a:pt x="16358" y="40634"/>
                    <a:pt x="16674" y="40938"/>
                  </a:cubicBezTo>
                  <a:cubicBezTo>
                    <a:pt x="16832" y="41115"/>
                    <a:pt x="17003" y="41280"/>
                    <a:pt x="17180" y="41438"/>
                  </a:cubicBezTo>
                  <a:cubicBezTo>
                    <a:pt x="17199" y="41507"/>
                    <a:pt x="17224" y="41583"/>
                    <a:pt x="17237" y="41647"/>
                  </a:cubicBezTo>
                  <a:cubicBezTo>
                    <a:pt x="17436" y="42289"/>
                    <a:pt x="17808" y="42822"/>
                    <a:pt x="18319" y="42822"/>
                  </a:cubicBezTo>
                  <a:cubicBezTo>
                    <a:pt x="18473" y="42822"/>
                    <a:pt x="18640" y="42774"/>
                    <a:pt x="18819" y="42665"/>
                  </a:cubicBezTo>
                  <a:cubicBezTo>
                    <a:pt x="19047" y="42520"/>
                    <a:pt x="19224" y="42362"/>
                    <a:pt x="19426" y="42026"/>
                  </a:cubicBezTo>
                  <a:cubicBezTo>
                    <a:pt x="19597" y="41754"/>
                    <a:pt x="19679" y="41539"/>
                    <a:pt x="19806" y="41254"/>
                  </a:cubicBezTo>
                  <a:cubicBezTo>
                    <a:pt x="19854" y="41192"/>
                    <a:pt x="19894" y="41112"/>
                    <a:pt x="19895" y="41112"/>
                  </a:cubicBezTo>
                  <a:lnTo>
                    <a:pt x="19895" y="41112"/>
                  </a:lnTo>
                  <a:cubicBezTo>
                    <a:pt x="19895" y="41112"/>
                    <a:pt x="19891" y="41120"/>
                    <a:pt x="19882" y="41140"/>
                  </a:cubicBezTo>
                  <a:cubicBezTo>
                    <a:pt x="20338" y="40299"/>
                    <a:pt x="20780" y="39578"/>
                    <a:pt x="21147" y="38780"/>
                  </a:cubicBezTo>
                  <a:cubicBezTo>
                    <a:pt x="21312" y="38363"/>
                    <a:pt x="21635" y="37825"/>
                    <a:pt x="21445" y="37173"/>
                  </a:cubicBezTo>
                  <a:cubicBezTo>
                    <a:pt x="21306" y="36723"/>
                    <a:pt x="20949" y="36555"/>
                    <a:pt x="20558" y="36555"/>
                  </a:cubicBezTo>
                  <a:cubicBezTo>
                    <a:pt x="20289" y="36555"/>
                    <a:pt x="20004" y="36634"/>
                    <a:pt x="19762" y="36755"/>
                  </a:cubicBezTo>
                  <a:cubicBezTo>
                    <a:pt x="19357" y="36939"/>
                    <a:pt x="19040" y="37268"/>
                    <a:pt x="18775" y="37616"/>
                  </a:cubicBezTo>
                  <a:cubicBezTo>
                    <a:pt x="18635" y="37787"/>
                    <a:pt x="18534" y="37951"/>
                    <a:pt x="18446" y="38110"/>
                  </a:cubicBezTo>
                  <a:lnTo>
                    <a:pt x="18446" y="38103"/>
                  </a:lnTo>
                  <a:cubicBezTo>
                    <a:pt x="18446" y="38091"/>
                    <a:pt x="18446" y="38091"/>
                    <a:pt x="18439" y="38091"/>
                  </a:cubicBezTo>
                  <a:cubicBezTo>
                    <a:pt x="18408" y="37989"/>
                    <a:pt x="18363" y="37894"/>
                    <a:pt x="18319" y="37793"/>
                  </a:cubicBezTo>
                  <a:cubicBezTo>
                    <a:pt x="18211" y="37584"/>
                    <a:pt x="18237" y="37578"/>
                    <a:pt x="18066" y="37407"/>
                  </a:cubicBezTo>
                  <a:cubicBezTo>
                    <a:pt x="17972" y="37330"/>
                    <a:pt x="17863" y="37300"/>
                    <a:pt x="17747" y="37300"/>
                  </a:cubicBezTo>
                  <a:cubicBezTo>
                    <a:pt x="17682" y="37300"/>
                    <a:pt x="17615" y="37309"/>
                    <a:pt x="17547" y="37325"/>
                  </a:cubicBezTo>
                  <a:cubicBezTo>
                    <a:pt x="17180" y="36521"/>
                    <a:pt x="16592" y="35275"/>
                    <a:pt x="16155" y="34319"/>
                  </a:cubicBezTo>
                  <a:cubicBezTo>
                    <a:pt x="16022" y="34041"/>
                    <a:pt x="15877" y="33775"/>
                    <a:pt x="15750" y="33497"/>
                  </a:cubicBezTo>
                  <a:lnTo>
                    <a:pt x="15725" y="33452"/>
                  </a:lnTo>
                  <a:cubicBezTo>
                    <a:pt x="16009" y="33275"/>
                    <a:pt x="16282" y="33073"/>
                    <a:pt x="16452" y="32775"/>
                  </a:cubicBezTo>
                  <a:cubicBezTo>
                    <a:pt x="16509" y="32674"/>
                    <a:pt x="16566" y="32573"/>
                    <a:pt x="16592" y="32453"/>
                  </a:cubicBezTo>
                  <a:cubicBezTo>
                    <a:pt x="16598" y="32421"/>
                    <a:pt x="16598" y="32383"/>
                    <a:pt x="16598" y="32358"/>
                  </a:cubicBezTo>
                  <a:cubicBezTo>
                    <a:pt x="16598" y="32288"/>
                    <a:pt x="16592" y="32206"/>
                    <a:pt x="16560" y="32143"/>
                  </a:cubicBezTo>
                  <a:cubicBezTo>
                    <a:pt x="16516" y="31700"/>
                    <a:pt x="16452" y="31440"/>
                    <a:pt x="16358" y="30959"/>
                  </a:cubicBezTo>
                  <a:cubicBezTo>
                    <a:pt x="16244" y="30339"/>
                    <a:pt x="16193" y="29264"/>
                    <a:pt x="15991" y="28346"/>
                  </a:cubicBezTo>
                  <a:cubicBezTo>
                    <a:pt x="16218" y="28207"/>
                    <a:pt x="16421" y="28030"/>
                    <a:pt x="16560" y="27796"/>
                  </a:cubicBezTo>
                  <a:cubicBezTo>
                    <a:pt x="16655" y="27599"/>
                    <a:pt x="16598" y="27359"/>
                    <a:pt x="16598" y="27144"/>
                  </a:cubicBezTo>
                  <a:cubicBezTo>
                    <a:pt x="16509" y="25904"/>
                    <a:pt x="16339" y="24670"/>
                    <a:pt x="16060" y="23461"/>
                  </a:cubicBezTo>
                  <a:cubicBezTo>
                    <a:pt x="16003" y="23214"/>
                    <a:pt x="15940" y="22980"/>
                    <a:pt x="15877" y="22740"/>
                  </a:cubicBezTo>
                  <a:cubicBezTo>
                    <a:pt x="15896" y="22670"/>
                    <a:pt x="15896" y="22607"/>
                    <a:pt x="15896" y="22607"/>
                  </a:cubicBezTo>
                  <a:cubicBezTo>
                    <a:pt x="15927" y="22259"/>
                    <a:pt x="15902" y="21911"/>
                    <a:pt x="15870" y="21563"/>
                  </a:cubicBezTo>
                  <a:cubicBezTo>
                    <a:pt x="15845" y="21341"/>
                    <a:pt x="15813" y="21114"/>
                    <a:pt x="15775" y="20892"/>
                  </a:cubicBezTo>
                  <a:cubicBezTo>
                    <a:pt x="15820" y="20880"/>
                    <a:pt x="15877" y="20861"/>
                    <a:pt x="15927" y="20816"/>
                  </a:cubicBezTo>
                  <a:cubicBezTo>
                    <a:pt x="16402" y="20456"/>
                    <a:pt x="16769" y="19975"/>
                    <a:pt x="17205" y="19563"/>
                  </a:cubicBezTo>
                  <a:cubicBezTo>
                    <a:pt x="18015" y="18741"/>
                    <a:pt x="18762" y="17868"/>
                    <a:pt x="19490" y="16975"/>
                  </a:cubicBezTo>
                  <a:cubicBezTo>
                    <a:pt x="19831" y="16545"/>
                    <a:pt x="20053" y="16222"/>
                    <a:pt x="20243" y="16115"/>
                  </a:cubicBezTo>
                  <a:cubicBezTo>
                    <a:pt x="20711" y="15925"/>
                    <a:pt x="20799" y="15387"/>
                    <a:pt x="20850" y="14944"/>
                  </a:cubicBezTo>
                  <a:cubicBezTo>
                    <a:pt x="20882" y="14577"/>
                    <a:pt x="20926" y="14204"/>
                    <a:pt x="20932" y="13837"/>
                  </a:cubicBezTo>
                  <a:cubicBezTo>
                    <a:pt x="20970" y="13786"/>
                    <a:pt x="21002" y="13729"/>
                    <a:pt x="21034" y="13691"/>
                  </a:cubicBezTo>
                  <a:cubicBezTo>
                    <a:pt x="21312" y="13305"/>
                    <a:pt x="21445" y="13052"/>
                    <a:pt x="21723" y="12856"/>
                  </a:cubicBezTo>
                  <a:cubicBezTo>
                    <a:pt x="21825" y="12799"/>
                    <a:pt x="21862" y="12780"/>
                    <a:pt x="21888" y="12774"/>
                  </a:cubicBezTo>
                  <a:lnTo>
                    <a:pt x="21919" y="12774"/>
                  </a:lnTo>
                  <a:cubicBezTo>
                    <a:pt x="21926" y="12774"/>
                    <a:pt x="21938" y="12774"/>
                    <a:pt x="21945" y="12780"/>
                  </a:cubicBezTo>
                  <a:cubicBezTo>
                    <a:pt x="21989" y="12799"/>
                    <a:pt x="22065" y="12812"/>
                    <a:pt x="22097" y="12812"/>
                  </a:cubicBezTo>
                  <a:cubicBezTo>
                    <a:pt x="22161" y="12824"/>
                    <a:pt x="22226" y="12831"/>
                    <a:pt x="22291" y="12831"/>
                  </a:cubicBezTo>
                  <a:cubicBezTo>
                    <a:pt x="22393" y="12831"/>
                    <a:pt x="22494" y="12815"/>
                    <a:pt x="22590" y="12780"/>
                  </a:cubicBezTo>
                  <a:cubicBezTo>
                    <a:pt x="22856" y="12673"/>
                    <a:pt x="22919" y="12571"/>
                    <a:pt x="23027" y="12413"/>
                  </a:cubicBezTo>
                  <a:cubicBezTo>
                    <a:pt x="23185" y="12116"/>
                    <a:pt x="23210" y="12008"/>
                    <a:pt x="23318" y="11705"/>
                  </a:cubicBezTo>
                  <a:cubicBezTo>
                    <a:pt x="23406" y="11439"/>
                    <a:pt x="23444" y="11274"/>
                    <a:pt x="23558" y="11072"/>
                  </a:cubicBezTo>
                  <a:cubicBezTo>
                    <a:pt x="23634" y="11072"/>
                    <a:pt x="23710" y="11034"/>
                    <a:pt x="23868" y="11002"/>
                  </a:cubicBezTo>
                  <a:cubicBezTo>
                    <a:pt x="24248" y="10907"/>
                    <a:pt x="24640" y="10781"/>
                    <a:pt x="24925" y="10490"/>
                  </a:cubicBezTo>
                  <a:cubicBezTo>
                    <a:pt x="25235" y="10230"/>
                    <a:pt x="25292" y="9832"/>
                    <a:pt x="24862" y="9756"/>
                  </a:cubicBezTo>
                  <a:cubicBezTo>
                    <a:pt x="24815" y="9747"/>
                    <a:pt x="24767" y="9744"/>
                    <a:pt x="24717" y="9744"/>
                  </a:cubicBezTo>
                  <a:cubicBezTo>
                    <a:pt x="24425" y="9744"/>
                    <a:pt x="24078" y="9870"/>
                    <a:pt x="23786" y="9946"/>
                  </a:cubicBezTo>
                  <a:cubicBezTo>
                    <a:pt x="24027" y="9635"/>
                    <a:pt x="24356" y="9376"/>
                    <a:pt x="24545" y="8933"/>
                  </a:cubicBezTo>
                  <a:cubicBezTo>
                    <a:pt x="24609" y="8788"/>
                    <a:pt x="24666" y="8623"/>
                    <a:pt x="24628" y="8471"/>
                  </a:cubicBezTo>
                  <a:cubicBezTo>
                    <a:pt x="24569" y="8295"/>
                    <a:pt x="24381" y="8236"/>
                    <a:pt x="24267" y="8236"/>
                  </a:cubicBezTo>
                  <a:cubicBezTo>
                    <a:pt x="24234" y="8236"/>
                    <a:pt x="24207" y="8241"/>
                    <a:pt x="24191" y="8250"/>
                  </a:cubicBezTo>
                  <a:cubicBezTo>
                    <a:pt x="24153" y="8262"/>
                    <a:pt x="24134" y="8275"/>
                    <a:pt x="24128" y="8275"/>
                  </a:cubicBezTo>
                  <a:cubicBezTo>
                    <a:pt x="24159" y="8161"/>
                    <a:pt x="24185" y="8047"/>
                    <a:pt x="24185" y="7933"/>
                  </a:cubicBezTo>
                  <a:cubicBezTo>
                    <a:pt x="24199" y="7757"/>
                    <a:pt x="24066" y="7545"/>
                    <a:pt x="23846" y="7545"/>
                  </a:cubicBezTo>
                  <a:cubicBezTo>
                    <a:pt x="23774" y="7545"/>
                    <a:pt x="23692" y="7568"/>
                    <a:pt x="23603" y="7623"/>
                  </a:cubicBezTo>
                  <a:cubicBezTo>
                    <a:pt x="23413" y="7775"/>
                    <a:pt x="23432" y="7775"/>
                    <a:pt x="23280" y="7965"/>
                  </a:cubicBezTo>
                  <a:cubicBezTo>
                    <a:pt x="23223" y="8060"/>
                    <a:pt x="23185" y="8079"/>
                    <a:pt x="23160" y="8130"/>
                  </a:cubicBezTo>
                  <a:cubicBezTo>
                    <a:pt x="23153" y="8142"/>
                    <a:pt x="23147" y="8149"/>
                    <a:pt x="23122" y="8186"/>
                  </a:cubicBezTo>
                  <a:cubicBezTo>
                    <a:pt x="22932" y="8471"/>
                    <a:pt x="22799" y="8807"/>
                    <a:pt x="22622" y="9041"/>
                  </a:cubicBezTo>
                  <a:cubicBezTo>
                    <a:pt x="22672" y="8813"/>
                    <a:pt x="22761" y="8490"/>
                    <a:pt x="22812" y="8161"/>
                  </a:cubicBezTo>
                  <a:cubicBezTo>
                    <a:pt x="22843" y="7895"/>
                    <a:pt x="22970" y="7370"/>
                    <a:pt x="22729" y="7041"/>
                  </a:cubicBezTo>
                  <a:cubicBezTo>
                    <a:pt x="22620" y="6906"/>
                    <a:pt x="22507" y="6854"/>
                    <a:pt x="22401" y="6854"/>
                  </a:cubicBezTo>
                  <a:cubicBezTo>
                    <a:pt x="22167" y="6854"/>
                    <a:pt x="21967" y="7105"/>
                    <a:pt x="21919" y="7288"/>
                  </a:cubicBezTo>
                  <a:cubicBezTo>
                    <a:pt x="21780" y="7744"/>
                    <a:pt x="21793" y="8332"/>
                    <a:pt x="21673" y="8781"/>
                  </a:cubicBezTo>
                  <a:cubicBezTo>
                    <a:pt x="21628" y="8996"/>
                    <a:pt x="21565" y="9199"/>
                    <a:pt x="21502" y="9408"/>
                  </a:cubicBezTo>
                  <a:cubicBezTo>
                    <a:pt x="21470" y="9319"/>
                    <a:pt x="21445" y="9231"/>
                    <a:pt x="21407" y="9136"/>
                  </a:cubicBezTo>
                  <a:cubicBezTo>
                    <a:pt x="21382" y="9079"/>
                    <a:pt x="21287" y="8731"/>
                    <a:pt x="21128" y="8598"/>
                  </a:cubicBezTo>
                  <a:cubicBezTo>
                    <a:pt x="21038" y="8522"/>
                    <a:pt x="20952" y="8492"/>
                    <a:pt x="20870" y="8492"/>
                  </a:cubicBezTo>
                  <a:cubicBezTo>
                    <a:pt x="20780" y="8492"/>
                    <a:pt x="20695" y="8529"/>
                    <a:pt x="20616" y="8585"/>
                  </a:cubicBezTo>
                  <a:cubicBezTo>
                    <a:pt x="20489" y="8699"/>
                    <a:pt x="20451" y="8883"/>
                    <a:pt x="20426" y="9041"/>
                  </a:cubicBezTo>
                  <a:cubicBezTo>
                    <a:pt x="20428" y="9016"/>
                    <a:pt x="20429" y="9006"/>
                    <a:pt x="20429" y="9006"/>
                  </a:cubicBezTo>
                  <a:lnTo>
                    <a:pt x="20429" y="9006"/>
                  </a:lnTo>
                  <a:cubicBezTo>
                    <a:pt x="20428" y="9006"/>
                    <a:pt x="20407" y="9201"/>
                    <a:pt x="20407" y="9237"/>
                  </a:cubicBezTo>
                  <a:cubicBezTo>
                    <a:pt x="20401" y="9357"/>
                    <a:pt x="20407" y="9484"/>
                    <a:pt x="20432" y="9604"/>
                  </a:cubicBezTo>
                  <a:cubicBezTo>
                    <a:pt x="20496" y="10021"/>
                    <a:pt x="20629" y="10376"/>
                    <a:pt x="20711" y="10705"/>
                  </a:cubicBezTo>
                  <a:lnTo>
                    <a:pt x="20711" y="10686"/>
                  </a:lnTo>
                  <a:cubicBezTo>
                    <a:pt x="20717" y="10806"/>
                    <a:pt x="20768" y="10914"/>
                    <a:pt x="20787" y="11028"/>
                  </a:cubicBezTo>
                  <a:cubicBezTo>
                    <a:pt x="20799" y="11034"/>
                    <a:pt x="20837" y="11217"/>
                    <a:pt x="20850" y="11312"/>
                  </a:cubicBezTo>
                  <a:lnTo>
                    <a:pt x="20850" y="11319"/>
                  </a:lnTo>
                  <a:lnTo>
                    <a:pt x="20850" y="11344"/>
                  </a:lnTo>
                  <a:lnTo>
                    <a:pt x="20850" y="11357"/>
                  </a:lnTo>
                  <a:cubicBezTo>
                    <a:pt x="20850" y="11388"/>
                    <a:pt x="20863" y="11414"/>
                    <a:pt x="20863" y="11445"/>
                  </a:cubicBezTo>
                  <a:lnTo>
                    <a:pt x="20863" y="11452"/>
                  </a:lnTo>
                  <a:cubicBezTo>
                    <a:pt x="20863" y="11464"/>
                    <a:pt x="20850" y="11464"/>
                    <a:pt x="20850" y="11470"/>
                  </a:cubicBezTo>
                  <a:cubicBezTo>
                    <a:pt x="20837" y="11496"/>
                    <a:pt x="20831" y="11527"/>
                    <a:pt x="20818" y="11546"/>
                  </a:cubicBezTo>
                  <a:lnTo>
                    <a:pt x="20818" y="11540"/>
                  </a:lnTo>
                  <a:cubicBezTo>
                    <a:pt x="20812" y="11559"/>
                    <a:pt x="20799" y="11597"/>
                    <a:pt x="20787" y="11622"/>
                  </a:cubicBezTo>
                  <a:cubicBezTo>
                    <a:pt x="20749" y="11698"/>
                    <a:pt x="20679" y="11800"/>
                    <a:pt x="20565" y="11920"/>
                  </a:cubicBezTo>
                  <a:lnTo>
                    <a:pt x="20559" y="11926"/>
                  </a:lnTo>
                  <a:cubicBezTo>
                    <a:pt x="20483" y="11795"/>
                    <a:pt x="20383" y="11743"/>
                    <a:pt x="20277" y="11743"/>
                  </a:cubicBezTo>
                  <a:cubicBezTo>
                    <a:pt x="20101" y="11743"/>
                    <a:pt x="19909" y="11887"/>
                    <a:pt x="19787" y="12053"/>
                  </a:cubicBezTo>
                  <a:cubicBezTo>
                    <a:pt x="19705" y="12135"/>
                    <a:pt x="19610" y="12261"/>
                    <a:pt x="19452" y="12426"/>
                  </a:cubicBezTo>
                  <a:cubicBezTo>
                    <a:pt x="19442" y="12442"/>
                    <a:pt x="19438" y="12448"/>
                    <a:pt x="19438" y="12448"/>
                  </a:cubicBezTo>
                  <a:lnTo>
                    <a:pt x="19438" y="12448"/>
                  </a:lnTo>
                  <a:cubicBezTo>
                    <a:pt x="19089" y="12822"/>
                    <a:pt x="18744" y="13196"/>
                    <a:pt x="18376" y="13559"/>
                  </a:cubicBezTo>
                  <a:cubicBezTo>
                    <a:pt x="18446" y="12938"/>
                    <a:pt x="18376" y="12306"/>
                    <a:pt x="18161" y="11717"/>
                  </a:cubicBezTo>
                  <a:cubicBezTo>
                    <a:pt x="18218" y="11591"/>
                    <a:pt x="18300" y="11072"/>
                    <a:pt x="18256" y="10774"/>
                  </a:cubicBezTo>
                  <a:cubicBezTo>
                    <a:pt x="18249" y="10559"/>
                    <a:pt x="18123" y="10078"/>
                    <a:pt x="18060" y="10028"/>
                  </a:cubicBezTo>
                  <a:cubicBezTo>
                    <a:pt x="17990" y="9882"/>
                    <a:pt x="17844" y="9743"/>
                    <a:pt x="17686" y="9680"/>
                  </a:cubicBezTo>
                  <a:cubicBezTo>
                    <a:pt x="17640" y="9671"/>
                    <a:pt x="17590" y="9665"/>
                    <a:pt x="17540" y="9665"/>
                  </a:cubicBezTo>
                  <a:cubicBezTo>
                    <a:pt x="17521" y="9665"/>
                    <a:pt x="17502" y="9665"/>
                    <a:pt x="17484" y="9667"/>
                  </a:cubicBezTo>
                  <a:cubicBezTo>
                    <a:pt x="17509" y="9648"/>
                    <a:pt x="17528" y="9617"/>
                    <a:pt x="17541" y="9579"/>
                  </a:cubicBezTo>
                  <a:cubicBezTo>
                    <a:pt x="17544" y="9571"/>
                    <a:pt x="17546" y="9568"/>
                    <a:pt x="17545" y="9568"/>
                  </a:cubicBezTo>
                  <a:lnTo>
                    <a:pt x="17545" y="9568"/>
                  </a:lnTo>
                  <a:cubicBezTo>
                    <a:pt x="17545" y="9568"/>
                    <a:pt x="17543" y="9570"/>
                    <a:pt x="17541" y="9572"/>
                  </a:cubicBezTo>
                  <a:lnTo>
                    <a:pt x="17560" y="9503"/>
                  </a:lnTo>
                  <a:cubicBezTo>
                    <a:pt x="17572" y="9471"/>
                    <a:pt x="17585" y="9439"/>
                    <a:pt x="17591" y="9414"/>
                  </a:cubicBezTo>
                  <a:lnTo>
                    <a:pt x="17591" y="9408"/>
                  </a:lnTo>
                  <a:cubicBezTo>
                    <a:pt x="17591" y="9410"/>
                    <a:pt x="17591" y="9411"/>
                    <a:pt x="17592" y="9411"/>
                  </a:cubicBezTo>
                  <a:cubicBezTo>
                    <a:pt x="17593" y="9411"/>
                    <a:pt x="17596" y="9406"/>
                    <a:pt x="17604" y="9389"/>
                  </a:cubicBezTo>
                  <a:cubicBezTo>
                    <a:pt x="17648" y="9281"/>
                    <a:pt x="17705" y="9174"/>
                    <a:pt x="17769" y="9072"/>
                  </a:cubicBezTo>
                  <a:cubicBezTo>
                    <a:pt x="17769" y="9066"/>
                    <a:pt x="17775" y="9066"/>
                    <a:pt x="17775" y="9066"/>
                  </a:cubicBezTo>
                  <a:lnTo>
                    <a:pt x="17775" y="9066"/>
                  </a:lnTo>
                  <a:cubicBezTo>
                    <a:pt x="17775" y="9066"/>
                    <a:pt x="17775" y="9066"/>
                    <a:pt x="17775" y="9066"/>
                  </a:cubicBezTo>
                  <a:cubicBezTo>
                    <a:pt x="17901" y="8908"/>
                    <a:pt x="17971" y="8826"/>
                    <a:pt x="18142" y="8604"/>
                  </a:cubicBezTo>
                  <a:cubicBezTo>
                    <a:pt x="18635" y="7959"/>
                    <a:pt x="19161" y="7301"/>
                    <a:pt x="19388" y="6503"/>
                  </a:cubicBezTo>
                  <a:cubicBezTo>
                    <a:pt x="19762" y="5206"/>
                    <a:pt x="19502" y="3688"/>
                    <a:pt x="17870" y="3479"/>
                  </a:cubicBezTo>
                  <a:lnTo>
                    <a:pt x="17870" y="3472"/>
                  </a:lnTo>
                  <a:cubicBezTo>
                    <a:pt x="18072" y="3055"/>
                    <a:pt x="18300" y="2618"/>
                    <a:pt x="18344" y="2144"/>
                  </a:cubicBezTo>
                  <a:cubicBezTo>
                    <a:pt x="18414" y="1479"/>
                    <a:pt x="18211" y="682"/>
                    <a:pt x="17591" y="334"/>
                  </a:cubicBezTo>
                  <a:cubicBezTo>
                    <a:pt x="17100" y="72"/>
                    <a:pt x="16548" y="0"/>
                    <a:pt x="15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8"/>
            <p:cNvSpPr/>
            <p:nvPr/>
          </p:nvSpPr>
          <p:spPr>
            <a:xfrm>
              <a:off x="6368284" y="666768"/>
              <a:ext cx="48" cy="618"/>
            </a:xfrm>
            <a:custGeom>
              <a:avLst/>
              <a:gdLst/>
              <a:ahLst/>
              <a:cxnLst/>
              <a:rect l="l" t="t" r="r" b="b"/>
              <a:pathLst>
                <a:path w="1" h="13" extrusionOk="0">
                  <a:moveTo>
                    <a:pt x="0" y="0"/>
                  </a:moveTo>
                  <a:cubicBezTo>
                    <a:pt x="0" y="13"/>
                    <a:pt x="0" y="13"/>
                    <a:pt x="0" y="0"/>
                  </a:cubicBezTo>
                  <a:cubicBezTo>
                    <a:pt x="0" y="13"/>
                    <a:pt x="0" y="13"/>
                    <a:pt x="0" y="0"/>
                  </a:cubicBezTo>
                  <a:close/>
                </a:path>
              </a:pathLst>
            </a:custGeom>
            <a:solidFill>
              <a:srgbClr val="3011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8"/>
            <p:cNvSpPr/>
            <p:nvPr/>
          </p:nvSpPr>
          <p:spPr>
            <a:xfrm>
              <a:off x="6298815" y="439158"/>
              <a:ext cx="1283" cy="333"/>
            </a:xfrm>
            <a:custGeom>
              <a:avLst/>
              <a:gdLst/>
              <a:ahLst/>
              <a:cxnLst/>
              <a:rect l="l" t="t" r="r" b="b"/>
              <a:pathLst>
                <a:path w="27" h="7" extrusionOk="0">
                  <a:moveTo>
                    <a:pt x="26" y="0"/>
                  </a:moveTo>
                  <a:cubicBezTo>
                    <a:pt x="13" y="0"/>
                    <a:pt x="7" y="0"/>
                    <a:pt x="1" y="7"/>
                  </a:cubicBezTo>
                  <a:cubicBezTo>
                    <a:pt x="7" y="7"/>
                    <a:pt x="13" y="0"/>
                    <a:pt x="26" y="0"/>
                  </a:cubicBezTo>
                  <a:close/>
                </a:path>
              </a:pathLst>
            </a:custGeom>
            <a:solidFill>
              <a:srgbClr val="3011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8"/>
            <p:cNvSpPr/>
            <p:nvPr/>
          </p:nvSpPr>
          <p:spPr>
            <a:xfrm>
              <a:off x="6582917" y="681213"/>
              <a:ext cx="36396" cy="44902"/>
            </a:xfrm>
            <a:custGeom>
              <a:avLst/>
              <a:gdLst/>
              <a:ahLst/>
              <a:cxnLst/>
              <a:rect l="l" t="t" r="r" b="b"/>
              <a:pathLst>
                <a:path w="766" h="945" extrusionOk="0">
                  <a:moveTo>
                    <a:pt x="133" y="1"/>
                  </a:moveTo>
                  <a:cubicBezTo>
                    <a:pt x="55" y="1"/>
                    <a:pt x="0" y="98"/>
                    <a:pt x="39" y="171"/>
                  </a:cubicBezTo>
                  <a:cubicBezTo>
                    <a:pt x="216" y="392"/>
                    <a:pt x="356" y="633"/>
                    <a:pt x="476" y="879"/>
                  </a:cubicBezTo>
                  <a:cubicBezTo>
                    <a:pt x="513" y="925"/>
                    <a:pt x="554" y="944"/>
                    <a:pt x="591" y="944"/>
                  </a:cubicBezTo>
                  <a:cubicBezTo>
                    <a:pt x="693" y="944"/>
                    <a:pt x="766" y="802"/>
                    <a:pt x="659" y="677"/>
                  </a:cubicBezTo>
                  <a:cubicBezTo>
                    <a:pt x="520" y="468"/>
                    <a:pt x="381" y="253"/>
                    <a:pt x="229" y="57"/>
                  </a:cubicBezTo>
                  <a:cubicBezTo>
                    <a:pt x="216" y="32"/>
                    <a:pt x="191" y="6"/>
                    <a:pt x="166" y="6"/>
                  </a:cubicBezTo>
                  <a:cubicBezTo>
                    <a:pt x="155" y="3"/>
                    <a:pt x="144"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9" name="Google Shape;1679;p68"/>
          <p:cNvGrpSpPr/>
          <p:nvPr/>
        </p:nvGrpSpPr>
        <p:grpSpPr>
          <a:xfrm>
            <a:off x="482459" y="2450125"/>
            <a:ext cx="569452" cy="848938"/>
            <a:chOff x="61384" y="1853625"/>
            <a:chExt cx="569452" cy="848938"/>
          </a:xfrm>
        </p:grpSpPr>
        <p:sp>
          <p:nvSpPr>
            <p:cNvPr id="1680" name="Google Shape;1680;p68"/>
            <p:cNvSpPr/>
            <p:nvPr/>
          </p:nvSpPr>
          <p:spPr>
            <a:xfrm>
              <a:off x="63557" y="1853625"/>
              <a:ext cx="567279" cy="848938"/>
            </a:xfrm>
            <a:custGeom>
              <a:avLst/>
              <a:gdLst/>
              <a:ahLst/>
              <a:cxnLst/>
              <a:rect l="l" t="t" r="r" b="b"/>
              <a:pathLst>
                <a:path w="4272" h="6392" extrusionOk="0">
                  <a:moveTo>
                    <a:pt x="2038" y="2343"/>
                  </a:moveTo>
                  <a:lnTo>
                    <a:pt x="2038" y="2343"/>
                  </a:lnTo>
                  <a:cubicBezTo>
                    <a:pt x="2053" y="2358"/>
                    <a:pt x="2069" y="2374"/>
                    <a:pt x="2089" y="2394"/>
                  </a:cubicBezTo>
                  <a:cubicBezTo>
                    <a:pt x="2184" y="2552"/>
                    <a:pt x="2348" y="3046"/>
                    <a:pt x="2462" y="3375"/>
                  </a:cubicBezTo>
                  <a:cubicBezTo>
                    <a:pt x="2621" y="3868"/>
                    <a:pt x="2804" y="4356"/>
                    <a:pt x="2950" y="4855"/>
                  </a:cubicBezTo>
                  <a:cubicBezTo>
                    <a:pt x="2994" y="5039"/>
                    <a:pt x="3013" y="5045"/>
                    <a:pt x="3013" y="5184"/>
                  </a:cubicBezTo>
                  <a:lnTo>
                    <a:pt x="3013" y="5229"/>
                  </a:lnTo>
                  <a:cubicBezTo>
                    <a:pt x="3013" y="5248"/>
                    <a:pt x="3013" y="5267"/>
                    <a:pt x="3000" y="5292"/>
                  </a:cubicBezTo>
                  <a:cubicBezTo>
                    <a:pt x="3000" y="5311"/>
                    <a:pt x="2994" y="5330"/>
                    <a:pt x="2988" y="5355"/>
                  </a:cubicBezTo>
                  <a:lnTo>
                    <a:pt x="2988" y="5362"/>
                  </a:lnTo>
                  <a:cubicBezTo>
                    <a:pt x="2981" y="5374"/>
                    <a:pt x="2969" y="5393"/>
                    <a:pt x="2969" y="5406"/>
                  </a:cubicBezTo>
                  <a:cubicBezTo>
                    <a:pt x="2969" y="5419"/>
                    <a:pt x="2962" y="5425"/>
                    <a:pt x="2962" y="5431"/>
                  </a:cubicBezTo>
                  <a:cubicBezTo>
                    <a:pt x="2956" y="5438"/>
                    <a:pt x="2956" y="5438"/>
                    <a:pt x="2950" y="5438"/>
                  </a:cubicBezTo>
                  <a:cubicBezTo>
                    <a:pt x="2937" y="5444"/>
                    <a:pt x="2931" y="5457"/>
                    <a:pt x="2924" y="5457"/>
                  </a:cubicBezTo>
                  <a:lnTo>
                    <a:pt x="2893" y="5469"/>
                  </a:lnTo>
                  <a:cubicBezTo>
                    <a:pt x="2886" y="5469"/>
                    <a:pt x="2874" y="5476"/>
                    <a:pt x="2867" y="5476"/>
                  </a:cubicBezTo>
                  <a:cubicBezTo>
                    <a:pt x="2855" y="5476"/>
                    <a:pt x="2829" y="5488"/>
                    <a:pt x="2823" y="5488"/>
                  </a:cubicBezTo>
                  <a:lnTo>
                    <a:pt x="2747" y="5488"/>
                  </a:lnTo>
                  <a:cubicBezTo>
                    <a:pt x="2614" y="5469"/>
                    <a:pt x="2424" y="5241"/>
                    <a:pt x="2291" y="4950"/>
                  </a:cubicBezTo>
                  <a:cubicBezTo>
                    <a:pt x="2298" y="4950"/>
                    <a:pt x="2304" y="4957"/>
                    <a:pt x="2304" y="4957"/>
                  </a:cubicBezTo>
                  <a:lnTo>
                    <a:pt x="2298" y="4950"/>
                  </a:lnTo>
                  <a:lnTo>
                    <a:pt x="2298" y="4950"/>
                  </a:lnTo>
                  <a:cubicBezTo>
                    <a:pt x="2329" y="4963"/>
                    <a:pt x="2363" y="4968"/>
                    <a:pt x="2397" y="4968"/>
                  </a:cubicBezTo>
                  <a:cubicBezTo>
                    <a:pt x="2538" y="4968"/>
                    <a:pt x="2687" y="4869"/>
                    <a:pt x="2753" y="4742"/>
                  </a:cubicBezTo>
                  <a:cubicBezTo>
                    <a:pt x="2804" y="4609"/>
                    <a:pt x="2779" y="4659"/>
                    <a:pt x="2798" y="4583"/>
                  </a:cubicBezTo>
                  <a:cubicBezTo>
                    <a:pt x="2798" y="4545"/>
                    <a:pt x="2791" y="4507"/>
                    <a:pt x="2779" y="4476"/>
                  </a:cubicBezTo>
                  <a:cubicBezTo>
                    <a:pt x="2772" y="4431"/>
                    <a:pt x="2760" y="4330"/>
                    <a:pt x="2741" y="4292"/>
                  </a:cubicBezTo>
                  <a:cubicBezTo>
                    <a:pt x="2696" y="4166"/>
                    <a:pt x="2703" y="4178"/>
                    <a:pt x="2671" y="4096"/>
                  </a:cubicBezTo>
                  <a:cubicBezTo>
                    <a:pt x="2348" y="3400"/>
                    <a:pt x="2190" y="2913"/>
                    <a:pt x="2057" y="2432"/>
                  </a:cubicBezTo>
                  <a:cubicBezTo>
                    <a:pt x="2057" y="2419"/>
                    <a:pt x="2057" y="2400"/>
                    <a:pt x="2045" y="2375"/>
                  </a:cubicBezTo>
                  <a:cubicBezTo>
                    <a:pt x="2045" y="2369"/>
                    <a:pt x="2045" y="2362"/>
                    <a:pt x="2038" y="2356"/>
                  </a:cubicBezTo>
                  <a:lnTo>
                    <a:pt x="2038" y="2350"/>
                  </a:lnTo>
                  <a:lnTo>
                    <a:pt x="2038" y="2343"/>
                  </a:lnTo>
                  <a:close/>
                  <a:moveTo>
                    <a:pt x="2246" y="0"/>
                  </a:moveTo>
                  <a:cubicBezTo>
                    <a:pt x="1916" y="0"/>
                    <a:pt x="1529" y="143"/>
                    <a:pt x="1058" y="388"/>
                  </a:cubicBezTo>
                  <a:cubicBezTo>
                    <a:pt x="393" y="711"/>
                    <a:pt x="1" y="1230"/>
                    <a:pt x="127" y="1989"/>
                  </a:cubicBezTo>
                  <a:cubicBezTo>
                    <a:pt x="172" y="2464"/>
                    <a:pt x="419" y="3014"/>
                    <a:pt x="545" y="3311"/>
                  </a:cubicBezTo>
                  <a:cubicBezTo>
                    <a:pt x="779" y="3837"/>
                    <a:pt x="956" y="4248"/>
                    <a:pt x="1247" y="4817"/>
                  </a:cubicBezTo>
                  <a:cubicBezTo>
                    <a:pt x="1532" y="5362"/>
                    <a:pt x="1779" y="5994"/>
                    <a:pt x="2348" y="6304"/>
                  </a:cubicBezTo>
                  <a:cubicBezTo>
                    <a:pt x="2418" y="6349"/>
                    <a:pt x="2507" y="6368"/>
                    <a:pt x="2602" y="6368"/>
                  </a:cubicBezTo>
                  <a:cubicBezTo>
                    <a:pt x="2665" y="6381"/>
                    <a:pt x="2729" y="6392"/>
                    <a:pt x="2793" y="6392"/>
                  </a:cubicBezTo>
                  <a:cubicBezTo>
                    <a:pt x="2818" y="6392"/>
                    <a:pt x="2843" y="6390"/>
                    <a:pt x="2867" y="6387"/>
                  </a:cubicBezTo>
                  <a:cubicBezTo>
                    <a:pt x="3184" y="6342"/>
                    <a:pt x="3500" y="6222"/>
                    <a:pt x="3740" y="6013"/>
                  </a:cubicBezTo>
                  <a:cubicBezTo>
                    <a:pt x="3899" y="5855"/>
                    <a:pt x="3962" y="5634"/>
                    <a:pt x="3968" y="5425"/>
                  </a:cubicBezTo>
                  <a:cubicBezTo>
                    <a:pt x="3930" y="4969"/>
                    <a:pt x="3772" y="4773"/>
                    <a:pt x="3614" y="4330"/>
                  </a:cubicBezTo>
                  <a:cubicBezTo>
                    <a:pt x="3317" y="3546"/>
                    <a:pt x="3108" y="2869"/>
                    <a:pt x="2842" y="2242"/>
                  </a:cubicBezTo>
                  <a:cubicBezTo>
                    <a:pt x="2791" y="2090"/>
                    <a:pt x="2671" y="1850"/>
                    <a:pt x="2652" y="1818"/>
                  </a:cubicBezTo>
                  <a:cubicBezTo>
                    <a:pt x="2583" y="1666"/>
                    <a:pt x="2481" y="1521"/>
                    <a:pt x="2348" y="1426"/>
                  </a:cubicBezTo>
                  <a:cubicBezTo>
                    <a:pt x="2275" y="1375"/>
                    <a:pt x="2164" y="1328"/>
                    <a:pt x="2065" y="1328"/>
                  </a:cubicBezTo>
                  <a:cubicBezTo>
                    <a:pt x="2029" y="1328"/>
                    <a:pt x="1993" y="1334"/>
                    <a:pt x="1962" y="1350"/>
                  </a:cubicBezTo>
                  <a:cubicBezTo>
                    <a:pt x="1964" y="1348"/>
                    <a:pt x="1963" y="1348"/>
                    <a:pt x="1960" y="1348"/>
                  </a:cubicBezTo>
                  <a:cubicBezTo>
                    <a:pt x="1950" y="1348"/>
                    <a:pt x="1917" y="1356"/>
                    <a:pt x="1874" y="1375"/>
                  </a:cubicBezTo>
                  <a:cubicBezTo>
                    <a:pt x="1716" y="1445"/>
                    <a:pt x="1684" y="1451"/>
                    <a:pt x="1456" y="1603"/>
                  </a:cubicBezTo>
                  <a:cubicBezTo>
                    <a:pt x="1330" y="1698"/>
                    <a:pt x="1235" y="1799"/>
                    <a:pt x="1159" y="1900"/>
                  </a:cubicBezTo>
                  <a:cubicBezTo>
                    <a:pt x="1159" y="1862"/>
                    <a:pt x="1159" y="1806"/>
                    <a:pt x="1172" y="1730"/>
                  </a:cubicBezTo>
                  <a:cubicBezTo>
                    <a:pt x="1209" y="1540"/>
                    <a:pt x="1197" y="1565"/>
                    <a:pt x="1254" y="1439"/>
                  </a:cubicBezTo>
                  <a:cubicBezTo>
                    <a:pt x="1374" y="1255"/>
                    <a:pt x="1488" y="1204"/>
                    <a:pt x="1621" y="1154"/>
                  </a:cubicBezTo>
                  <a:lnTo>
                    <a:pt x="1621" y="1154"/>
                  </a:lnTo>
                  <a:cubicBezTo>
                    <a:pt x="1610" y="1158"/>
                    <a:pt x="1605" y="1160"/>
                    <a:pt x="1607" y="1160"/>
                  </a:cubicBezTo>
                  <a:cubicBezTo>
                    <a:pt x="1609" y="1160"/>
                    <a:pt x="1630" y="1153"/>
                    <a:pt x="1659" y="1141"/>
                  </a:cubicBezTo>
                  <a:lnTo>
                    <a:pt x="1684" y="1141"/>
                  </a:lnTo>
                  <a:cubicBezTo>
                    <a:pt x="1722" y="1128"/>
                    <a:pt x="1754" y="1122"/>
                    <a:pt x="1792" y="1109"/>
                  </a:cubicBezTo>
                  <a:lnTo>
                    <a:pt x="1785" y="1109"/>
                  </a:lnTo>
                  <a:cubicBezTo>
                    <a:pt x="1804" y="1109"/>
                    <a:pt x="1817" y="1103"/>
                    <a:pt x="1823" y="1103"/>
                  </a:cubicBezTo>
                  <a:lnTo>
                    <a:pt x="1855" y="1097"/>
                  </a:lnTo>
                  <a:lnTo>
                    <a:pt x="1950" y="1072"/>
                  </a:lnTo>
                  <a:cubicBezTo>
                    <a:pt x="1981" y="1072"/>
                    <a:pt x="2007" y="1072"/>
                    <a:pt x="2038" y="1065"/>
                  </a:cubicBezTo>
                  <a:cubicBezTo>
                    <a:pt x="2057" y="1065"/>
                    <a:pt x="2070" y="1065"/>
                    <a:pt x="2089" y="1059"/>
                  </a:cubicBezTo>
                  <a:cubicBezTo>
                    <a:pt x="2102" y="1059"/>
                    <a:pt x="2159" y="1072"/>
                    <a:pt x="2184" y="1084"/>
                  </a:cubicBezTo>
                  <a:lnTo>
                    <a:pt x="2279" y="1128"/>
                  </a:lnTo>
                  <a:cubicBezTo>
                    <a:pt x="2639" y="1375"/>
                    <a:pt x="2848" y="2116"/>
                    <a:pt x="3076" y="2717"/>
                  </a:cubicBezTo>
                  <a:cubicBezTo>
                    <a:pt x="3215" y="3065"/>
                    <a:pt x="3373" y="3432"/>
                    <a:pt x="3424" y="3565"/>
                  </a:cubicBezTo>
                  <a:cubicBezTo>
                    <a:pt x="3487" y="3691"/>
                    <a:pt x="3462" y="3729"/>
                    <a:pt x="3620" y="3862"/>
                  </a:cubicBezTo>
                  <a:cubicBezTo>
                    <a:pt x="3627" y="3875"/>
                    <a:pt x="3646" y="3887"/>
                    <a:pt x="3658" y="3894"/>
                  </a:cubicBezTo>
                  <a:cubicBezTo>
                    <a:pt x="3703" y="3919"/>
                    <a:pt x="3740" y="3938"/>
                    <a:pt x="3778" y="3951"/>
                  </a:cubicBezTo>
                  <a:cubicBezTo>
                    <a:pt x="3804" y="3957"/>
                    <a:pt x="3829" y="3957"/>
                    <a:pt x="3848" y="3970"/>
                  </a:cubicBezTo>
                  <a:cubicBezTo>
                    <a:pt x="3865" y="3970"/>
                    <a:pt x="3896" y="3972"/>
                    <a:pt x="3928" y="3972"/>
                  </a:cubicBezTo>
                  <a:cubicBezTo>
                    <a:pt x="3944" y="3972"/>
                    <a:pt x="3960" y="3972"/>
                    <a:pt x="3975" y="3970"/>
                  </a:cubicBezTo>
                  <a:cubicBezTo>
                    <a:pt x="4025" y="3963"/>
                    <a:pt x="4057" y="3938"/>
                    <a:pt x="4089" y="3906"/>
                  </a:cubicBezTo>
                  <a:cubicBezTo>
                    <a:pt x="4133" y="3906"/>
                    <a:pt x="4183" y="3881"/>
                    <a:pt x="4215" y="3837"/>
                  </a:cubicBezTo>
                  <a:cubicBezTo>
                    <a:pt x="4272" y="3710"/>
                    <a:pt x="4215" y="3571"/>
                    <a:pt x="4209" y="3457"/>
                  </a:cubicBezTo>
                  <a:cubicBezTo>
                    <a:pt x="4164" y="3204"/>
                    <a:pt x="4070" y="2932"/>
                    <a:pt x="3968" y="2603"/>
                  </a:cubicBezTo>
                  <a:cubicBezTo>
                    <a:pt x="3772" y="2021"/>
                    <a:pt x="3595" y="1502"/>
                    <a:pt x="3405" y="1034"/>
                  </a:cubicBezTo>
                  <a:cubicBezTo>
                    <a:pt x="3083" y="303"/>
                    <a:pt x="2725" y="0"/>
                    <a:pt x="2246"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8"/>
            <p:cNvSpPr/>
            <p:nvPr/>
          </p:nvSpPr>
          <p:spPr>
            <a:xfrm>
              <a:off x="125126" y="1905158"/>
              <a:ext cx="463968" cy="748797"/>
            </a:xfrm>
            <a:custGeom>
              <a:avLst/>
              <a:gdLst/>
              <a:ahLst/>
              <a:cxnLst/>
              <a:rect l="l" t="t" r="r" b="b"/>
              <a:pathLst>
                <a:path w="3494" h="5638" extrusionOk="0">
                  <a:moveTo>
                    <a:pt x="1812" y="0"/>
                  </a:moveTo>
                  <a:cubicBezTo>
                    <a:pt x="1520" y="0"/>
                    <a:pt x="1155" y="147"/>
                    <a:pt x="855" y="298"/>
                  </a:cubicBezTo>
                  <a:cubicBezTo>
                    <a:pt x="317" y="557"/>
                    <a:pt x="26" y="854"/>
                    <a:pt x="20" y="1253"/>
                  </a:cubicBezTo>
                  <a:cubicBezTo>
                    <a:pt x="1" y="2000"/>
                    <a:pt x="330" y="2632"/>
                    <a:pt x="665" y="3347"/>
                  </a:cubicBezTo>
                  <a:cubicBezTo>
                    <a:pt x="975" y="3968"/>
                    <a:pt x="1260" y="4796"/>
                    <a:pt x="1697" y="5334"/>
                  </a:cubicBezTo>
                  <a:cubicBezTo>
                    <a:pt x="1868" y="5499"/>
                    <a:pt x="1893" y="5518"/>
                    <a:pt x="2076" y="5625"/>
                  </a:cubicBezTo>
                  <a:cubicBezTo>
                    <a:pt x="2083" y="5625"/>
                    <a:pt x="2083" y="5625"/>
                    <a:pt x="2089" y="5638"/>
                  </a:cubicBezTo>
                  <a:lnTo>
                    <a:pt x="2133" y="5638"/>
                  </a:lnTo>
                  <a:cubicBezTo>
                    <a:pt x="2197" y="5619"/>
                    <a:pt x="2203" y="5625"/>
                    <a:pt x="2342" y="5594"/>
                  </a:cubicBezTo>
                  <a:cubicBezTo>
                    <a:pt x="2456" y="5594"/>
                    <a:pt x="2905" y="5429"/>
                    <a:pt x="2994" y="5322"/>
                  </a:cubicBezTo>
                  <a:cubicBezTo>
                    <a:pt x="3032" y="5265"/>
                    <a:pt x="3038" y="5271"/>
                    <a:pt x="3089" y="5113"/>
                  </a:cubicBezTo>
                  <a:cubicBezTo>
                    <a:pt x="3101" y="4961"/>
                    <a:pt x="3127" y="5018"/>
                    <a:pt x="3038" y="4702"/>
                  </a:cubicBezTo>
                  <a:cubicBezTo>
                    <a:pt x="2779" y="3980"/>
                    <a:pt x="2526" y="3265"/>
                    <a:pt x="2279" y="2538"/>
                  </a:cubicBezTo>
                  <a:cubicBezTo>
                    <a:pt x="2089" y="1981"/>
                    <a:pt x="1963" y="1557"/>
                    <a:pt x="1722" y="1367"/>
                  </a:cubicBezTo>
                  <a:cubicBezTo>
                    <a:pt x="1703" y="1348"/>
                    <a:pt x="1646" y="1316"/>
                    <a:pt x="1627" y="1304"/>
                  </a:cubicBezTo>
                  <a:cubicBezTo>
                    <a:pt x="1608" y="1291"/>
                    <a:pt x="1596" y="1291"/>
                    <a:pt x="1577" y="1285"/>
                  </a:cubicBezTo>
                  <a:cubicBezTo>
                    <a:pt x="1551" y="1285"/>
                    <a:pt x="1520" y="1285"/>
                    <a:pt x="1501" y="1278"/>
                  </a:cubicBezTo>
                  <a:lnTo>
                    <a:pt x="1393" y="1278"/>
                  </a:lnTo>
                  <a:cubicBezTo>
                    <a:pt x="1374" y="1285"/>
                    <a:pt x="1349" y="1285"/>
                    <a:pt x="1330" y="1291"/>
                  </a:cubicBezTo>
                  <a:cubicBezTo>
                    <a:pt x="1346" y="1289"/>
                    <a:pt x="1357" y="1287"/>
                    <a:pt x="1362" y="1287"/>
                  </a:cubicBezTo>
                  <a:cubicBezTo>
                    <a:pt x="1371" y="1287"/>
                    <a:pt x="1362" y="1292"/>
                    <a:pt x="1330" y="1304"/>
                  </a:cubicBezTo>
                  <a:cubicBezTo>
                    <a:pt x="1096" y="1386"/>
                    <a:pt x="950" y="1506"/>
                    <a:pt x="855" y="1721"/>
                  </a:cubicBezTo>
                  <a:cubicBezTo>
                    <a:pt x="754" y="1917"/>
                    <a:pt x="944" y="2335"/>
                    <a:pt x="1222" y="2886"/>
                  </a:cubicBezTo>
                  <a:lnTo>
                    <a:pt x="1222" y="2892"/>
                  </a:lnTo>
                  <a:cubicBezTo>
                    <a:pt x="1254" y="2968"/>
                    <a:pt x="1292" y="3050"/>
                    <a:pt x="1323" y="3126"/>
                  </a:cubicBezTo>
                  <a:cubicBezTo>
                    <a:pt x="1501" y="3531"/>
                    <a:pt x="1520" y="3657"/>
                    <a:pt x="1798" y="4170"/>
                  </a:cubicBezTo>
                  <a:cubicBezTo>
                    <a:pt x="1817" y="4170"/>
                    <a:pt x="1823" y="4183"/>
                    <a:pt x="1836" y="4183"/>
                  </a:cubicBezTo>
                  <a:lnTo>
                    <a:pt x="1893" y="4183"/>
                  </a:lnTo>
                  <a:cubicBezTo>
                    <a:pt x="1899" y="4170"/>
                    <a:pt x="1899" y="4170"/>
                    <a:pt x="1912" y="4170"/>
                  </a:cubicBezTo>
                  <a:cubicBezTo>
                    <a:pt x="1925" y="4157"/>
                    <a:pt x="1950" y="4138"/>
                    <a:pt x="1963" y="4119"/>
                  </a:cubicBezTo>
                  <a:cubicBezTo>
                    <a:pt x="1975" y="4107"/>
                    <a:pt x="1975" y="4100"/>
                    <a:pt x="1982" y="4094"/>
                  </a:cubicBezTo>
                  <a:cubicBezTo>
                    <a:pt x="1988" y="4075"/>
                    <a:pt x="1988" y="4062"/>
                    <a:pt x="1994" y="4056"/>
                  </a:cubicBezTo>
                  <a:lnTo>
                    <a:pt x="1994" y="3999"/>
                  </a:lnTo>
                  <a:lnTo>
                    <a:pt x="1994" y="3974"/>
                  </a:lnTo>
                  <a:cubicBezTo>
                    <a:pt x="1975" y="3854"/>
                    <a:pt x="1956" y="3809"/>
                    <a:pt x="1944" y="3771"/>
                  </a:cubicBezTo>
                  <a:cubicBezTo>
                    <a:pt x="1792" y="3328"/>
                    <a:pt x="1285" y="2487"/>
                    <a:pt x="1235" y="2253"/>
                  </a:cubicBezTo>
                  <a:cubicBezTo>
                    <a:pt x="1222" y="2145"/>
                    <a:pt x="1165" y="1943"/>
                    <a:pt x="1311" y="1791"/>
                  </a:cubicBezTo>
                  <a:cubicBezTo>
                    <a:pt x="1330" y="1753"/>
                    <a:pt x="1355" y="1721"/>
                    <a:pt x="1387" y="1696"/>
                  </a:cubicBezTo>
                  <a:cubicBezTo>
                    <a:pt x="1414" y="1675"/>
                    <a:pt x="1450" y="1665"/>
                    <a:pt x="1490" y="1665"/>
                  </a:cubicBezTo>
                  <a:cubicBezTo>
                    <a:pt x="1597" y="1665"/>
                    <a:pt x="1731" y="1736"/>
                    <a:pt x="1804" y="1860"/>
                  </a:cubicBezTo>
                  <a:cubicBezTo>
                    <a:pt x="1988" y="2189"/>
                    <a:pt x="2076" y="2550"/>
                    <a:pt x="2197" y="2898"/>
                  </a:cubicBezTo>
                  <a:cubicBezTo>
                    <a:pt x="2418" y="3537"/>
                    <a:pt x="2652" y="4024"/>
                    <a:pt x="2817" y="4474"/>
                  </a:cubicBezTo>
                  <a:cubicBezTo>
                    <a:pt x="2829" y="4486"/>
                    <a:pt x="2829" y="4499"/>
                    <a:pt x="2829" y="4499"/>
                  </a:cubicBezTo>
                  <a:cubicBezTo>
                    <a:pt x="2867" y="4594"/>
                    <a:pt x="2899" y="4689"/>
                    <a:pt x="2912" y="4784"/>
                  </a:cubicBezTo>
                  <a:lnTo>
                    <a:pt x="2912" y="4790"/>
                  </a:lnTo>
                  <a:cubicBezTo>
                    <a:pt x="2912" y="4803"/>
                    <a:pt x="2924" y="4815"/>
                    <a:pt x="2924" y="4828"/>
                  </a:cubicBezTo>
                  <a:lnTo>
                    <a:pt x="2924" y="4815"/>
                  </a:lnTo>
                  <a:lnTo>
                    <a:pt x="2924" y="4815"/>
                  </a:lnTo>
                  <a:cubicBezTo>
                    <a:pt x="2931" y="4942"/>
                    <a:pt x="2905" y="5075"/>
                    <a:pt x="2829" y="5176"/>
                  </a:cubicBezTo>
                  <a:cubicBezTo>
                    <a:pt x="2804" y="5208"/>
                    <a:pt x="2734" y="5246"/>
                    <a:pt x="2703" y="5265"/>
                  </a:cubicBezTo>
                  <a:cubicBezTo>
                    <a:pt x="2659" y="5290"/>
                    <a:pt x="2614" y="5309"/>
                    <a:pt x="2564" y="5309"/>
                  </a:cubicBezTo>
                  <a:cubicBezTo>
                    <a:pt x="2512" y="5330"/>
                    <a:pt x="2455" y="5341"/>
                    <a:pt x="2398" y="5341"/>
                  </a:cubicBezTo>
                  <a:cubicBezTo>
                    <a:pt x="2337" y="5341"/>
                    <a:pt x="2274" y="5329"/>
                    <a:pt x="2216" y="5303"/>
                  </a:cubicBezTo>
                  <a:cubicBezTo>
                    <a:pt x="2209" y="5303"/>
                    <a:pt x="2203" y="5296"/>
                    <a:pt x="2203" y="5296"/>
                  </a:cubicBezTo>
                  <a:lnTo>
                    <a:pt x="2184" y="5296"/>
                  </a:lnTo>
                  <a:cubicBezTo>
                    <a:pt x="1963" y="5208"/>
                    <a:pt x="1836" y="5005"/>
                    <a:pt x="1703" y="4822"/>
                  </a:cubicBezTo>
                  <a:cubicBezTo>
                    <a:pt x="1406" y="4385"/>
                    <a:pt x="1203" y="4005"/>
                    <a:pt x="950" y="3423"/>
                  </a:cubicBezTo>
                  <a:cubicBezTo>
                    <a:pt x="912" y="3335"/>
                    <a:pt x="874" y="3240"/>
                    <a:pt x="843" y="3151"/>
                  </a:cubicBezTo>
                  <a:cubicBezTo>
                    <a:pt x="691" y="2886"/>
                    <a:pt x="589" y="2620"/>
                    <a:pt x="507" y="2398"/>
                  </a:cubicBezTo>
                  <a:cubicBezTo>
                    <a:pt x="374" y="1981"/>
                    <a:pt x="305" y="1734"/>
                    <a:pt x="349" y="1481"/>
                  </a:cubicBezTo>
                  <a:cubicBezTo>
                    <a:pt x="374" y="1399"/>
                    <a:pt x="381" y="1291"/>
                    <a:pt x="425" y="1209"/>
                  </a:cubicBezTo>
                  <a:lnTo>
                    <a:pt x="425" y="1209"/>
                  </a:lnTo>
                  <a:cubicBezTo>
                    <a:pt x="419" y="1219"/>
                    <a:pt x="415" y="1224"/>
                    <a:pt x="413" y="1224"/>
                  </a:cubicBezTo>
                  <a:cubicBezTo>
                    <a:pt x="409" y="1224"/>
                    <a:pt x="414" y="1201"/>
                    <a:pt x="431" y="1158"/>
                  </a:cubicBezTo>
                  <a:cubicBezTo>
                    <a:pt x="469" y="1051"/>
                    <a:pt x="495" y="956"/>
                    <a:pt x="596" y="797"/>
                  </a:cubicBezTo>
                  <a:cubicBezTo>
                    <a:pt x="684" y="652"/>
                    <a:pt x="824" y="557"/>
                    <a:pt x="963" y="462"/>
                  </a:cubicBezTo>
                  <a:cubicBezTo>
                    <a:pt x="982" y="437"/>
                    <a:pt x="1001" y="437"/>
                    <a:pt x="1001" y="437"/>
                  </a:cubicBezTo>
                  <a:cubicBezTo>
                    <a:pt x="1007" y="437"/>
                    <a:pt x="1007" y="430"/>
                    <a:pt x="1007" y="430"/>
                  </a:cubicBezTo>
                  <a:cubicBezTo>
                    <a:pt x="1032" y="418"/>
                    <a:pt x="1039" y="405"/>
                    <a:pt x="1045" y="399"/>
                  </a:cubicBezTo>
                  <a:lnTo>
                    <a:pt x="1064" y="386"/>
                  </a:lnTo>
                  <a:cubicBezTo>
                    <a:pt x="1279" y="279"/>
                    <a:pt x="1184" y="323"/>
                    <a:pt x="1349" y="272"/>
                  </a:cubicBezTo>
                  <a:cubicBezTo>
                    <a:pt x="1390" y="272"/>
                    <a:pt x="1411" y="259"/>
                    <a:pt x="1452" y="259"/>
                  </a:cubicBezTo>
                  <a:cubicBezTo>
                    <a:pt x="1467" y="259"/>
                    <a:pt x="1485" y="261"/>
                    <a:pt x="1507" y="266"/>
                  </a:cubicBezTo>
                  <a:lnTo>
                    <a:pt x="1532" y="266"/>
                  </a:lnTo>
                  <a:cubicBezTo>
                    <a:pt x="1564" y="272"/>
                    <a:pt x="1602" y="279"/>
                    <a:pt x="1633" y="291"/>
                  </a:cubicBezTo>
                  <a:cubicBezTo>
                    <a:pt x="1640" y="291"/>
                    <a:pt x="1665" y="304"/>
                    <a:pt x="1709" y="323"/>
                  </a:cubicBezTo>
                  <a:cubicBezTo>
                    <a:pt x="1722" y="329"/>
                    <a:pt x="1722" y="329"/>
                    <a:pt x="1728" y="329"/>
                  </a:cubicBezTo>
                  <a:cubicBezTo>
                    <a:pt x="1735" y="336"/>
                    <a:pt x="1741" y="336"/>
                    <a:pt x="1754" y="336"/>
                  </a:cubicBezTo>
                  <a:cubicBezTo>
                    <a:pt x="1785" y="361"/>
                    <a:pt x="1823" y="373"/>
                    <a:pt x="1855" y="405"/>
                  </a:cubicBezTo>
                  <a:cubicBezTo>
                    <a:pt x="1868" y="418"/>
                    <a:pt x="1944" y="468"/>
                    <a:pt x="1975" y="500"/>
                  </a:cubicBezTo>
                  <a:lnTo>
                    <a:pt x="1982" y="513"/>
                  </a:lnTo>
                  <a:cubicBezTo>
                    <a:pt x="1988" y="513"/>
                    <a:pt x="1988" y="519"/>
                    <a:pt x="1994" y="519"/>
                  </a:cubicBezTo>
                  <a:cubicBezTo>
                    <a:pt x="2614" y="1114"/>
                    <a:pt x="2874" y="2145"/>
                    <a:pt x="3196" y="2841"/>
                  </a:cubicBezTo>
                  <a:cubicBezTo>
                    <a:pt x="3317" y="3088"/>
                    <a:pt x="3367" y="3120"/>
                    <a:pt x="3399" y="3145"/>
                  </a:cubicBezTo>
                  <a:cubicBezTo>
                    <a:pt x="3412" y="3151"/>
                    <a:pt x="3412" y="3151"/>
                    <a:pt x="3405" y="3151"/>
                  </a:cubicBezTo>
                  <a:cubicBezTo>
                    <a:pt x="3405" y="3151"/>
                    <a:pt x="3412" y="3151"/>
                    <a:pt x="3418" y="3158"/>
                  </a:cubicBezTo>
                  <a:cubicBezTo>
                    <a:pt x="3431" y="3170"/>
                    <a:pt x="3443" y="3177"/>
                    <a:pt x="3449" y="3177"/>
                  </a:cubicBezTo>
                  <a:cubicBezTo>
                    <a:pt x="3462" y="3183"/>
                    <a:pt x="3475" y="3183"/>
                    <a:pt x="3494" y="3189"/>
                  </a:cubicBezTo>
                  <a:cubicBezTo>
                    <a:pt x="3367" y="2575"/>
                    <a:pt x="3089" y="2006"/>
                    <a:pt x="2874" y="1418"/>
                  </a:cubicBezTo>
                  <a:cubicBezTo>
                    <a:pt x="2627" y="892"/>
                    <a:pt x="2437" y="304"/>
                    <a:pt x="2140" y="95"/>
                  </a:cubicBezTo>
                  <a:cubicBezTo>
                    <a:pt x="2052" y="28"/>
                    <a:pt x="1939" y="0"/>
                    <a:pt x="18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8"/>
            <p:cNvSpPr/>
            <p:nvPr/>
          </p:nvSpPr>
          <p:spPr>
            <a:xfrm>
              <a:off x="61384" y="1853625"/>
              <a:ext cx="566349" cy="848938"/>
            </a:xfrm>
            <a:custGeom>
              <a:avLst/>
              <a:gdLst/>
              <a:ahLst/>
              <a:cxnLst/>
              <a:rect l="l" t="t" r="r" b="b"/>
              <a:pathLst>
                <a:path w="4265" h="6392" extrusionOk="0">
                  <a:moveTo>
                    <a:pt x="2025" y="2324"/>
                  </a:moveTo>
                  <a:cubicBezTo>
                    <a:pt x="2025" y="2324"/>
                    <a:pt x="2031" y="2324"/>
                    <a:pt x="2031" y="2331"/>
                  </a:cubicBezTo>
                  <a:cubicBezTo>
                    <a:pt x="2057" y="2350"/>
                    <a:pt x="2076" y="2369"/>
                    <a:pt x="2095" y="2394"/>
                  </a:cubicBezTo>
                  <a:cubicBezTo>
                    <a:pt x="2189" y="2552"/>
                    <a:pt x="2360" y="3046"/>
                    <a:pt x="2474" y="3375"/>
                  </a:cubicBezTo>
                  <a:cubicBezTo>
                    <a:pt x="2632" y="3868"/>
                    <a:pt x="2816" y="4356"/>
                    <a:pt x="2961" y="4855"/>
                  </a:cubicBezTo>
                  <a:cubicBezTo>
                    <a:pt x="3006" y="5039"/>
                    <a:pt x="3025" y="5045"/>
                    <a:pt x="3025" y="5184"/>
                  </a:cubicBezTo>
                  <a:lnTo>
                    <a:pt x="3025" y="5229"/>
                  </a:lnTo>
                  <a:cubicBezTo>
                    <a:pt x="3025" y="5248"/>
                    <a:pt x="3025" y="5267"/>
                    <a:pt x="3012" y="5292"/>
                  </a:cubicBezTo>
                  <a:cubicBezTo>
                    <a:pt x="3012" y="5311"/>
                    <a:pt x="3006" y="5330"/>
                    <a:pt x="2999" y="5355"/>
                  </a:cubicBezTo>
                  <a:lnTo>
                    <a:pt x="2999" y="5362"/>
                  </a:lnTo>
                  <a:cubicBezTo>
                    <a:pt x="2987" y="5374"/>
                    <a:pt x="2980" y="5393"/>
                    <a:pt x="2980" y="5406"/>
                  </a:cubicBezTo>
                  <a:cubicBezTo>
                    <a:pt x="2980" y="5419"/>
                    <a:pt x="2974" y="5425"/>
                    <a:pt x="2974" y="5431"/>
                  </a:cubicBezTo>
                  <a:cubicBezTo>
                    <a:pt x="2968" y="5438"/>
                    <a:pt x="2968" y="5438"/>
                    <a:pt x="2955" y="5438"/>
                  </a:cubicBezTo>
                  <a:cubicBezTo>
                    <a:pt x="2949" y="5444"/>
                    <a:pt x="2942" y="5457"/>
                    <a:pt x="2936" y="5457"/>
                  </a:cubicBezTo>
                  <a:lnTo>
                    <a:pt x="2904" y="5469"/>
                  </a:lnTo>
                  <a:cubicBezTo>
                    <a:pt x="2892" y="5469"/>
                    <a:pt x="2885" y="5476"/>
                    <a:pt x="2879" y="5476"/>
                  </a:cubicBezTo>
                  <a:cubicBezTo>
                    <a:pt x="2860" y="5476"/>
                    <a:pt x="2841" y="5488"/>
                    <a:pt x="2828" y="5488"/>
                  </a:cubicBezTo>
                  <a:lnTo>
                    <a:pt x="2759" y="5488"/>
                  </a:lnTo>
                  <a:cubicBezTo>
                    <a:pt x="2601" y="5469"/>
                    <a:pt x="2412" y="5237"/>
                    <a:pt x="2286" y="4947"/>
                  </a:cubicBezTo>
                  <a:lnTo>
                    <a:pt x="2286" y="4947"/>
                  </a:lnTo>
                  <a:cubicBezTo>
                    <a:pt x="2289" y="4950"/>
                    <a:pt x="2297" y="4950"/>
                    <a:pt x="2297" y="4950"/>
                  </a:cubicBezTo>
                  <a:cubicBezTo>
                    <a:pt x="2303" y="4950"/>
                    <a:pt x="2297" y="4950"/>
                    <a:pt x="2284" y="4944"/>
                  </a:cubicBezTo>
                  <a:lnTo>
                    <a:pt x="2284" y="4944"/>
                  </a:lnTo>
                  <a:cubicBezTo>
                    <a:pt x="2317" y="4956"/>
                    <a:pt x="2351" y="4962"/>
                    <a:pt x="2385" y="4962"/>
                  </a:cubicBezTo>
                  <a:cubicBezTo>
                    <a:pt x="2529" y="4962"/>
                    <a:pt x="2673" y="4863"/>
                    <a:pt x="2740" y="4735"/>
                  </a:cubicBezTo>
                  <a:cubicBezTo>
                    <a:pt x="2791" y="4602"/>
                    <a:pt x="2772" y="4647"/>
                    <a:pt x="2784" y="4577"/>
                  </a:cubicBezTo>
                  <a:cubicBezTo>
                    <a:pt x="2784" y="4539"/>
                    <a:pt x="2778" y="4501"/>
                    <a:pt x="2772" y="4469"/>
                  </a:cubicBezTo>
                  <a:cubicBezTo>
                    <a:pt x="2759" y="4425"/>
                    <a:pt x="2746" y="4324"/>
                    <a:pt x="2727" y="4286"/>
                  </a:cubicBezTo>
                  <a:cubicBezTo>
                    <a:pt x="2683" y="4159"/>
                    <a:pt x="2689" y="4172"/>
                    <a:pt x="2658" y="4090"/>
                  </a:cubicBezTo>
                  <a:cubicBezTo>
                    <a:pt x="2335" y="3394"/>
                    <a:pt x="2177" y="2907"/>
                    <a:pt x="2044" y="2426"/>
                  </a:cubicBezTo>
                  <a:cubicBezTo>
                    <a:pt x="2044" y="2413"/>
                    <a:pt x="2044" y="2394"/>
                    <a:pt x="2031" y="2369"/>
                  </a:cubicBezTo>
                  <a:cubicBezTo>
                    <a:pt x="2031" y="2362"/>
                    <a:pt x="2031" y="2356"/>
                    <a:pt x="2025" y="2350"/>
                  </a:cubicBezTo>
                  <a:lnTo>
                    <a:pt x="2025" y="2337"/>
                  </a:lnTo>
                  <a:lnTo>
                    <a:pt x="2025" y="2324"/>
                  </a:lnTo>
                  <a:close/>
                  <a:moveTo>
                    <a:pt x="2249" y="428"/>
                  </a:moveTo>
                  <a:cubicBezTo>
                    <a:pt x="2373" y="428"/>
                    <a:pt x="2484" y="455"/>
                    <a:pt x="2569" y="521"/>
                  </a:cubicBezTo>
                  <a:cubicBezTo>
                    <a:pt x="2873" y="736"/>
                    <a:pt x="3063" y="1318"/>
                    <a:pt x="3259" y="1881"/>
                  </a:cubicBezTo>
                  <a:cubicBezTo>
                    <a:pt x="3467" y="2444"/>
                    <a:pt x="3734" y="3007"/>
                    <a:pt x="3860" y="3593"/>
                  </a:cubicBezTo>
                  <a:lnTo>
                    <a:pt x="3860" y="3593"/>
                  </a:lnTo>
                  <a:cubicBezTo>
                    <a:pt x="3858" y="3592"/>
                    <a:pt x="3856" y="3591"/>
                    <a:pt x="3854" y="3590"/>
                  </a:cubicBezTo>
                  <a:cubicBezTo>
                    <a:pt x="3854" y="3590"/>
                    <a:pt x="3847" y="3590"/>
                    <a:pt x="3835" y="3584"/>
                  </a:cubicBezTo>
                  <a:cubicBezTo>
                    <a:pt x="3847" y="3584"/>
                    <a:pt x="3847" y="3584"/>
                    <a:pt x="3828" y="3571"/>
                  </a:cubicBezTo>
                  <a:cubicBezTo>
                    <a:pt x="3797" y="3552"/>
                    <a:pt x="3752" y="3520"/>
                    <a:pt x="3632" y="3274"/>
                  </a:cubicBezTo>
                  <a:cubicBezTo>
                    <a:pt x="3316" y="2577"/>
                    <a:pt x="3044" y="1546"/>
                    <a:pt x="2430" y="945"/>
                  </a:cubicBezTo>
                  <a:cubicBezTo>
                    <a:pt x="2417" y="945"/>
                    <a:pt x="2417" y="939"/>
                    <a:pt x="2411" y="939"/>
                  </a:cubicBezTo>
                  <a:lnTo>
                    <a:pt x="2405" y="932"/>
                  </a:lnTo>
                  <a:cubicBezTo>
                    <a:pt x="2379" y="907"/>
                    <a:pt x="2310" y="850"/>
                    <a:pt x="2284" y="837"/>
                  </a:cubicBezTo>
                  <a:cubicBezTo>
                    <a:pt x="2253" y="806"/>
                    <a:pt x="2215" y="787"/>
                    <a:pt x="2183" y="768"/>
                  </a:cubicBezTo>
                  <a:cubicBezTo>
                    <a:pt x="2177" y="755"/>
                    <a:pt x="2164" y="755"/>
                    <a:pt x="2158" y="755"/>
                  </a:cubicBezTo>
                  <a:cubicBezTo>
                    <a:pt x="2151" y="755"/>
                    <a:pt x="2151" y="749"/>
                    <a:pt x="2145" y="749"/>
                  </a:cubicBezTo>
                  <a:cubicBezTo>
                    <a:pt x="2095" y="724"/>
                    <a:pt x="2076" y="717"/>
                    <a:pt x="2063" y="717"/>
                  </a:cubicBezTo>
                  <a:cubicBezTo>
                    <a:pt x="2031" y="705"/>
                    <a:pt x="1993" y="692"/>
                    <a:pt x="1962" y="692"/>
                  </a:cubicBezTo>
                  <a:cubicBezTo>
                    <a:pt x="1952" y="689"/>
                    <a:pt x="1946" y="687"/>
                    <a:pt x="1942" y="687"/>
                  </a:cubicBezTo>
                  <a:cubicBezTo>
                    <a:pt x="1938" y="687"/>
                    <a:pt x="1936" y="689"/>
                    <a:pt x="1936" y="692"/>
                  </a:cubicBezTo>
                  <a:cubicBezTo>
                    <a:pt x="1921" y="689"/>
                    <a:pt x="1908" y="688"/>
                    <a:pt x="1897" y="688"/>
                  </a:cubicBezTo>
                  <a:cubicBezTo>
                    <a:pt x="1851" y="688"/>
                    <a:pt x="1829" y="705"/>
                    <a:pt x="1778" y="705"/>
                  </a:cubicBezTo>
                  <a:cubicBezTo>
                    <a:pt x="1620" y="742"/>
                    <a:pt x="1715" y="711"/>
                    <a:pt x="1493" y="812"/>
                  </a:cubicBezTo>
                  <a:cubicBezTo>
                    <a:pt x="1487" y="812"/>
                    <a:pt x="1487" y="818"/>
                    <a:pt x="1481" y="831"/>
                  </a:cubicBezTo>
                  <a:cubicBezTo>
                    <a:pt x="1468" y="831"/>
                    <a:pt x="1462" y="837"/>
                    <a:pt x="1443" y="863"/>
                  </a:cubicBezTo>
                  <a:cubicBezTo>
                    <a:pt x="1430" y="863"/>
                    <a:pt x="1430" y="869"/>
                    <a:pt x="1430" y="869"/>
                  </a:cubicBezTo>
                  <a:cubicBezTo>
                    <a:pt x="1430" y="869"/>
                    <a:pt x="1424" y="875"/>
                    <a:pt x="1392" y="894"/>
                  </a:cubicBezTo>
                  <a:cubicBezTo>
                    <a:pt x="1259" y="989"/>
                    <a:pt x="1126" y="1084"/>
                    <a:pt x="1025" y="1223"/>
                  </a:cubicBezTo>
                  <a:cubicBezTo>
                    <a:pt x="924" y="1382"/>
                    <a:pt x="899" y="1483"/>
                    <a:pt x="861" y="1590"/>
                  </a:cubicBezTo>
                  <a:cubicBezTo>
                    <a:pt x="852" y="1631"/>
                    <a:pt x="844" y="1649"/>
                    <a:pt x="845" y="1649"/>
                  </a:cubicBezTo>
                  <a:cubicBezTo>
                    <a:pt x="845" y="1649"/>
                    <a:pt x="848" y="1644"/>
                    <a:pt x="854" y="1635"/>
                  </a:cubicBezTo>
                  <a:lnTo>
                    <a:pt x="854" y="1635"/>
                  </a:lnTo>
                  <a:cubicBezTo>
                    <a:pt x="804" y="1717"/>
                    <a:pt x="797" y="1825"/>
                    <a:pt x="785" y="1913"/>
                  </a:cubicBezTo>
                  <a:cubicBezTo>
                    <a:pt x="734" y="2166"/>
                    <a:pt x="804" y="2419"/>
                    <a:pt x="943" y="2831"/>
                  </a:cubicBezTo>
                  <a:cubicBezTo>
                    <a:pt x="1019" y="3052"/>
                    <a:pt x="1120" y="3311"/>
                    <a:pt x="1272" y="3584"/>
                  </a:cubicBezTo>
                  <a:cubicBezTo>
                    <a:pt x="1310" y="3666"/>
                    <a:pt x="1342" y="3761"/>
                    <a:pt x="1386" y="3849"/>
                  </a:cubicBezTo>
                  <a:cubicBezTo>
                    <a:pt x="1645" y="4438"/>
                    <a:pt x="1841" y="4817"/>
                    <a:pt x="2132" y="5248"/>
                  </a:cubicBezTo>
                  <a:cubicBezTo>
                    <a:pt x="2272" y="5431"/>
                    <a:pt x="2398" y="5640"/>
                    <a:pt x="2620" y="5722"/>
                  </a:cubicBezTo>
                  <a:lnTo>
                    <a:pt x="2632" y="5722"/>
                  </a:lnTo>
                  <a:cubicBezTo>
                    <a:pt x="2645" y="5722"/>
                    <a:pt x="2651" y="5735"/>
                    <a:pt x="2651" y="5735"/>
                  </a:cubicBezTo>
                  <a:cubicBezTo>
                    <a:pt x="2708" y="5755"/>
                    <a:pt x="2769" y="5764"/>
                    <a:pt x="2831" y="5764"/>
                  </a:cubicBezTo>
                  <a:cubicBezTo>
                    <a:pt x="2888" y="5764"/>
                    <a:pt x="2945" y="5756"/>
                    <a:pt x="2999" y="5741"/>
                  </a:cubicBezTo>
                  <a:cubicBezTo>
                    <a:pt x="3044" y="5735"/>
                    <a:pt x="3094" y="5716"/>
                    <a:pt x="3132" y="5691"/>
                  </a:cubicBezTo>
                  <a:cubicBezTo>
                    <a:pt x="3164" y="5678"/>
                    <a:pt x="3233" y="5640"/>
                    <a:pt x="3259" y="5608"/>
                  </a:cubicBezTo>
                  <a:cubicBezTo>
                    <a:pt x="3341" y="5513"/>
                    <a:pt x="3360" y="5368"/>
                    <a:pt x="3354" y="5241"/>
                  </a:cubicBezTo>
                  <a:lnTo>
                    <a:pt x="3354" y="5241"/>
                  </a:lnTo>
                  <a:lnTo>
                    <a:pt x="3354" y="5260"/>
                  </a:lnTo>
                  <a:cubicBezTo>
                    <a:pt x="3354" y="5241"/>
                    <a:pt x="3354" y="5235"/>
                    <a:pt x="3347" y="5216"/>
                  </a:cubicBezTo>
                  <a:lnTo>
                    <a:pt x="3347" y="5210"/>
                  </a:lnTo>
                  <a:cubicBezTo>
                    <a:pt x="3328" y="5109"/>
                    <a:pt x="3297" y="5014"/>
                    <a:pt x="3259" y="4925"/>
                  </a:cubicBezTo>
                  <a:lnTo>
                    <a:pt x="3252" y="4900"/>
                  </a:lnTo>
                  <a:cubicBezTo>
                    <a:pt x="3075" y="4457"/>
                    <a:pt x="2841" y="3970"/>
                    <a:pt x="2626" y="3330"/>
                  </a:cubicBezTo>
                  <a:cubicBezTo>
                    <a:pt x="2506" y="2982"/>
                    <a:pt x="2424" y="2609"/>
                    <a:pt x="2240" y="2293"/>
                  </a:cubicBezTo>
                  <a:cubicBezTo>
                    <a:pt x="2166" y="2172"/>
                    <a:pt x="2030" y="2099"/>
                    <a:pt x="1922" y="2099"/>
                  </a:cubicBezTo>
                  <a:cubicBezTo>
                    <a:pt x="1884" y="2099"/>
                    <a:pt x="1849" y="2108"/>
                    <a:pt x="1822" y="2128"/>
                  </a:cubicBezTo>
                  <a:cubicBezTo>
                    <a:pt x="1791" y="2147"/>
                    <a:pt x="1759" y="2179"/>
                    <a:pt x="1740" y="2223"/>
                  </a:cubicBezTo>
                  <a:cubicBezTo>
                    <a:pt x="1601" y="2369"/>
                    <a:pt x="1652" y="2577"/>
                    <a:pt x="1671" y="2679"/>
                  </a:cubicBezTo>
                  <a:cubicBezTo>
                    <a:pt x="1709" y="2919"/>
                    <a:pt x="2221" y="3754"/>
                    <a:pt x="2373" y="4197"/>
                  </a:cubicBezTo>
                  <a:cubicBezTo>
                    <a:pt x="2392" y="4235"/>
                    <a:pt x="2405" y="4286"/>
                    <a:pt x="2430" y="4406"/>
                  </a:cubicBezTo>
                  <a:lnTo>
                    <a:pt x="2430" y="4425"/>
                  </a:lnTo>
                  <a:lnTo>
                    <a:pt x="2430" y="4482"/>
                  </a:lnTo>
                  <a:cubicBezTo>
                    <a:pt x="2424" y="4488"/>
                    <a:pt x="2424" y="4501"/>
                    <a:pt x="2411" y="4520"/>
                  </a:cubicBezTo>
                  <a:cubicBezTo>
                    <a:pt x="2411" y="4533"/>
                    <a:pt x="2405" y="4539"/>
                    <a:pt x="2398" y="4545"/>
                  </a:cubicBezTo>
                  <a:lnTo>
                    <a:pt x="2341" y="4602"/>
                  </a:lnTo>
                  <a:cubicBezTo>
                    <a:pt x="2335" y="4602"/>
                    <a:pt x="2335" y="4609"/>
                    <a:pt x="2329" y="4609"/>
                  </a:cubicBezTo>
                  <a:lnTo>
                    <a:pt x="2272" y="4609"/>
                  </a:lnTo>
                  <a:cubicBezTo>
                    <a:pt x="2253" y="4602"/>
                    <a:pt x="2246" y="4602"/>
                    <a:pt x="2227" y="4602"/>
                  </a:cubicBezTo>
                  <a:cubicBezTo>
                    <a:pt x="1955" y="4090"/>
                    <a:pt x="1930" y="3951"/>
                    <a:pt x="1753" y="3558"/>
                  </a:cubicBezTo>
                  <a:cubicBezTo>
                    <a:pt x="1721" y="3476"/>
                    <a:pt x="1683" y="3400"/>
                    <a:pt x="1652" y="3318"/>
                  </a:cubicBezTo>
                  <a:lnTo>
                    <a:pt x="1652" y="3311"/>
                  </a:lnTo>
                  <a:cubicBezTo>
                    <a:pt x="1367" y="2767"/>
                    <a:pt x="1183" y="2350"/>
                    <a:pt x="1291" y="2147"/>
                  </a:cubicBezTo>
                  <a:cubicBezTo>
                    <a:pt x="1386" y="1938"/>
                    <a:pt x="1531" y="1818"/>
                    <a:pt x="1765" y="1730"/>
                  </a:cubicBezTo>
                  <a:cubicBezTo>
                    <a:pt x="1796" y="1725"/>
                    <a:pt x="1799" y="1721"/>
                    <a:pt x="1789" y="1721"/>
                  </a:cubicBezTo>
                  <a:lnTo>
                    <a:pt x="1789" y="1721"/>
                  </a:lnTo>
                  <a:cubicBezTo>
                    <a:pt x="1802" y="1718"/>
                    <a:pt x="1817" y="1712"/>
                    <a:pt x="1829" y="1704"/>
                  </a:cubicBezTo>
                  <a:lnTo>
                    <a:pt x="1930" y="1704"/>
                  </a:lnTo>
                  <a:cubicBezTo>
                    <a:pt x="1955" y="1717"/>
                    <a:pt x="1987" y="1717"/>
                    <a:pt x="2006" y="1717"/>
                  </a:cubicBezTo>
                  <a:cubicBezTo>
                    <a:pt x="2025" y="1717"/>
                    <a:pt x="2038" y="1723"/>
                    <a:pt x="2057" y="1730"/>
                  </a:cubicBezTo>
                  <a:cubicBezTo>
                    <a:pt x="2082" y="1749"/>
                    <a:pt x="2132" y="1780"/>
                    <a:pt x="2151" y="1793"/>
                  </a:cubicBezTo>
                  <a:cubicBezTo>
                    <a:pt x="2392" y="1989"/>
                    <a:pt x="2525" y="2413"/>
                    <a:pt x="2715" y="2963"/>
                  </a:cubicBezTo>
                  <a:cubicBezTo>
                    <a:pt x="2949" y="3691"/>
                    <a:pt x="3202" y="4412"/>
                    <a:pt x="3474" y="5134"/>
                  </a:cubicBezTo>
                  <a:cubicBezTo>
                    <a:pt x="3562" y="5438"/>
                    <a:pt x="3537" y="5393"/>
                    <a:pt x="3518" y="5545"/>
                  </a:cubicBezTo>
                  <a:cubicBezTo>
                    <a:pt x="3480" y="5710"/>
                    <a:pt x="3468" y="5691"/>
                    <a:pt x="3423" y="5748"/>
                  </a:cubicBezTo>
                  <a:cubicBezTo>
                    <a:pt x="3347" y="5849"/>
                    <a:pt x="2892" y="6026"/>
                    <a:pt x="2778" y="6026"/>
                  </a:cubicBezTo>
                  <a:cubicBezTo>
                    <a:pt x="2632" y="6051"/>
                    <a:pt x="2626" y="6051"/>
                    <a:pt x="2563" y="6064"/>
                  </a:cubicBezTo>
                  <a:lnTo>
                    <a:pt x="2525" y="6064"/>
                  </a:lnTo>
                  <a:cubicBezTo>
                    <a:pt x="2512" y="6064"/>
                    <a:pt x="2512" y="6064"/>
                    <a:pt x="2506" y="6058"/>
                  </a:cubicBezTo>
                  <a:cubicBezTo>
                    <a:pt x="2322" y="5944"/>
                    <a:pt x="2303" y="5925"/>
                    <a:pt x="2126" y="5767"/>
                  </a:cubicBezTo>
                  <a:cubicBezTo>
                    <a:pt x="1702" y="5229"/>
                    <a:pt x="1405" y="4393"/>
                    <a:pt x="1101" y="3780"/>
                  </a:cubicBezTo>
                  <a:cubicBezTo>
                    <a:pt x="753" y="3058"/>
                    <a:pt x="424" y="2419"/>
                    <a:pt x="449" y="1685"/>
                  </a:cubicBezTo>
                  <a:cubicBezTo>
                    <a:pt x="456" y="1280"/>
                    <a:pt x="753" y="989"/>
                    <a:pt x="1291" y="724"/>
                  </a:cubicBezTo>
                  <a:cubicBezTo>
                    <a:pt x="1588" y="577"/>
                    <a:pt x="1957" y="428"/>
                    <a:pt x="2249" y="428"/>
                  </a:cubicBezTo>
                  <a:close/>
                  <a:moveTo>
                    <a:pt x="2249" y="0"/>
                  </a:moveTo>
                  <a:cubicBezTo>
                    <a:pt x="1919" y="0"/>
                    <a:pt x="1532" y="143"/>
                    <a:pt x="1063" y="388"/>
                  </a:cubicBezTo>
                  <a:cubicBezTo>
                    <a:pt x="399" y="711"/>
                    <a:pt x="0" y="1230"/>
                    <a:pt x="127" y="1989"/>
                  </a:cubicBezTo>
                  <a:cubicBezTo>
                    <a:pt x="177" y="2464"/>
                    <a:pt x="418" y="3014"/>
                    <a:pt x="544" y="3311"/>
                  </a:cubicBezTo>
                  <a:cubicBezTo>
                    <a:pt x="785" y="3837"/>
                    <a:pt x="956" y="4248"/>
                    <a:pt x="1253" y="4817"/>
                  </a:cubicBezTo>
                  <a:cubicBezTo>
                    <a:pt x="1538" y="5362"/>
                    <a:pt x="1778" y="5994"/>
                    <a:pt x="2348" y="6304"/>
                  </a:cubicBezTo>
                  <a:cubicBezTo>
                    <a:pt x="2417" y="6349"/>
                    <a:pt x="2506" y="6368"/>
                    <a:pt x="2601" y="6368"/>
                  </a:cubicBezTo>
                  <a:cubicBezTo>
                    <a:pt x="2665" y="6381"/>
                    <a:pt x="2732" y="6392"/>
                    <a:pt x="2797" y="6392"/>
                  </a:cubicBezTo>
                  <a:cubicBezTo>
                    <a:pt x="2823" y="6392"/>
                    <a:pt x="2848" y="6390"/>
                    <a:pt x="2873" y="6387"/>
                  </a:cubicBezTo>
                  <a:cubicBezTo>
                    <a:pt x="3189" y="6342"/>
                    <a:pt x="3506" y="6222"/>
                    <a:pt x="3740" y="6013"/>
                  </a:cubicBezTo>
                  <a:cubicBezTo>
                    <a:pt x="3898" y="5855"/>
                    <a:pt x="3961" y="5634"/>
                    <a:pt x="3974" y="5425"/>
                  </a:cubicBezTo>
                  <a:cubicBezTo>
                    <a:pt x="3929" y="4969"/>
                    <a:pt x="3771" y="4773"/>
                    <a:pt x="3613" y="4330"/>
                  </a:cubicBezTo>
                  <a:cubicBezTo>
                    <a:pt x="3322" y="3546"/>
                    <a:pt x="3107" y="2869"/>
                    <a:pt x="2847" y="2242"/>
                  </a:cubicBezTo>
                  <a:cubicBezTo>
                    <a:pt x="2791" y="2090"/>
                    <a:pt x="2670" y="1850"/>
                    <a:pt x="2658" y="1818"/>
                  </a:cubicBezTo>
                  <a:cubicBezTo>
                    <a:pt x="2588" y="1666"/>
                    <a:pt x="2480" y="1521"/>
                    <a:pt x="2348" y="1426"/>
                  </a:cubicBezTo>
                  <a:cubicBezTo>
                    <a:pt x="2274" y="1375"/>
                    <a:pt x="2167" y="1328"/>
                    <a:pt x="2067" y="1328"/>
                  </a:cubicBezTo>
                  <a:cubicBezTo>
                    <a:pt x="2030" y="1328"/>
                    <a:pt x="1994" y="1334"/>
                    <a:pt x="1962" y="1350"/>
                  </a:cubicBezTo>
                  <a:cubicBezTo>
                    <a:pt x="1963" y="1348"/>
                    <a:pt x="1962" y="1348"/>
                    <a:pt x="1959" y="1348"/>
                  </a:cubicBezTo>
                  <a:cubicBezTo>
                    <a:pt x="1949" y="1348"/>
                    <a:pt x="1917" y="1356"/>
                    <a:pt x="1873" y="1375"/>
                  </a:cubicBezTo>
                  <a:cubicBezTo>
                    <a:pt x="1715" y="1445"/>
                    <a:pt x="1683" y="1451"/>
                    <a:pt x="1455" y="1603"/>
                  </a:cubicBezTo>
                  <a:cubicBezTo>
                    <a:pt x="1329" y="1698"/>
                    <a:pt x="1234" y="1799"/>
                    <a:pt x="1164" y="1900"/>
                  </a:cubicBezTo>
                  <a:cubicBezTo>
                    <a:pt x="1164" y="1862"/>
                    <a:pt x="1164" y="1806"/>
                    <a:pt x="1171" y="1730"/>
                  </a:cubicBezTo>
                  <a:cubicBezTo>
                    <a:pt x="1209" y="1540"/>
                    <a:pt x="1202" y="1565"/>
                    <a:pt x="1259" y="1439"/>
                  </a:cubicBezTo>
                  <a:cubicBezTo>
                    <a:pt x="1379" y="1255"/>
                    <a:pt x="1487" y="1204"/>
                    <a:pt x="1620" y="1154"/>
                  </a:cubicBezTo>
                  <a:lnTo>
                    <a:pt x="1620" y="1154"/>
                  </a:lnTo>
                  <a:cubicBezTo>
                    <a:pt x="1609" y="1158"/>
                    <a:pt x="1605" y="1160"/>
                    <a:pt x="1606" y="1160"/>
                  </a:cubicBezTo>
                  <a:cubicBezTo>
                    <a:pt x="1609" y="1160"/>
                    <a:pt x="1632" y="1153"/>
                    <a:pt x="1664" y="1141"/>
                  </a:cubicBezTo>
                  <a:lnTo>
                    <a:pt x="1683" y="1141"/>
                  </a:lnTo>
                  <a:cubicBezTo>
                    <a:pt x="1728" y="1128"/>
                    <a:pt x="1759" y="1122"/>
                    <a:pt x="1797" y="1109"/>
                  </a:cubicBezTo>
                  <a:lnTo>
                    <a:pt x="1791" y="1109"/>
                  </a:lnTo>
                  <a:cubicBezTo>
                    <a:pt x="1803" y="1109"/>
                    <a:pt x="1822" y="1103"/>
                    <a:pt x="1829" y="1103"/>
                  </a:cubicBezTo>
                  <a:cubicBezTo>
                    <a:pt x="1843" y="1102"/>
                    <a:pt x="1851" y="1101"/>
                    <a:pt x="1856" y="1100"/>
                  </a:cubicBezTo>
                  <a:lnTo>
                    <a:pt x="1856" y="1100"/>
                  </a:lnTo>
                  <a:cubicBezTo>
                    <a:pt x="1889" y="1095"/>
                    <a:pt x="1920" y="1087"/>
                    <a:pt x="1955" y="1078"/>
                  </a:cubicBezTo>
                  <a:cubicBezTo>
                    <a:pt x="1987" y="1078"/>
                    <a:pt x="2012" y="1078"/>
                    <a:pt x="2044" y="1072"/>
                  </a:cubicBezTo>
                  <a:cubicBezTo>
                    <a:pt x="2057" y="1072"/>
                    <a:pt x="2076" y="1072"/>
                    <a:pt x="2088" y="1065"/>
                  </a:cubicBezTo>
                  <a:cubicBezTo>
                    <a:pt x="2107" y="1065"/>
                    <a:pt x="2158" y="1084"/>
                    <a:pt x="2183" y="1091"/>
                  </a:cubicBezTo>
                  <a:lnTo>
                    <a:pt x="2278" y="1135"/>
                  </a:lnTo>
                  <a:cubicBezTo>
                    <a:pt x="2645" y="1382"/>
                    <a:pt x="2847" y="2122"/>
                    <a:pt x="3075" y="2723"/>
                  </a:cubicBezTo>
                  <a:cubicBezTo>
                    <a:pt x="3221" y="3071"/>
                    <a:pt x="3379" y="3438"/>
                    <a:pt x="3423" y="3571"/>
                  </a:cubicBezTo>
                  <a:cubicBezTo>
                    <a:pt x="3487" y="3697"/>
                    <a:pt x="3468" y="3735"/>
                    <a:pt x="3626" y="3875"/>
                  </a:cubicBezTo>
                  <a:cubicBezTo>
                    <a:pt x="3632" y="3881"/>
                    <a:pt x="3645" y="3894"/>
                    <a:pt x="3664" y="3906"/>
                  </a:cubicBezTo>
                  <a:cubicBezTo>
                    <a:pt x="3702" y="3925"/>
                    <a:pt x="3740" y="3944"/>
                    <a:pt x="3784" y="3957"/>
                  </a:cubicBezTo>
                  <a:cubicBezTo>
                    <a:pt x="3803" y="3970"/>
                    <a:pt x="3828" y="3970"/>
                    <a:pt x="3854" y="3976"/>
                  </a:cubicBezTo>
                  <a:cubicBezTo>
                    <a:pt x="3870" y="3976"/>
                    <a:pt x="3899" y="3979"/>
                    <a:pt x="3930" y="3979"/>
                  </a:cubicBezTo>
                  <a:cubicBezTo>
                    <a:pt x="3946" y="3979"/>
                    <a:pt x="3963" y="3978"/>
                    <a:pt x="3980" y="3976"/>
                  </a:cubicBezTo>
                  <a:cubicBezTo>
                    <a:pt x="4024" y="3970"/>
                    <a:pt x="4056" y="3944"/>
                    <a:pt x="4088" y="3913"/>
                  </a:cubicBezTo>
                  <a:cubicBezTo>
                    <a:pt x="4138" y="3913"/>
                    <a:pt x="4183" y="3887"/>
                    <a:pt x="4214" y="3843"/>
                  </a:cubicBezTo>
                  <a:cubicBezTo>
                    <a:pt x="4265" y="3723"/>
                    <a:pt x="4208" y="3590"/>
                    <a:pt x="4202" y="3470"/>
                  </a:cubicBezTo>
                  <a:cubicBezTo>
                    <a:pt x="4170" y="3204"/>
                    <a:pt x="4075" y="2932"/>
                    <a:pt x="3974" y="2603"/>
                  </a:cubicBezTo>
                  <a:cubicBezTo>
                    <a:pt x="3771" y="2021"/>
                    <a:pt x="3600" y="1502"/>
                    <a:pt x="3411" y="1034"/>
                  </a:cubicBezTo>
                  <a:cubicBezTo>
                    <a:pt x="3088" y="303"/>
                    <a:pt x="2728" y="0"/>
                    <a:pt x="2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63590" y="3169414"/>
            <a:ext cx="6285623" cy="1200329"/>
          </a:xfrm>
          <a:prstGeom prst="rect">
            <a:avLst/>
          </a:prstGeom>
        </p:spPr>
        <p:txBody>
          <a:bodyPr wrap="square">
            <a:spAutoFit/>
          </a:bodyPr>
          <a:lstStyle/>
          <a:p>
            <a:pPr algn="ctr"/>
            <a:r>
              <a:rPr lang="vi-VN" sz="3600" b="1" dirty="0">
                <a:solidFill>
                  <a:srgbClr val="C00000"/>
                </a:solidFill>
                <a:latin typeface="Times New Roman" panose="02020603050405020304" pitchFamily="18" charset="0"/>
                <a:cs typeface="Times New Roman" panose="02020603050405020304" pitchFamily="18" charset="0"/>
              </a:rPr>
              <a:t>C</a:t>
            </a:r>
            <a:r>
              <a:rPr lang="en-US" sz="3600" b="1" dirty="0">
                <a:solidFill>
                  <a:srgbClr val="C00000"/>
                </a:solidFill>
                <a:latin typeface="Times New Roman" panose="02020603050405020304" pitchFamily="18" charset="0"/>
                <a:cs typeface="Times New Roman" panose="02020603050405020304" pitchFamily="18" charset="0"/>
              </a:rPr>
              <a:t>Ô</a:t>
            </a:r>
            <a:r>
              <a:rPr lang="vi-VN" sz="3600" b="1" dirty="0">
                <a:solidFill>
                  <a:srgbClr val="C00000"/>
                </a:solidFill>
                <a:latin typeface="Times New Roman" panose="02020603050405020304" pitchFamily="18" charset="0"/>
                <a:cs typeface="Times New Roman" panose="02020603050405020304" pitchFamily="18" charset="0"/>
              </a:rPr>
              <a:t>NG THỨC PHÂN TỬ</a:t>
            </a:r>
            <a:r>
              <a:rPr lang="en-US" sz="3600" b="1" dirty="0">
                <a:solidFill>
                  <a:srgbClr val="C00000"/>
                </a:solidFill>
                <a:latin typeface="Times New Roman" panose="02020603050405020304" pitchFamily="18" charset="0"/>
                <a:cs typeface="Times New Roman" panose="02020603050405020304" pitchFamily="18" charset="0"/>
              </a:rPr>
              <a:t> VÀ</a:t>
            </a:r>
            <a:r>
              <a:rPr lang="vi-VN" sz="3600" b="1" dirty="0">
                <a:solidFill>
                  <a:srgbClr val="C00000"/>
                </a:solidFill>
                <a:latin typeface="Times New Roman" panose="02020603050405020304" pitchFamily="18" charset="0"/>
                <a:cs typeface="Times New Roman" panose="02020603050405020304" pitchFamily="18" charset="0"/>
              </a:rPr>
              <a:t> CÔNG THỨC CẤU TẠO</a:t>
            </a:r>
            <a:endParaRPr lang="en-US" sz="3600" b="1" dirty="0">
              <a:solidFill>
                <a:srgbClr val="C00000"/>
              </a:solidFill>
              <a:latin typeface="Times New Roman" panose="02020603050405020304" pitchFamily="18" charset="0"/>
              <a:cs typeface="Times New Roman" panose="02020603050405020304" pitchFamily="18" charset="0"/>
            </a:endParaRPr>
          </a:p>
        </p:txBody>
      </p:sp>
      <p:grpSp>
        <p:nvGrpSpPr>
          <p:cNvPr id="2" name="Google Shape;1145;p58">
            <a:extLst>
              <a:ext uri="{FF2B5EF4-FFF2-40B4-BE49-F238E27FC236}">
                <a16:creationId xmlns:a16="http://schemas.microsoft.com/office/drawing/2014/main" id="{89BAD8F5-550D-190D-3F44-6BCB84361BEB}"/>
              </a:ext>
            </a:extLst>
          </p:cNvPr>
          <p:cNvGrpSpPr/>
          <p:nvPr/>
        </p:nvGrpSpPr>
        <p:grpSpPr>
          <a:xfrm>
            <a:off x="4276846" y="791182"/>
            <a:ext cx="648645" cy="1204768"/>
            <a:chOff x="5043136" y="4071252"/>
            <a:chExt cx="229017" cy="425352"/>
          </a:xfrm>
        </p:grpSpPr>
        <p:sp>
          <p:nvSpPr>
            <p:cNvPr id="3" name="Google Shape;1146;p58">
              <a:extLst>
                <a:ext uri="{FF2B5EF4-FFF2-40B4-BE49-F238E27FC236}">
                  <a16:creationId xmlns:a16="http://schemas.microsoft.com/office/drawing/2014/main" id="{A141FAE7-1209-1510-841E-E2F82F041B10}"/>
                </a:ext>
              </a:extLst>
            </p:cNvPr>
            <p:cNvSpPr/>
            <p:nvPr/>
          </p:nvSpPr>
          <p:spPr>
            <a:xfrm>
              <a:off x="5043398" y="4074711"/>
              <a:ext cx="228752" cy="419088"/>
            </a:xfrm>
            <a:custGeom>
              <a:avLst/>
              <a:gdLst/>
              <a:ahLst/>
              <a:cxnLst/>
              <a:rect l="l" t="t" r="r" b="b"/>
              <a:pathLst>
                <a:path w="10492" h="19222" extrusionOk="0">
                  <a:moveTo>
                    <a:pt x="8108" y="8817"/>
                  </a:moveTo>
                  <a:cubicBezTo>
                    <a:pt x="8101" y="8843"/>
                    <a:pt x="8090" y="8880"/>
                    <a:pt x="8075" y="8926"/>
                  </a:cubicBezTo>
                  <a:cubicBezTo>
                    <a:pt x="8075" y="8933"/>
                    <a:pt x="8068" y="8945"/>
                    <a:pt x="8068" y="8945"/>
                  </a:cubicBezTo>
                  <a:lnTo>
                    <a:pt x="8068" y="8926"/>
                  </a:lnTo>
                  <a:lnTo>
                    <a:pt x="8075" y="8926"/>
                  </a:lnTo>
                  <a:cubicBezTo>
                    <a:pt x="8081" y="8904"/>
                    <a:pt x="8092" y="8867"/>
                    <a:pt x="8108" y="8817"/>
                  </a:cubicBezTo>
                  <a:close/>
                  <a:moveTo>
                    <a:pt x="1732" y="0"/>
                  </a:moveTo>
                  <a:cubicBezTo>
                    <a:pt x="1513" y="0"/>
                    <a:pt x="1317" y="84"/>
                    <a:pt x="1222" y="156"/>
                  </a:cubicBezTo>
                  <a:cubicBezTo>
                    <a:pt x="874" y="422"/>
                    <a:pt x="906" y="890"/>
                    <a:pt x="874" y="1302"/>
                  </a:cubicBezTo>
                  <a:cubicBezTo>
                    <a:pt x="792" y="2574"/>
                    <a:pt x="887" y="3909"/>
                    <a:pt x="969" y="5187"/>
                  </a:cubicBezTo>
                  <a:cubicBezTo>
                    <a:pt x="1045" y="6250"/>
                    <a:pt x="1114" y="7338"/>
                    <a:pt x="1222" y="8395"/>
                  </a:cubicBezTo>
                  <a:lnTo>
                    <a:pt x="1254" y="8395"/>
                  </a:lnTo>
                  <a:cubicBezTo>
                    <a:pt x="1121" y="8559"/>
                    <a:pt x="1013" y="8749"/>
                    <a:pt x="918" y="8933"/>
                  </a:cubicBezTo>
                  <a:cubicBezTo>
                    <a:pt x="735" y="9281"/>
                    <a:pt x="513" y="9629"/>
                    <a:pt x="361" y="9996"/>
                  </a:cubicBezTo>
                  <a:cubicBezTo>
                    <a:pt x="159" y="10483"/>
                    <a:pt x="13" y="10932"/>
                    <a:pt x="7" y="11470"/>
                  </a:cubicBezTo>
                  <a:cubicBezTo>
                    <a:pt x="1" y="12356"/>
                    <a:pt x="127" y="13191"/>
                    <a:pt x="361" y="14052"/>
                  </a:cubicBezTo>
                  <a:cubicBezTo>
                    <a:pt x="589" y="14874"/>
                    <a:pt x="962" y="15634"/>
                    <a:pt x="1456" y="16336"/>
                  </a:cubicBezTo>
                  <a:cubicBezTo>
                    <a:pt x="1570" y="16513"/>
                    <a:pt x="1855" y="16956"/>
                    <a:pt x="2013" y="16994"/>
                  </a:cubicBezTo>
                  <a:lnTo>
                    <a:pt x="1779" y="19221"/>
                  </a:lnTo>
                  <a:lnTo>
                    <a:pt x="6752" y="19221"/>
                  </a:lnTo>
                  <a:lnTo>
                    <a:pt x="6632" y="17114"/>
                  </a:lnTo>
                  <a:cubicBezTo>
                    <a:pt x="6815" y="16868"/>
                    <a:pt x="7126" y="16678"/>
                    <a:pt x="7347" y="16456"/>
                  </a:cubicBezTo>
                  <a:cubicBezTo>
                    <a:pt x="7663" y="16121"/>
                    <a:pt x="7942" y="15634"/>
                    <a:pt x="8144" y="15222"/>
                  </a:cubicBezTo>
                  <a:cubicBezTo>
                    <a:pt x="8562" y="14368"/>
                    <a:pt x="8815" y="13457"/>
                    <a:pt x="8866" y="12508"/>
                  </a:cubicBezTo>
                  <a:cubicBezTo>
                    <a:pt x="8872" y="12356"/>
                    <a:pt x="8904" y="11926"/>
                    <a:pt x="8904" y="11704"/>
                  </a:cubicBezTo>
                  <a:cubicBezTo>
                    <a:pt x="8967" y="11609"/>
                    <a:pt x="9024" y="11514"/>
                    <a:pt x="9062" y="11432"/>
                  </a:cubicBezTo>
                  <a:cubicBezTo>
                    <a:pt x="9403" y="10856"/>
                    <a:pt x="9650" y="10122"/>
                    <a:pt x="9726" y="9458"/>
                  </a:cubicBezTo>
                  <a:cubicBezTo>
                    <a:pt x="9783" y="8945"/>
                    <a:pt x="9713" y="8199"/>
                    <a:pt x="9093" y="8104"/>
                  </a:cubicBezTo>
                  <a:cubicBezTo>
                    <a:pt x="9042" y="8096"/>
                    <a:pt x="8992" y="8092"/>
                    <a:pt x="8943" y="8092"/>
                  </a:cubicBezTo>
                  <a:cubicBezTo>
                    <a:pt x="8566" y="8092"/>
                    <a:pt x="8292" y="8324"/>
                    <a:pt x="8158" y="8660"/>
                  </a:cubicBezTo>
                  <a:lnTo>
                    <a:pt x="8158" y="8660"/>
                  </a:lnTo>
                  <a:cubicBezTo>
                    <a:pt x="8438" y="7784"/>
                    <a:pt x="9300" y="5170"/>
                    <a:pt x="9574" y="4263"/>
                  </a:cubicBezTo>
                  <a:cubicBezTo>
                    <a:pt x="9783" y="3599"/>
                    <a:pt x="10492" y="1966"/>
                    <a:pt x="9524" y="1612"/>
                  </a:cubicBezTo>
                  <a:cubicBezTo>
                    <a:pt x="9447" y="1583"/>
                    <a:pt x="9372" y="1570"/>
                    <a:pt x="9300" y="1570"/>
                  </a:cubicBezTo>
                  <a:cubicBezTo>
                    <a:pt x="8688" y="1570"/>
                    <a:pt x="8244" y="2517"/>
                    <a:pt x="8018" y="3004"/>
                  </a:cubicBezTo>
                  <a:cubicBezTo>
                    <a:pt x="7613" y="3883"/>
                    <a:pt x="7201" y="4788"/>
                    <a:pt x="6898" y="5699"/>
                  </a:cubicBezTo>
                  <a:cubicBezTo>
                    <a:pt x="6746" y="6130"/>
                    <a:pt x="6062" y="7598"/>
                    <a:pt x="5828" y="8199"/>
                  </a:cubicBezTo>
                  <a:lnTo>
                    <a:pt x="5778" y="8199"/>
                  </a:lnTo>
                  <a:cubicBezTo>
                    <a:pt x="5917" y="6959"/>
                    <a:pt x="6025" y="5630"/>
                    <a:pt x="6126" y="4497"/>
                  </a:cubicBezTo>
                  <a:cubicBezTo>
                    <a:pt x="6183" y="3896"/>
                    <a:pt x="6885" y="448"/>
                    <a:pt x="6050" y="156"/>
                  </a:cubicBezTo>
                  <a:cubicBezTo>
                    <a:pt x="5913" y="107"/>
                    <a:pt x="5768" y="79"/>
                    <a:pt x="5628" y="79"/>
                  </a:cubicBezTo>
                  <a:cubicBezTo>
                    <a:pt x="5372" y="79"/>
                    <a:pt x="5134" y="172"/>
                    <a:pt x="4999" y="397"/>
                  </a:cubicBezTo>
                  <a:cubicBezTo>
                    <a:pt x="4778" y="758"/>
                    <a:pt x="4689" y="1276"/>
                    <a:pt x="4607" y="1681"/>
                  </a:cubicBezTo>
                  <a:cubicBezTo>
                    <a:pt x="4348" y="2960"/>
                    <a:pt x="4133" y="4250"/>
                    <a:pt x="4031" y="5554"/>
                  </a:cubicBezTo>
                  <a:cubicBezTo>
                    <a:pt x="3987" y="6111"/>
                    <a:pt x="3905" y="6655"/>
                    <a:pt x="3842" y="7212"/>
                  </a:cubicBezTo>
                  <a:cubicBezTo>
                    <a:pt x="3810" y="7541"/>
                    <a:pt x="3804" y="7889"/>
                    <a:pt x="3778" y="8192"/>
                  </a:cubicBezTo>
                  <a:lnTo>
                    <a:pt x="3829" y="8199"/>
                  </a:lnTo>
                  <a:lnTo>
                    <a:pt x="3620" y="8199"/>
                  </a:lnTo>
                  <a:cubicBezTo>
                    <a:pt x="3607" y="7927"/>
                    <a:pt x="3531" y="7667"/>
                    <a:pt x="3519" y="7547"/>
                  </a:cubicBezTo>
                  <a:cubicBezTo>
                    <a:pt x="3468" y="7250"/>
                    <a:pt x="3437" y="6959"/>
                    <a:pt x="3399" y="6655"/>
                  </a:cubicBezTo>
                  <a:cubicBezTo>
                    <a:pt x="3266" y="5427"/>
                    <a:pt x="3152" y="4187"/>
                    <a:pt x="2962" y="2972"/>
                  </a:cubicBezTo>
                  <a:cubicBezTo>
                    <a:pt x="2861" y="2295"/>
                    <a:pt x="2728" y="1612"/>
                    <a:pt x="2601" y="947"/>
                  </a:cubicBezTo>
                  <a:cubicBezTo>
                    <a:pt x="2456" y="199"/>
                    <a:pt x="2068" y="0"/>
                    <a:pt x="1732"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47;p58">
              <a:extLst>
                <a:ext uri="{FF2B5EF4-FFF2-40B4-BE49-F238E27FC236}">
                  <a16:creationId xmlns:a16="http://schemas.microsoft.com/office/drawing/2014/main" id="{EA56D8A3-58EF-89A1-6C56-EC2BB80821A4}"/>
                </a:ext>
              </a:extLst>
            </p:cNvPr>
            <p:cNvSpPr/>
            <p:nvPr/>
          </p:nvSpPr>
          <p:spPr>
            <a:xfrm>
              <a:off x="5043398" y="4076267"/>
              <a:ext cx="228752" cy="419240"/>
            </a:xfrm>
            <a:custGeom>
              <a:avLst/>
              <a:gdLst/>
              <a:ahLst/>
              <a:cxnLst/>
              <a:rect l="l" t="t" r="r" b="b"/>
              <a:pathLst>
                <a:path w="10492" h="19229" extrusionOk="0">
                  <a:moveTo>
                    <a:pt x="8114" y="8800"/>
                  </a:moveTo>
                  <a:cubicBezTo>
                    <a:pt x="8107" y="8823"/>
                    <a:pt x="8095" y="8866"/>
                    <a:pt x="8075" y="8927"/>
                  </a:cubicBezTo>
                  <a:cubicBezTo>
                    <a:pt x="8075" y="8939"/>
                    <a:pt x="8068" y="8946"/>
                    <a:pt x="8068" y="8946"/>
                  </a:cubicBezTo>
                  <a:lnTo>
                    <a:pt x="8068" y="8927"/>
                  </a:lnTo>
                  <a:lnTo>
                    <a:pt x="8075" y="8927"/>
                  </a:lnTo>
                  <a:cubicBezTo>
                    <a:pt x="8082" y="8903"/>
                    <a:pt x="8095" y="8860"/>
                    <a:pt x="8114" y="8800"/>
                  </a:cubicBezTo>
                  <a:close/>
                  <a:moveTo>
                    <a:pt x="1732" y="0"/>
                  </a:moveTo>
                  <a:cubicBezTo>
                    <a:pt x="1513" y="0"/>
                    <a:pt x="1317" y="85"/>
                    <a:pt x="1222" y="157"/>
                  </a:cubicBezTo>
                  <a:cubicBezTo>
                    <a:pt x="874" y="423"/>
                    <a:pt x="906" y="891"/>
                    <a:pt x="874" y="1302"/>
                  </a:cubicBezTo>
                  <a:cubicBezTo>
                    <a:pt x="792" y="2574"/>
                    <a:pt x="887" y="3915"/>
                    <a:pt x="969" y="5187"/>
                  </a:cubicBezTo>
                  <a:cubicBezTo>
                    <a:pt x="1045" y="6257"/>
                    <a:pt x="1114" y="7339"/>
                    <a:pt x="1222" y="8395"/>
                  </a:cubicBezTo>
                  <a:lnTo>
                    <a:pt x="1254" y="8395"/>
                  </a:lnTo>
                  <a:cubicBezTo>
                    <a:pt x="1121" y="8566"/>
                    <a:pt x="1013" y="8756"/>
                    <a:pt x="918" y="8933"/>
                  </a:cubicBezTo>
                  <a:cubicBezTo>
                    <a:pt x="735" y="9281"/>
                    <a:pt x="513" y="9629"/>
                    <a:pt x="361" y="9996"/>
                  </a:cubicBezTo>
                  <a:cubicBezTo>
                    <a:pt x="159" y="10483"/>
                    <a:pt x="13" y="10939"/>
                    <a:pt x="7" y="11477"/>
                  </a:cubicBezTo>
                  <a:cubicBezTo>
                    <a:pt x="1" y="12363"/>
                    <a:pt x="127" y="13192"/>
                    <a:pt x="361" y="14052"/>
                  </a:cubicBezTo>
                  <a:cubicBezTo>
                    <a:pt x="589" y="14875"/>
                    <a:pt x="962" y="15634"/>
                    <a:pt x="1456" y="16336"/>
                  </a:cubicBezTo>
                  <a:cubicBezTo>
                    <a:pt x="1570" y="16514"/>
                    <a:pt x="1855" y="16956"/>
                    <a:pt x="2013" y="16994"/>
                  </a:cubicBezTo>
                  <a:lnTo>
                    <a:pt x="1779" y="19228"/>
                  </a:lnTo>
                  <a:lnTo>
                    <a:pt x="6752" y="19228"/>
                  </a:lnTo>
                  <a:lnTo>
                    <a:pt x="6632" y="17115"/>
                  </a:lnTo>
                  <a:cubicBezTo>
                    <a:pt x="6815" y="16868"/>
                    <a:pt x="7126" y="16678"/>
                    <a:pt x="7347" y="16457"/>
                  </a:cubicBezTo>
                  <a:cubicBezTo>
                    <a:pt x="7663" y="16128"/>
                    <a:pt x="7942" y="15634"/>
                    <a:pt x="8144" y="15223"/>
                  </a:cubicBezTo>
                  <a:cubicBezTo>
                    <a:pt x="8562" y="14368"/>
                    <a:pt x="8815" y="13457"/>
                    <a:pt x="8866" y="12508"/>
                  </a:cubicBezTo>
                  <a:cubicBezTo>
                    <a:pt x="8872" y="12363"/>
                    <a:pt x="8904" y="11926"/>
                    <a:pt x="8904" y="11705"/>
                  </a:cubicBezTo>
                  <a:cubicBezTo>
                    <a:pt x="8967" y="11610"/>
                    <a:pt x="9024" y="11515"/>
                    <a:pt x="9062" y="11432"/>
                  </a:cubicBezTo>
                  <a:cubicBezTo>
                    <a:pt x="9403" y="10857"/>
                    <a:pt x="9650" y="10123"/>
                    <a:pt x="9726" y="9458"/>
                  </a:cubicBezTo>
                  <a:cubicBezTo>
                    <a:pt x="9783" y="8946"/>
                    <a:pt x="9713" y="8199"/>
                    <a:pt x="9093" y="8104"/>
                  </a:cubicBezTo>
                  <a:cubicBezTo>
                    <a:pt x="9043" y="8096"/>
                    <a:pt x="8993" y="8093"/>
                    <a:pt x="8946" y="8093"/>
                  </a:cubicBezTo>
                  <a:cubicBezTo>
                    <a:pt x="8559" y="8093"/>
                    <a:pt x="8280" y="8339"/>
                    <a:pt x="8150" y="8687"/>
                  </a:cubicBezTo>
                  <a:lnTo>
                    <a:pt x="8150" y="8687"/>
                  </a:lnTo>
                  <a:cubicBezTo>
                    <a:pt x="8421" y="7841"/>
                    <a:pt x="9297" y="5179"/>
                    <a:pt x="9574" y="4263"/>
                  </a:cubicBezTo>
                  <a:cubicBezTo>
                    <a:pt x="9783" y="3599"/>
                    <a:pt x="10492" y="1966"/>
                    <a:pt x="9524" y="1612"/>
                  </a:cubicBezTo>
                  <a:cubicBezTo>
                    <a:pt x="9448" y="1584"/>
                    <a:pt x="9375" y="1572"/>
                    <a:pt x="9303" y="1572"/>
                  </a:cubicBezTo>
                  <a:cubicBezTo>
                    <a:pt x="8690" y="1572"/>
                    <a:pt x="8244" y="2517"/>
                    <a:pt x="8018" y="3004"/>
                  </a:cubicBezTo>
                  <a:cubicBezTo>
                    <a:pt x="7613" y="3884"/>
                    <a:pt x="7201" y="4795"/>
                    <a:pt x="6898" y="5700"/>
                  </a:cubicBezTo>
                  <a:cubicBezTo>
                    <a:pt x="6746" y="6130"/>
                    <a:pt x="6062" y="7598"/>
                    <a:pt x="5828" y="8199"/>
                  </a:cubicBezTo>
                  <a:lnTo>
                    <a:pt x="5778" y="8199"/>
                  </a:lnTo>
                  <a:cubicBezTo>
                    <a:pt x="5917" y="6959"/>
                    <a:pt x="6025" y="5630"/>
                    <a:pt x="6126" y="4497"/>
                  </a:cubicBezTo>
                  <a:cubicBezTo>
                    <a:pt x="6183" y="3896"/>
                    <a:pt x="6885" y="448"/>
                    <a:pt x="6050" y="157"/>
                  </a:cubicBezTo>
                  <a:cubicBezTo>
                    <a:pt x="5916" y="111"/>
                    <a:pt x="5773" y="84"/>
                    <a:pt x="5635" y="84"/>
                  </a:cubicBezTo>
                  <a:cubicBezTo>
                    <a:pt x="5377" y="84"/>
                    <a:pt x="5136" y="177"/>
                    <a:pt x="4999" y="404"/>
                  </a:cubicBezTo>
                  <a:cubicBezTo>
                    <a:pt x="4778" y="758"/>
                    <a:pt x="4689" y="1277"/>
                    <a:pt x="4607" y="1682"/>
                  </a:cubicBezTo>
                  <a:cubicBezTo>
                    <a:pt x="4348" y="2966"/>
                    <a:pt x="4133" y="4251"/>
                    <a:pt x="4031" y="5561"/>
                  </a:cubicBezTo>
                  <a:cubicBezTo>
                    <a:pt x="3987" y="6111"/>
                    <a:pt x="3905" y="6655"/>
                    <a:pt x="3842" y="7212"/>
                  </a:cubicBezTo>
                  <a:cubicBezTo>
                    <a:pt x="3810" y="7541"/>
                    <a:pt x="3804" y="7889"/>
                    <a:pt x="3778" y="8193"/>
                  </a:cubicBezTo>
                  <a:lnTo>
                    <a:pt x="3829" y="8199"/>
                  </a:lnTo>
                  <a:lnTo>
                    <a:pt x="3620" y="8199"/>
                  </a:lnTo>
                  <a:cubicBezTo>
                    <a:pt x="3607" y="7933"/>
                    <a:pt x="3531" y="7668"/>
                    <a:pt x="3519" y="7554"/>
                  </a:cubicBezTo>
                  <a:cubicBezTo>
                    <a:pt x="3468" y="7250"/>
                    <a:pt x="3437" y="6959"/>
                    <a:pt x="3399" y="6655"/>
                  </a:cubicBezTo>
                  <a:cubicBezTo>
                    <a:pt x="3266" y="5434"/>
                    <a:pt x="3152" y="4187"/>
                    <a:pt x="2962" y="2973"/>
                  </a:cubicBezTo>
                  <a:cubicBezTo>
                    <a:pt x="2861" y="2302"/>
                    <a:pt x="2728" y="1612"/>
                    <a:pt x="2601" y="948"/>
                  </a:cubicBezTo>
                  <a:cubicBezTo>
                    <a:pt x="2456" y="200"/>
                    <a:pt x="2068"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48;p58">
              <a:extLst>
                <a:ext uri="{FF2B5EF4-FFF2-40B4-BE49-F238E27FC236}">
                  <a16:creationId xmlns:a16="http://schemas.microsoft.com/office/drawing/2014/main" id="{EAECC98F-72A0-7763-EA80-C6104270D9E1}"/>
                </a:ext>
              </a:extLst>
            </p:cNvPr>
            <p:cNvSpPr/>
            <p:nvPr/>
          </p:nvSpPr>
          <p:spPr>
            <a:xfrm>
              <a:off x="5084366" y="4302477"/>
              <a:ext cx="23198" cy="28169"/>
            </a:xfrm>
            <a:custGeom>
              <a:avLst/>
              <a:gdLst/>
              <a:ahLst/>
              <a:cxnLst/>
              <a:rect l="l" t="t" r="r" b="b"/>
              <a:pathLst>
                <a:path w="1064" h="1292" fill="none" extrusionOk="0">
                  <a:moveTo>
                    <a:pt x="1" y="1292"/>
                  </a:moveTo>
                  <a:cubicBezTo>
                    <a:pt x="305" y="1260"/>
                    <a:pt x="608" y="855"/>
                    <a:pt x="754" y="627"/>
                  </a:cubicBezTo>
                  <a:cubicBezTo>
                    <a:pt x="906" y="380"/>
                    <a:pt x="969" y="273"/>
                    <a:pt x="106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9;p58">
              <a:extLst>
                <a:ext uri="{FF2B5EF4-FFF2-40B4-BE49-F238E27FC236}">
                  <a16:creationId xmlns:a16="http://schemas.microsoft.com/office/drawing/2014/main" id="{386BD171-B35F-3E0B-5265-DD74852E120A}"/>
                </a:ext>
              </a:extLst>
            </p:cNvPr>
            <p:cNvSpPr/>
            <p:nvPr/>
          </p:nvSpPr>
          <p:spPr>
            <a:xfrm>
              <a:off x="5043136" y="4244807"/>
              <a:ext cx="194260" cy="251797"/>
            </a:xfrm>
            <a:custGeom>
              <a:avLst/>
              <a:gdLst/>
              <a:ahLst/>
              <a:cxnLst/>
              <a:rect l="l" t="t" r="r" b="b"/>
              <a:pathLst>
                <a:path w="8910" h="11549" fill="none" extrusionOk="0">
                  <a:moveTo>
                    <a:pt x="2360" y="2076"/>
                  </a:moveTo>
                  <a:cubicBezTo>
                    <a:pt x="2544" y="2355"/>
                    <a:pt x="2797" y="2538"/>
                    <a:pt x="2955" y="2646"/>
                  </a:cubicBezTo>
                  <a:cubicBezTo>
                    <a:pt x="3176" y="2804"/>
                    <a:pt x="3449" y="2886"/>
                    <a:pt x="3708" y="2950"/>
                  </a:cubicBezTo>
                  <a:cubicBezTo>
                    <a:pt x="4227" y="3076"/>
                    <a:pt x="5391" y="3013"/>
                    <a:pt x="5568" y="2361"/>
                  </a:cubicBezTo>
                  <a:cubicBezTo>
                    <a:pt x="5670" y="1981"/>
                    <a:pt x="5391" y="1545"/>
                    <a:pt x="5087" y="1342"/>
                  </a:cubicBezTo>
                  <a:cubicBezTo>
                    <a:pt x="4480" y="918"/>
                    <a:pt x="3790" y="691"/>
                    <a:pt x="3120" y="399"/>
                  </a:cubicBezTo>
                  <a:cubicBezTo>
                    <a:pt x="2620" y="184"/>
                    <a:pt x="2050" y="1"/>
                    <a:pt x="1595" y="387"/>
                  </a:cubicBezTo>
                  <a:cubicBezTo>
                    <a:pt x="1297" y="621"/>
                    <a:pt x="1095" y="937"/>
                    <a:pt x="918" y="1260"/>
                  </a:cubicBezTo>
                  <a:cubicBezTo>
                    <a:pt x="740" y="1608"/>
                    <a:pt x="519" y="1956"/>
                    <a:pt x="367" y="2323"/>
                  </a:cubicBezTo>
                  <a:cubicBezTo>
                    <a:pt x="158" y="2810"/>
                    <a:pt x="19" y="3266"/>
                    <a:pt x="13" y="3797"/>
                  </a:cubicBezTo>
                  <a:cubicBezTo>
                    <a:pt x="0" y="4683"/>
                    <a:pt x="127" y="5518"/>
                    <a:pt x="367" y="6379"/>
                  </a:cubicBezTo>
                  <a:cubicBezTo>
                    <a:pt x="595" y="7202"/>
                    <a:pt x="968" y="7961"/>
                    <a:pt x="1455" y="8663"/>
                  </a:cubicBezTo>
                  <a:cubicBezTo>
                    <a:pt x="1576" y="8840"/>
                    <a:pt x="1860" y="9283"/>
                    <a:pt x="2019" y="9321"/>
                  </a:cubicBezTo>
                  <a:lnTo>
                    <a:pt x="1778" y="11549"/>
                  </a:lnTo>
                  <a:lnTo>
                    <a:pt x="6758" y="11549"/>
                  </a:lnTo>
                  <a:lnTo>
                    <a:pt x="6638" y="9442"/>
                  </a:lnTo>
                  <a:cubicBezTo>
                    <a:pt x="6821" y="9195"/>
                    <a:pt x="7131" y="9005"/>
                    <a:pt x="7346" y="8784"/>
                  </a:cubicBezTo>
                  <a:cubicBezTo>
                    <a:pt x="7663" y="8454"/>
                    <a:pt x="7941" y="7961"/>
                    <a:pt x="8150" y="7550"/>
                  </a:cubicBezTo>
                  <a:cubicBezTo>
                    <a:pt x="8568" y="6695"/>
                    <a:pt x="8821" y="5784"/>
                    <a:pt x="8865" y="4835"/>
                  </a:cubicBezTo>
                  <a:cubicBezTo>
                    <a:pt x="8878" y="4683"/>
                    <a:pt x="8909" y="4253"/>
                    <a:pt x="8909" y="40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50;p58">
              <a:extLst>
                <a:ext uri="{FF2B5EF4-FFF2-40B4-BE49-F238E27FC236}">
                  <a16:creationId xmlns:a16="http://schemas.microsoft.com/office/drawing/2014/main" id="{FCC170D3-05D4-EF29-C7B2-1F371C8AA5F2}"/>
                </a:ext>
              </a:extLst>
            </p:cNvPr>
            <p:cNvSpPr/>
            <p:nvPr/>
          </p:nvSpPr>
          <p:spPr>
            <a:xfrm>
              <a:off x="5060644" y="4071252"/>
              <a:ext cx="61832" cy="189311"/>
            </a:xfrm>
            <a:custGeom>
              <a:avLst/>
              <a:gdLst/>
              <a:ahLst/>
              <a:cxnLst/>
              <a:rect l="l" t="t" r="r" b="b"/>
              <a:pathLst>
                <a:path w="2836" h="8683" fill="none" extrusionOk="0">
                  <a:moveTo>
                    <a:pt x="431" y="8682"/>
                  </a:moveTo>
                  <a:cubicBezTo>
                    <a:pt x="323" y="7632"/>
                    <a:pt x="254" y="6550"/>
                    <a:pt x="178" y="5474"/>
                  </a:cubicBezTo>
                  <a:cubicBezTo>
                    <a:pt x="96" y="4202"/>
                    <a:pt x="1" y="2861"/>
                    <a:pt x="83" y="1589"/>
                  </a:cubicBezTo>
                  <a:cubicBezTo>
                    <a:pt x="115" y="1171"/>
                    <a:pt x="83" y="709"/>
                    <a:pt x="431" y="444"/>
                  </a:cubicBezTo>
                  <a:cubicBezTo>
                    <a:pt x="665" y="260"/>
                    <a:pt x="1564" y="1"/>
                    <a:pt x="1810" y="1235"/>
                  </a:cubicBezTo>
                  <a:cubicBezTo>
                    <a:pt x="1937" y="1899"/>
                    <a:pt x="2070" y="2589"/>
                    <a:pt x="2171" y="3259"/>
                  </a:cubicBezTo>
                  <a:cubicBezTo>
                    <a:pt x="2361" y="4474"/>
                    <a:pt x="2475" y="5721"/>
                    <a:pt x="2608" y="6942"/>
                  </a:cubicBezTo>
                  <a:cubicBezTo>
                    <a:pt x="2639" y="7246"/>
                    <a:pt x="2677" y="7543"/>
                    <a:pt x="2728" y="7841"/>
                  </a:cubicBezTo>
                  <a:cubicBezTo>
                    <a:pt x="2753" y="7974"/>
                    <a:pt x="2835" y="8284"/>
                    <a:pt x="2835" y="857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51;p58">
              <a:extLst>
                <a:ext uri="{FF2B5EF4-FFF2-40B4-BE49-F238E27FC236}">
                  <a16:creationId xmlns:a16="http://schemas.microsoft.com/office/drawing/2014/main" id="{F1980973-D5E8-7C15-B909-A2B9D0238F9D}"/>
                </a:ext>
              </a:extLst>
            </p:cNvPr>
            <p:cNvSpPr/>
            <p:nvPr/>
          </p:nvSpPr>
          <p:spPr>
            <a:xfrm>
              <a:off x="5198333" y="4252678"/>
              <a:ext cx="58387" cy="98940"/>
            </a:xfrm>
            <a:custGeom>
              <a:avLst/>
              <a:gdLst/>
              <a:ahLst/>
              <a:cxnLst/>
              <a:rect l="l" t="t" r="r" b="b"/>
              <a:pathLst>
                <a:path w="2678" h="4538" fill="none" extrusionOk="0">
                  <a:moveTo>
                    <a:pt x="1013" y="747"/>
                  </a:moveTo>
                  <a:cubicBezTo>
                    <a:pt x="1139" y="311"/>
                    <a:pt x="1488" y="1"/>
                    <a:pt x="1987" y="76"/>
                  </a:cubicBezTo>
                  <a:cubicBezTo>
                    <a:pt x="2601" y="171"/>
                    <a:pt x="2677" y="918"/>
                    <a:pt x="2614" y="1418"/>
                  </a:cubicBezTo>
                  <a:cubicBezTo>
                    <a:pt x="2532" y="2070"/>
                    <a:pt x="2278" y="2816"/>
                    <a:pt x="1949" y="3392"/>
                  </a:cubicBezTo>
                  <a:cubicBezTo>
                    <a:pt x="1715" y="3778"/>
                    <a:pt x="1298" y="4537"/>
                    <a:pt x="754" y="4430"/>
                  </a:cubicBezTo>
                  <a:cubicBezTo>
                    <a:pt x="456" y="4367"/>
                    <a:pt x="1" y="3993"/>
                    <a:pt x="76" y="3664"/>
                  </a:cubicBezTo>
                  <a:cubicBezTo>
                    <a:pt x="203" y="3114"/>
                    <a:pt x="1013" y="747"/>
                    <a:pt x="1013" y="74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52;p58">
              <a:extLst>
                <a:ext uri="{FF2B5EF4-FFF2-40B4-BE49-F238E27FC236}">
                  <a16:creationId xmlns:a16="http://schemas.microsoft.com/office/drawing/2014/main" id="{9054E7E1-7E0A-BCD9-5D85-EF37E4EB06EF}"/>
                </a:ext>
              </a:extLst>
            </p:cNvPr>
            <p:cNvSpPr/>
            <p:nvPr/>
          </p:nvSpPr>
          <p:spPr>
            <a:xfrm>
              <a:off x="5141622" y="4332980"/>
              <a:ext cx="24593" cy="79056"/>
            </a:xfrm>
            <a:custGeom>
              <a:avLst/>
              <a:gdLst/>
              <a:ahLst/>
              <a:cxnLst/>
              <a:rect l="l" t="t" r="r" b="b"/>
              <a:pathLst>
                <a:path w="1128" h="3626" fill="none" extrusionOk="0">
                  <a:moveTo>
                    <a:pt x="1" y="0"/>
                  </a:moveTo>
                  <a:cubicBezTo>
                    <a:pt x="374" y="627"/>
                    <a:pt x="792" y="1120"/>
                    <a:pt x="975" y="1829"/>
                  </a:cubicBezTo>
                  <a:cubicBezTo>
                    <a:pt x="1127" y="2430"/>
                    <a:pt x="1077" y="3006"/>
                    <a:pt x="1083" y="362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3;p58">
              <a:extLst>
                <a:ext uri="{FF2B5EF4-FFF2-40B4-BE49-F238E27FC236}">
                  <a16:creationId xmlns:a16="http://schemas.microsoft.com/office/drawing/2014/main" id="{4CE60F8C-62EB-9DC5-EA7E-B96BF8A815C5}"/>
                </a:ext>
              </a:extLst>
            </p:cNvPr>
            <p:cNvSpPr/>
            <p:nvPr/>
          </p:nvSpPr>
          <p:spPr>
            <a:xfrm>
              <a:off x="5125618" y="4077880"/>
              <a:ext cx="146535" cy="194129"/>
            </a:xfrm>
            <a:custGeom>
              <a:avLst/>
              <a:gdLst/>
              <a:ahLst/>
              <a:cxnLst/>
              <a:rect l="l" t="t" r="r" b="b"/>
              <a:pathLst>
                <a:path w="6721" h="8904" fill="none" extrusionOk="0">
                  <a:moveTo>
                    <a:pt x="1" y="8176"/>
                  </a:moveTo>
                  <a:cubicBezTo>
                    <a:pt x="14" y="7872"/>
                    <a:pt x="26" y="7518"/>
                    <a:pt x="64" y="7195"/>
                  </a:cubicBezTo>
                  <a:cubicBezTo>
                    <a:pt x="127" y="6638"/>
                    <a:pt x="203" y="6094"/>
                    <a:pt x="254" y="5537"/>
                  </a:cubicBezTo>
                  <a:cubicBezTo>
                    <a:pt x="355" y="4234"/>
                    <a:pt x="577" y="2943"/>
                    <a:pt x="830" y="1665"/>
                  </a:cubicBezTo>
                  <a:cubicBezTo>
                    <a:pt x="912" y="1260"/>
                    <a:pt x="1007" y="741"/>
                    <a:pt x="1216" y="380"/>
                  </a:cubicBezTo>
                  <a:cubicBezTo>
                    <a:pt x="1431" y="45"/>
                    <a:pt x="1874" y="1"/>
                    <a:pt x="2272" y="140"/>
                  </a:cubicBezTo>
                  <a:cubicBezTo>
                    <a:pt x="3108" y="431"/>
                    <a:pt x="2405" y="3879"/>
                    <a:pt x="2348" y="4480"/>
                  </a:cubicBezTo>
                  <a:cubicBezTo>
                    <a:pt x="2241" y="5664"/>
                    <a:pt x="2127" y="7075"/>
                    <a:pt x="1988" y="8372"/>
                  </a:cubicBezTo>
                  <a:cubicBezTo>
                    <a:pt x="2095" y="7986"/>
                    <a:pt x="2950" y="6164"/>
                    <a:pt x="3127" y="5676"/>
                  </a:cubicBezTo>
                  <a:cubicBezTo>
                    <a:pt x="3443" y="4765"/>
                    <a:pt x="3854" y="3854"/>
                    <a:pt x="4247" y="2974"/>
                  </a:cubicBezTo>
                  <a:cubicBezTo>
                    <a:pt x="4500" y="2430"/>
                    <a:pt x="5025" y="1317"/>
                    <a:pt x="5753" y="1582"/>
                  </a:cubicBezTo>
                  <a:cubicBezTo>
                    <a:pt x="6721" y="1949"/>
                    <a:pt x="6006" y="3569"/>
                    <a:pt x="5803" y="4234"/>
                  </a:cubicBezTo>
                  <a:cubicBezTo>
                    <a:pt x="5487" y="5284"/>
                    <a:pt x="4392" y="8600"/>
                    <a:pt x="4304" y="890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58"/>
          <p:cNvSpPr/>
          <p:nvPr/>
        </p:nvSpPr>
        <p:spPr>
          <a:xfrm>
            <a:off x="1496855" y="2726345"/>
            <a:ext cx="7011297" cy="807310"/>
          </a:xfrm>
          <a:custGeom>
            <a:avLst/>
            <a:gdLst/>
            <a:ahLst/>
            <a:cxnLst/>
            <a:rect l="l" t="t" r="r" b="b"/>
            <a:pathLst>
              <a:path w="242160" h="52522" extrusionOk="0">
                <a:moveTo>
                  <a:pt x="5251" y="9799"/>
                </a:moveTo>
                <a:cubicBezTo>
                  <a:pt x="-273" y="17483"/>
                  <a:pt x="-5718" y="40871"/>
                  <a:pt x="12871" y="47899"/>
                </a:cubicBezTo>
                <a:cubicBezTo>
                  <a:pt x="31460" y="54928"/>
                  <a:pt x="81940" y="51806"/>
                  <a:pt x="116785" y="51970"/>
                </a:cubicBezTo>
                <a:cubicBezTo>
                  <a:pt x="151630" y="52134"/>
                  <a:pt x="201050" y="53105"/>
                  <a:pt x="221941" y="48884"/>
                </a:cubicBezTo>
                <a:cubicBezTo>
                  <a:pt x="242833" y="44663"/>
                  <a:pt x="242245" y="33985"/>
                  <a:pt x="242134" y="26645"/>
                </a:cubicBezTo>
                <a:cubicBezTo>
                  <a:pt x="242024" y="19305"/>
                  <a:pt x="233401" y="9212"/>
                  <a:pt x="221278" y="4846"/>
                </a:cubicBezTo>
                <a:cubicBezTo>
                  <a:pt x="209156" y="481"/>
                  <a:pt x="191196" y="1211"/>
                  <a:pt x="169399" y="452"/>
                </a:cubicBezTo>
                <a:cubicBezTo>
                  <a:pt x="147602" y="-307"/>
                  <a:pt x="111060" y="69"/>
                  <a:pt x="90496" y="293"/>
                </a:cubicBezTo>
                <a:cubicBezTo>
                  <a:pt x="69933" y="517"/>
                  <a:pt x="60226" y="214"/>
                  <a:pt x="46018" y="1798"/>
                </a:cubicBezTo>
                <a:cubicBezTo>
                  <a:pt x="31811" y="3382"/>
                  <a:pt x="10776" y="2116"/>
                  <a:pt x="5251" y="9799"/>
                </a:cubicBezTo>
                <a:close/>
              </a:path>
            </a:pathLst>
          </a:custGeom>
          <a:solidFill>
            <a:schemeClr val="dk2"/>
          </a:solidFill>
          <a:ln>
            <a:noFill/>
          </a:ln>
          <a:effectLst>
            <a:outerShdw dist="66675" dir="8040000" algn="bl" rotWithShape="0">
              <a:schemeClr val="dk1">
                <a:alpha val="22000"/>
              </a:schemeClr>
            </a:outerShdw>
          </a:effectLst>
        </p:spPr>
      </p:sp>
      <p:sp>
        <p:nvSpPr>
          <p:cNvPr id="1137" name="Google Shape;1137;p58"/>
          <p:cNvSpPr/>
          <p:nvPr/>
        </p:nvSpPr>
        <p:spPr>
          <a:xfrm>
            <a:off x="711147" y="974092"/>
            <a:ext cx="7248236" cy="1531619"/>
          </a:xfrm>
          <a:custGeom>
            <a:avLst/>
            <a:gdLst/>
            <a:ahLst/>
            <a:cxnLst/>
            <a:rect l="l" t="t" r="r" b="b"/>
            <a:pathLst>
              <a:path w="239059" h="54480" extrusionOk="0">
                <a:moveTo>
                  <a:pt x="1380" y="16383"/>
                </a:moveTo>
                <a:cubicBezTo>
                  <a:pt x="-779" y="23753"/>
                  <a:pt x="-2893" y="42269"/>
                  <a:pt x="15759" y="48565"/>
                </a:cubicBezTo>
                <a:cubicBezTo>
                  <a:pt x="34412" y="54861"/>
                  <a:pt x="79513" y="53760"/>
                  <a:pt x="113295" y="54159"/>
                </a:cubicBezTo>
                <a:cubicBezTo>
                  <a:pt x="147077" y="54559"/>
                  <a:pt x="197560" y="55335"/>
                  <a:pt x="218451" y="50962"/>
                </a:cubicBezTo>
                <a:cubicBezTo>
                  <a:pt x="239343" y="46589"/>
                  <a:pt x="237305" y="35062"/>
                  <a:pt x="238644" y="27919"/>
                </a:cubicBezTo>
                <a:cubicBezTo>
                  <a:pt x="239984" y="20776"/>
                  <a:pt x="238611" y="12628"/>
                  <a:pt x="226488" y="8105"/>
                </a:cubicBezTo>
                <a:cubicBezTo>
                  <a:pt x="214366" y="3582"/>
                  <a:pt x="189156" y="2028"/>
                  <a:pt x="165909" y="779"/>
                </a:cubicBezTo>
                <a:cubicBezTo>
                  <a:pt x="142662" y="-469"/>
                  <a:pt x="109872" y="20"/>
                  <a:pt x="87006" y="614"/>
                </a:cubicBezTo>
                <a:cubicBezTo>
                  <a:pt x="64140" y="1208"/>
                  <a:pt x="42984" y="1715"/>
                  <a:pt x="28713" y="4343"/>
                </a:cubicBezTo>
                <a:cubicBezTo>
                  <a:pt x="14442" y="6971"/>
                  <a:pt x="3539" y="9013"/>
                  <a:pt x="1380" y="16383"/>
                </a:cubicBezTo>
                <a:close/>
              </a:path>
            </a:pathLst>
          </a:custGeom>
          <a:solidFill>
            <a:schemeClr val="dk2"/>
          </a:solidFill>
          <a:ln>
            <a:noFill/>
          </a:ln>
          <a:effectLst>
            <a:outerShdw dist="66675" dir="8040000" algn="bl" rotWithShape="0">
              <a:schemeClr val="dk1">
                <a:alpha val="22000"/>
              </a:schemeClr>
            </a:outerShdw>
          </a:effectLst>
        </p:spPr>
      </p:sp>
      <p:sp>
        <p:nvSpPr>
          <p:cNvPr id="1138" name="Google Shape;1138;p58"/>
          <p:cNvSpPr/>
          <p:nvPr/>
        </p:nvSpPr>
        <p:spPr>
          <a:xfrm>
            <a:off x="2400785" y="3885562"/>
            <a:ext cx="6086850" cy="776786"/>
          </a:xfrm>
          <a:custGeom>
            <a:avLst/>
            <a:gdLst/>
            <a:ahLst/>
            <a:cxnLst/>
            <a:rect l="l" t="t" r="r" b="b"/>
            <a:pathLst>
              <a:path w="243474" h="47362" extrusionOk="0">
                <a:moveTo>
                  <a:pt x="4358" y="12339"/>
                </a:moveTo>
                <a:cubicBezTo>
                  <a:pt x="1120" y="19388"/>
                  <a:pt x="-6564" y="38247"/>
                  <a:pt x="11978" y="43962"/>
                </a:cubicBezTo>
                <a:cubicBezTo>
                  <a:pt x="30520" y="49677"/>
                  <a:pt x="80956" y="46409"/>
                  <a:pt x="115610" y="46629"/>
                </a:cubicBezTo>
                <a:cubicBezTo>
                  <a:pt x="150265" y="46849"/>
                  <a:pt x="198633" y="47630"/>
                  <a:pt x="219905" y="45280"/>
                </a:cubicBezTo>
                <a:cubicBezTo>
                  <a:pt x="241178" y="42931"/>
                  <a:pt x="241906" y="38805"/>
                  <a:pt x="243245" y="32532"/>
                </a:cubicBezTo>
                <a:cubicBezTo>
                  <a:pt x="244585" y="26260"/>
                  <a:pt x="240134" y="12916"/>
                  <a:pt x="227942" y="7645"/>
                </a:cubicBezTo>
                <a:cubicBezTo>
                  <a:pt x="215750" y="2375"/>
                  <a:pt x="194213" y="2159"/>
                  <a:pt x="170093" y="909"/>
                </a:cubicBezTo>
                <a:cubicBezTo>
                  <a:pt x="145974" y="-341"/>
                  <a:pt x="106339" y="20"/>
                  <a:pt x="83225" y="147"/>
                </a:cubicBezTo>
                <a:cubicBezTo>
                  <a:pt x="60111" y="274"/>
                  <a:pt x="44554" y="-361"/>
                  <a:pt x="31409" y="1671"/>
                </a:cubicBezTo>
                <a:cubicBezTo>
                  <a:pt x="18265" y="3703"/>
                  <a:pt x="7597" y="5291"/>
                  <a:pt x="4358" y="12339"/>
                </a:cubicBezTo>
                <a:close/>
              </a:path>
            </a:pathLst>
          </a:custGeom>
          <a:solidFill>
            <a:schemeClr val="dk2"/>
          </a:solidFill>
          <a:ln>
            <a:noFill/>
          </a:ln>
          <a:effectLst>
            <a:outerShdw dist="66675" dir="8040000" algn="bl" rotWithShape="0">
              <a:schemeClr val="dk1">
                <a:alpha val="22000"/>
              </a:schemeClr>
            </a:outerShdw>
          </a:effectLst>
        </p:spPr>
      </p:sp>
      <p:grpSp>
        <p:nvGrpSpPr>
          <p:cNvPr id="1145" name="Google Shape;1145;p58"/>
          <p:cNvGrpSpPr/>
          <p:nvPr/>
        </p:nvGrpSpPr>
        <p:grpSpPr>
          <a:xfrm>
            <a:off x="2420843" y="3493407"/>
            <a:ext cx="648645" cy="1204768"/>
            <a:chOff x="5043136" y="4071252"/>
            <a:chExt cx="229017" cy="425352"/>
          </a:xfrm>
        </p:grpSpPr>
        <p:sp>
          <p:nvSpPr>
            <p:cNvPr id="1146" name="Google Shape;1146;p58"/>
            <p:cNvSpPr/>
            <p:nvPr/>
          </p:nvSpPr>
          <p:spPr>
            <a:xfrm>
              <a:off x="5043398" y="4074711"/>
              <a:ext cx="228752" cy="419088"/>
            </a:xfrm>
            <a:custGeom>
              <a:avLst/>
              <a:gdLst/>
              <a:ahLst/>
              <a:cxnLst/>
              <a:rect l="l" t="t" r="r" b="b"/>
              <a:pathLst>
                <a:path w="10492" h="19222" extrusionOk="0">
                  <a:moveTo>
                    <a:pt x="8108" y="8817"/>
                  </a:moveTo>
                  <a:cubicBezTo>
                    <a:pt x="8101" y="8843"/>
                    <a:pt x="8090" y="8880"/>
                    <a:pt x="8075" y="8926"/>
                  </a:cubicBezTo>
                  <a:cubicBezTo>
                    <a:pt x="8075" y="8933"/>
                    <a:pt x="8068" y="8945"/>
                    <a:pt x="8068" y="8945"/>
                  </a:cubicBezTo>
                  <a:lnTo>
                    <a:pt x="8068" y="8926"/>
                  </a:lnTo>
                  <a:lnTo>
                    <a:pt x="8075" y="8926"/>
                  </a:lnTo>
                  <a:cubicBezTo>
                    <a:pt x="8081" y="8904"/>
                    <a:pt x="8092" y="8867"/>
                    <a:pt x="8108" y="8817"/>
                  </a:cubicBezTo>
                  <a:close/>
                  <a:moveTo>
                    <a:pt x="1732" y="0"/>
                  </a:moveTo>
                  <a:cubicBezTo>
                    <a:pt x="1513" y="0"/>
                    <a:pt x="1317" y="84"/>
                    <a:pt x="1222" y="156"/>
                  </a:cubicBezTo>
                  <a:cubicBezTo>
                    <a:pt x="874" y="422"/>
                    <a:pt x="906" y="890"/>
                    <a:pt x="874" y="1302"/>
                  </a:cubicBezTo>
                  <a:cubicBezTo>
                    <a:pt x="792" y="2574"/>
                    <a:pt x="887" y="3909"/>
                    <a:pt x="969" y="5187"/>
                  </a:cubicBezTo>
                  <a:cubicBezTo>
                    <a:pt x="1045" y="6250"/>
                    <a:pt x="1114" y="7338"/>
                    <a:pt x="1222" y="8395"/>
                  </a:cubicBezTo>
                  <a:lnTo>
                    <a:pt x="1254" y="8395"/>
                  </a:lnTo>
                  <a:cubicBezTo>
                    <a:pt x="1121" y="8559"/>
                    <a:pt x="1013" y="8749"/>
                    <a:pt x="918" y="8933"/>
                  </a:cubicBezTo>
                  <a:cubicBezTo>
                    <a:pt x="735" y="9281"/>
                    <a:pt x="513" y="9629"/>
                    <a:pt x="361" y="9996"/>
                  </a:cubicBezTo>
                  <a:cubicBezTo>
                    <a:pt x="159" y="10483"/>
                    <a:pt x="13" y="10932"/>
                    <a:pt x="7" y="11470"/>
                  </a:cubicBezTo>
                  <a:cubicBezTo>
                    <a:pt x="1" y="12356"/>
                    <a:pt x="127" y="13191"/>
                    <a:pt x="361" y="14052"/>
                  </a:cubicBezTo>
                  <a:cubicBezTo>
                    <a:pt x="589" y="14874"/>
                    <a:pt x="962" y="15634"/>
                    <a:pt x="1456" y="16336"/>
                  </a:cubicBezTo>
                  <a:cubicBezTo>
                    <a:pt x="1570" y="16513"/>
                    <a:pt x="1855" y="16956"/>
                    <a:pt x="2013" y="16994"/>
                  </a:cubicBezTo>
                  <a:lnTo>
                    <a:pt x="1779" y="19221"/>
                  </a:lnTo>
                  <a:lnTo>
                    <a:pt x="6752" y="19221"/>
                  </a:lnTo>
                  <a:lnTo>
                    <a:pt x="6632" y="17114"/>
                  </a:lnTo>
                  <a:cubicBezTo>
                    <a:pt x="6815" y="16868"/>
                    <a:pt x="7126" y="16678"/>
                    <a:pt x="7347" y="16456"/>
                  </a:cubicBezTo>
                  <a:cubicBezTo>
                    <a:pt x="7663" y="16121"/>
                    <a:pt x="7942" y="15634"/>
                    <a:pt x="8144" y="15222"/>
                  </a:cubicBezTo>
                  <a:cubicBezTo>
                    <a:pt x="8562" y="14368"/>
                    <a:pt x="8815" y="13457"/>
                    <a:pt x="8866" y="12508"/>
                  </a:cubicBezTo>
                  <a:cubicBezTo>
                    <a:pt x="8872" y="12356"/>
                    <a:pt x="8904" y="11926"/>
                    <a:pt x="8904" y="11704"/>
                  </a:cubicBezTo>
                  <a:cubicBezTo>
                    <a:pt x="8967" y="11609"/>
                    <a:pt x="9024" y="11514"/>
                    <a:pt x="9062" y="11432"/>
                  </a:cubicBezTo>
                  <a:cubicBezTo>
                    <a:pt x="9403" y="10856"/>
                    <a:pt x="9650" y="10122"/>
                    <a:pt x="9726" y="9458"/>
                  </a:cubicBezTo>
                  <a:cubicBezTo>
                    <a:pt x="9783" y="8945"/>
                    <a:pt x="9713" y="8199"/>
                    <a:pt x="9093" y="8104"/>
                  </a:cubicBezTo>
                  <a:cubicBezTo>
                    <a:pt x="9042" y="8096"/>
                    <a:pt x="8992" y="8092"/>
                    <a:pt x="8943" y="8092"/>
                  </a:cubicBezTo>
                  <a:cubicBezTo>
                    <a:pt x="8566" y="8092"/>
                    <a:pt x="8292" y="8324"/>
                    <a:pt x="8158" y="8660"/>
                  </a:cubicBezTo>
                  <a:lnTo>
                    <a:pt x="8158" y="8660"/>
                  </a:lnTo>
                  <a:cubicBezTo>
                    <a:pt x="8438" y="7784"/>
                    <a:pt x="9300" y="5170"/>
                    <a:pt x="9574" y="4263"/>
                  </a:cubicBezTo>
                  <a:cubicBezTo>
                    <a:pt x="9783" y="3599"/>
                    <a:pt x="10492" y="1966"/>
                    <a:pt x="9524" y="1612"/>
                  </a:cubicBezTo>
                  <a:cubicBezTo>
                    <a:pt x="9447" y="1583"/>
                    <a:pt x="9372" y="1570"/>
                    <a:pt x="9300" y="1570"/>
                  </a:cubicBezTo>
                  <a:cubicBezTo>
                    <a:pt x="8688" y="1570"/>
                    <a:pt x="8244" y="2517"/>
                    <a:pt x="8018" y="3004"/>
                  </a:cubicBezTo>
                  <a:cubicBezTo>
                    <a:pt x="7613" y="3883"/>
                    <a:pt x="7201" y="4788"/>
                    <a:pt x="6898" y="5699"/>
                  </a:cubicBezTo>
                  <a:cubicBezTo>
                    <a:pt x="6746" y="6130"/>
                    <a:pt x="6062" y="7598"/>
                    <a:pt x="5828" y="8199"/>
                  </a:cubicBezTo>
                  <a:lnTo>
                    <a:pt x="5778" y="8199"/>
                  </a:lnTo>
                  <a:cubicBezTo>
                    <a:pt x="5917" y="6959"/>
                    <a:pt x="6025" y="5630"/>
                    <a:pt x="6126" y="4497"/>
                  </a:cubicBezTo>
                  <a:cubicBezTo>
                    <a:pt x="6183" y="3896"/>
                    <a:pt x="6885" y="448"/>
                    <a:pt x="6050" y="156"/>
                  </a:cubicBezTo>
                  <a:cubicBezTo>
                    <a:pt x="5913" y="107"/>
                    <a:pt x="5768" y="79"/>
                    <a:pt x="5628" y="79"/>
                  </a:cubicBezTo>
                  <a:cubicBezTo>
                    <a:pt x="5372" y="79"/>
                    <a:pt x="5134" y="172"/>
                    <a:pt x="4999" y="397"/>
                  </a:cubicBezTo>
                  <a:cubicBezTo>
                    <a:pt x="4778" y="758"/>
                    <a:pt x="4689" y="1276"/>
                    <a:pt x="4607" y="1681"/>
                  </a:cubicBezTo>
                  <a:cubicBezTo>
                    <a:pt x="4348" y="2960"/>
                    <a:pt x="4133" y="4250"/>
                    <a:pt x="4031" y="5554"/>
                  </a:cubicBezTo>
                  <a:cubicBezTo>
                    <a:pt x="3987" y="6111"/>
                    <a:pt x="3905" y="6655"/>
                    <a:pt x="3842" y="7212"/>
                  </a:cubicBezTo>
                  <a:cubicBezTo>
                    <a:pt x="3810" y="7541"/>
                    <a:pt x="3804" y="7889"/>
                    <a:pt x="3778" y="8192"/>
                  </a:cubicBezTo>
                  <a:lnTo>
                    <a:pt x="3829" y="8199"/>
                  </a:lnTo>
                  <a:lnTo>
                    <a:pt x="3620" y="8199"/>
                  </a:lnTo>
                  <a:cubicBezTo>
                    <a:pt x="3607" y="7927"/>
                    <a:pt x="3531" y="7667"/>
                    <a:pt x="3519" y="7547"/>
                  </a:cubicBezTo>
                  <a:cubicBezTo>
                    <a:pt x="3468" y="7250"/>
                    <a:pt x="3437" y="6959"/>
                    <a:pt x="3399" y="6655"/>
                  </a:cubicBezTo>
                  <a:cubicBezTo>
                    <a:pt x="3266" y="5427"/>
                    <a:pt x="3152" y="4187"/>
                    <a:pt x="2962" y="2972"/>
                  </a:cubicBezTo>
                  <a:cubicBezTo>
                    <a:pt x="2861" y="2295"/>
                    <a:pt x="2728" y="1612"/>
                    <a:pt x="2601" y="947"/>
                  </a:cubicBezTo>
                  <a:cubicBezTo>
                    <a:pt x="2456" y="199"/>
                    <a:pt x="2068" y="0"/>
                    <a:pt x="1732"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5043398" y="4076267"/>
              <a:ext cx="228752" cy="419240"/>
            </a:xfrm>
            <a:custGeom>
              <a:avLst/>
              <a:gdLst/>
              <a:ahLst/>
              <a:cxnLst/>
              <a:rect l="l" t="t" r="r" b="b"/>
              <a:pathLst>
                <a:path w="10492" h="19229" extrusionOk="0">
                  <a:moveTo>
                    <a:pt x="8114" y="8800"/>
                  </a:moveTo>
                  <a:cubicBezTo>
                    <a:pt x="8107" y="8823"/>
                    <a:pt x="8095" y="8866"/>
                    <a:pt x="8075" y="8927"/>
                  </a:cubicBezTo>
                  <a:cubicBezTo>
                    <a:pt x="8075" y="8939"/>
                    <a:pt x="8068" y="8946"/>
                    <a:pt x="8068" y="8946"/>
                  </a:cubicBezTo>
                  <a:lnTo>
                    <a:pt x="8068" y="8927"/>
                  </a:lnTo>
                  <a:lnTo>
                    <a:pt x="8075" y="8927"/>
                  </a:lnTo>
                  <a:cubicBezTo>
                    <a:pt x="8082" y="8903"/>
                    <a:pt x="8095" y="8860"/>
                    <a:pt x="8114" y="8800"/>
                  </a:cubicBezTo>
                  <a:close/>
                  <a:moveTo>
                    <a:pt x="1732" y="0"/>
                  </a:moveTo>
                  <a:cubicBezTo>
                    <a:pt x="1513" y="0"/>
                    <a:pt x="1317" y="85"/>
                    <a:pt x="1222" y="157"/>
                  </a:cubicBezTo>
                  <a:cubicBezTo>
                    <a:pt x="874" y="423"/>
                    <a:pt x="906" y="891"/>
                    <a:pt x="874" y="1302"/>
                  </a:cubicBezTo>
                  <a:cubicBezTo>
                    <a:pt x="792" y="2574"/>
                    <a:pt x="887" y="3915"/>
                    <a:pt x="969" y="5187"/>
                  </a:cubicBezTo>
                  <a:cubicBezTo>
                    <a:pt x="1045" y="6257"/>
                    <a:pt x="1114" y="7339"/>
                    <a:pt x="1222" y="8395"/>
                  </a:cubicBezTo>
                  <a:lnTo>
                    <a:pt x="1254" y="8395"/>
                  </a:lnTo>
                  <a:cubicBezTo>
                    <a:pt x="1121" y="8566"/>
                    <a:pt x="1013" y="8756"/>
                    <a:pt x="918" y="8933"/>
                  </a:cubicBezTo>
                  <a:cubicBezTo>
                    <a:pt x="735" y="9281"/>
                    <a:pt x="513" y="9629"/>
                    <a:pt x="361" y="9996"/>
                  </a:cubicBezTo>
                  <a:cubicBezTo>
                    <a:pt x="159" y="10483"/>
                    <a:pt x="13" y="10939"/>
                    <a:pt x="7" y="11477"/>
                  </a:cubicBezTo>
                  <a:cubicBezTo>
                    <a:pt x="1" y="12363"/>
                    <a:pt x="127" y="13192"/>
                    <a:pt x="361" y="14052"/>
                  </a:cubicBezTo>
                  <a:cubicBezTo>
                    <a:pt x="589" y="14875"/>
                    <a:pt x="962" y="15634"/>
                    <a:pt x="1456" y="16336"/>
                  </a:cubicBezTo>
                  <a:cubicBezTo>
                    <a:pt x="1570" y="16514"/>
                    <a:pt x="1855" y="16956"/>
                    <a:pt x="2013" y="16994"/>
                  </a:cubicBezTo>
                  <a:lnTo>
                    <a:pt x="1779" y="19228"/>
                  </a:lnTo>
                  <a:lnTo>
                    <a:pt x="6752" y="19228"/>
                  </a:lnTo>
                  <a:lnTo>
                    <a:pt x="6632" y="17115"/>
                  </a:lnTo>
                  <a:cubicBezTo>
                    <a:pt x="6815" y="16868"/>
                    <a:pt x="7126" y="16678"/>
                    <a:pt x="7347" y="16457"/>
                  </a:cubicBezTo>
                  <a:cubicBezTo>
                    <a:pt x="7663" y="16128"/>
                    <a:pt x="7942" y="15634"/>
                    <a:pt x="8144" y="15223"/>
                  </a:cubicBezTo>
                  <a:cubicBezTo>
                    <a:pt x="8562" y="14368"/>
                    <a:pt x="8815" y="13457"/>
                    <a:pt x="8866" y="12508"/>
                  </a:cubicBezTo>
                  <a:cubicBezTo>
                    <a:pt x="8872" y="12363"/>
                    <a:pt x="8904" y="11926"/>
                    <a:pt x="8904" y="11705"/>
                  </a:cubicBezTo>
                  <a:cubicBezTo>
                    <a:pt x="8967" y="11610"/>
                    <a:pt x="9024" y="11515"/>
                    <a:pt x="9062" y="11432"/>
                  </a:cubicBezTo>
                  <a:cubicBezTo>
                    <a:pt x="9403" y="10857"/>
                    <a:pt x="9650" y="10123"/>
                    <a:pt x="9726" y="9458"/>
                  </a:cubicBezTo>
                  <a:cubicBezTo>
                    <a:pt x="9783" y="8946"/>
                    <a:pt x="9713" y="8199"/>
                    <a:pt x="9093" y="8104"/>
                  </a:cubicBezTo>
                  <a:cubicBezTo>
                    <a:pt x="9043" y="8096"/>
                    <a:pt x="8993" y="8093"/>
                    <a:pt x="8946" y="8093"/>
                  </a:cubicBezTo>
                  <a:cubicBezTo>
                    <a:pt x="8559" y="8093"/>
                    <a:pt x="8280" y="8339"/>
                    <a:pt x="8150" y="8687"/>
                  </a:cubicBezTo>
                  <a:lnTo>
                    <a:pt x="8150" y="8687"/>
                  </a:lnTo>
                  <a:cubicBezTo>
                    <a:pt x="8421" y="7841"/>
                    <a:pt x="9297" y="5179"/>
                    <a:pt x="9574" y="4263"/>
                  </a:cubicBezTo>
                  <a:cubicBezTo>
                    <a:pt x="9783" y="3599"/>
                    <a:pt x="10492" y="1966"/>
                    <a:pt x="9524" y="1612"/>
                  </a:cubicBezTo>
                  <a:cubicBezTo>
                    <a:pt x="9448" y="1584"/>
                    <a:pt x="9375" y="1572"/>
                    <a:pt x="9303" y="1572"/>
                  </a:cubicBezTo>
                  <a:cubicBezTo>
                    <a:pt x="8690" y="1572"/>
                    <a:pt x="8244" y="2517"/>
                    <a:pt x="8018" y="3004"/>
                  </a:cubicBezTo>
                  <a:cubicBezTo>
                    <a:pt x="7613" y="3884"/>
                    <a:pt x="7201" y="4795"/>
                    <a:pt x="6898" y="5700"/>
                  </a:cubicBezTo>
                  <a:cubicBezTo>
                    <a:pt x="6746" y="6130"/>
                    <a:pt x="6062" y="7598"/>
                    <a:pt x="5828" y="8199"/>
                  </a:cubicBezTo>
                  <a:lnTo>
                    <a:pt x="5778" y="8199"/>
                  </a:lnTo>
                  <a:cubicBezTo>
                    <a:pt x="5917" y="6959"/>
                    <a:pt x="6025" y="5630"/>
                    <a:pt x="6126" y="4497"/>
                  </a:cubicBezTo>
                  <a:cubicBezTo>
                    <a:pt x="6183" y="3896"/>
                    <a:pt x="6885" y="448"/>
                    <a:pt x="6050" y="157"/>
                  </a:cubicBezTo>
                  <a:cubicBezTo>
                    <a:pt x="5916" y="111"/>
                    <a:pt x="5773" y="84"/>
                    <a:pt x="5635" y="84"/>
                  </a:cubicBezTo>
                  <a:cubicBezTo>
                    <a:pt x="5377" y="84"/>
                    <a:pt x="5136" y="177"/>
                    <a:pt x="4999" y="404"/>
                  </a:cubicBezTo>
                  <a:cubicBezTo>
                    <a:pt x="4778" y="758"/>
                    <a:pt x="4689" y="1277"/>
                    <a:pt x="4607" y="1682"/>
                  </a:cubicBezTo>
                  <a:cubicBezTo>
                    <a:pt x="4348" y="2966"/>
                    <a:pt x="4133" y="4251"/>
                    <a:pt x="4031" y="5561"/>
                  </a:cubicBezTo>
                  <a:cubicBezTo>
                    <a:pt x="3987" y="6111"/>
                    <a:pt x="3905" y="6655"/>
                    <a:pt x="3842" y="7212"/>
                  </a:cubicBezTo>
                  <a:cubicBezTo>
                    <a:pt x="3810" y="7541"/>
                    <a:pt x="3804" y="7889"/>
                    <a:pt x="3778" y="8193"/>
                  </a:cubicBezTo>
                  <a:lnTo>
                    <a:pt x="3829" y="8199"/>
                  </a:lnTo>
                  <a:lnTo>
                    <a:pt x="3620" y="8199"/>
                  </a:lnTo>
                  <a:cubicBezTo>
                    <a:pt x="3607" y="7933"/>
                    <a:pt x="3531" y="7668"/>
                    <a:pt x="3519" y="7554"/>
                  </a:cubicBezTo>
                  <a:cubicBezTo>
                    <a:pt x="3468" y="7250"/>
                    <a:pt x="3437" y="6959"/>
                    <a:pt x="3399" y="6655"/>
                  </a:cubicBezTo>
                  <a:cubicBezTo>
                    <a:pt x="3266" y="5434"/>
                    <a:pt x="3152" y="4187"/>
                    <a:pt x="2962" y="2973"/>
                  </a:cubicBezTo>
                  <a:cubicBezTo>
                    <a:pt x="2861" y="2302"/>
                    <a:pt x="2728" y="1612"/>
                    <a:pt x="2601" y="948"/>
                  </a:cubicBezTo>
                  <a:cubicBezTo>
                    <a:pt x="2456" y="200"/>
                    <a:pt x="2068"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5084366" y="4302477"/>
              <a:ext cx="23198" cy="28169"/>
            </a:xfrm>
            <a:custGeom>
              <a:avLst/>
              <a:gdLst/>
              <a:ahLst/>
              <a:cxnLst/>
              <a:rect l="l" t="t" r="r" b="b"/>
              <a:pathLst>
                <a:path w="1064" h="1292" fill="none" extrusionOk="0">
                  <a:moveTo>
                    <a:pt x="1" y="1292"/>
                  </a:moveTo>
                  <a:cubicBezTo>
                    <a:pt x="305" y="1260"/>
                    <a:pt x="608" y="855"/>
                    <a:pt x="754" y="627"/>
                  </a:cubicBezTo>
                  <a:cubicBezTo>
                    <a:pt x="906" y="380"/>
                    <a:pt x="969" y="273"/>
                    <a:pt x="106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043136" y="4244807"/>
              <a:ext cx="194260" cy="251797"/>
            </a:xfrm>
            <a:custGeom>
              <a:avLst/>
              <a:gdLst/>
              <a:ahLst/>
              <a:cxnLst/>
              <a:rect l="l" t="t" r="r" b="b"/>
              <a:pathLst>
                <a:path w="8910" h="11549" fill="none" extrusionOk="0">
                  <a:moveTo>
                    <a:pt x="2360" y="2076"/>
                  </a:moveTo>
                  <a:cubicBezTo>
                    <a:pt x="2544" y="2355"/>
                    <a:pt x="2797" y="2538"/>
                    <a:pt x="2955" y="2646"/>
                  </a:cubicBezTo>
                  <a:cubicBezTo>
                    <a:pt x="3176" y="2804"/>
                    <a:pt x="3449" y="2886"/>
                    <a:pt x="3708" y="2950"/>
                  </a:cubicBezTo>
                  <a:cubicBezTo>
                    <a:pt x="4227" y="3076"/>
                    <a:pt x="5391" y="3013"/>
                    <a:pt x="5568" y="2361"/>
                  </a:cubicBezTo>
                  <a:cubicBezTo>
                    <a:pt x="5670" y="1981"/>
                    <a:pt x="5391" y="1545"/>
                    <a:pt x="5087" y="1342"/>
                  </a:cubicBezTo>
                  <a:cubicBezTo>
                    <a:pt x="4480" y="918"/>
                    <a:pt x="3790" y="691"/>
                    <a:pt x="3120" y="399"/>
                  </a:cubicBezTo>
                  <a:cubicBezTo>
                    <a:pt x="2620" y="184"/>
                    <a:pt x="2050" y="1"/>
                    <a:pt x="1595" y="387"/>
                  </a:cubicBezTo>
                  <a:cubicBezTo>
                    <a:pt x="1297" y="621"/>
                    <a:pt x="1095" y="937"/>
                    <a:pt x="918" y="1260"/>
                  </a:cubicBezTo>
                  <a:cubicBezTo>
                    <a:pt x="740" y="1608"/>
                    <a:pt x="519" y="1956"/>
                    <a:pt x="367" y="2323"/>
                  </a:cubicBezTo>
                  <a:cubicBezTo>
                    <a:pt x="158" y="2810"/>
                    <a:pt x="19" y="3266"/>
                    <a:pt x="13" y="3797"/>
                  </a:cubicBezTo>
                  <a:cubicBezTo>
                    <a:pt x="0" y="4683"/>
                    <a:pt x="127" y="5518"/>
                    <a:pt x="367" y="6379"/>
                  </a:cubicBezTo>
                  <a:cubicBezTo>
                    <a:pt x="595" y="7202"/>
                    <a:pt x="968" y="7961"/>
                    <a:pt x="1455" y="8663"/>
                  </a:cubicBezTo>
                  <a:cubicBezTo>
                    <a:pt x="1576" y="8840"/>
                    <a:pt x="1860" y="9283"/>
                    <a:pt x="2019" y="9321"/>
                  </a:cubicBezTo>
                  <a:lnTo>
                    <a:pt x="1778" y="11549"/>
                  </a:lnTo>
                  <a:lnTo>
                    <a:pt x="6758" y="11549"/>
                  </a:lnTo>
                  <a:lnTo>
                    <a:pt x="6638" y="9442"/>
                  </a:lnTo>
                  <a:cubicBezTo>
                    <a:pt x="6821" y="9195"/>
                    <a:pt x="7131" y="9005"/>
                    <a:pt x="7346" y="8784"/>
                  </a:cubicBezTo>
                  <a:cubicBezTo>
                    <a:pt x="7663" y="8454"/>
                    <a:pt x="7941" y="7961"/>
                    <a:pt x="8150" y="7550"/>
                  </a:cubicBezTo>
                  <a:cubicBezTo>
                    <a:pt x="8568" y="6695"/>
                    <a:pt x="8821" y="5784"/>
                    <a:pt x="8865" y="4835"/>
                  </a:cubicBezTo>
                  <a:cubicBezTo>
                    <a:pt x="8878" y="4683"/>
                    <a:pt x="8909" y="4253"/>
                    <a:pt x="8909" y="40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5060644" y="4071252"/>
              <a:ext cx="61832" cy="189311"/>
            </a:xfrm>
            <a:custGeom>
              <a:avLst/>
              <a:gdLst/>
              <a:ahLst/>
              <a:cxnLst/>
              <a:rect l="l" t="t" r="r" b="b"/>
              <a:pathLst>
                <a:path w="2836" h="8683" fill="none" extrusionOk="0">
                  <a:moveTo>
                    <a:pt x="431" y="8682"/>
                  </a:moveTo>
                  <a:cubicBezTo>
                    <a:pt x="323" y="7632"/>
                    <a:pt x="254" y="6550"/>
                    <a:pt x="178" y="5474"/>
                  </a:cubicBezTo>
                  <a:cubicBezTo>
                    <a:pt x="96" y="4202"/>
                    <a:pt x="1" y="2861"/>
                    <a:pt x="83" y="1589"/>
                  </a:cubicBezTo>
                  <a:cubicBezTo>
                    <a:pt x="115" y="1171"/>
                    <a:pt x="83" y="709"/>
                    <a:pt x="431" y="444"/>
                  </a:cubicBezTo>
                  <a:cubicBezTo>
                    <a:pt x="665" y="260"/>
                    <a:pt x="1564" y="1"/>
                    <a:pt x="1810" y="1235"/>
                  </a:cubicBezTo>
                  <a:cubicBezTo>
                    <a:pt x="1937" y="1899"/>
                    <a:pt x="2070" y="2589"/>
                    <a:pt x="2171" y="3259"/>
                  </a:cubicBezTo>
                  <a:cubicBezTo>
                    <a:pt x="2361" y="4474"/>
                    <a:pt x="2475" y="5721"/>
                    <a:pt x="2608" y="6942"/>
                  </a:cubicBezTo>
                  <a:cubicBezTo>
                    <a:pt x="2639" y="7246"/>
                    <a:pt x="2677" y="7543"/>
                    <a:pt x="2728" y="7841"/>
                  </a:cubicBezTo>
                  <a:cubicBezTo>
                    <a:pt x="2753" y="7974"/>
                    <a:pt x="2835" y="8284"/>
                    <a:pt x="2835" y="857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5198333" y="4252678"/>
              <a:ext cx="58387" cy="98940"/>
            </a:xfrm>
            <a:custGeom>
              <a:avLst/>
              <a:gdLst/>
              <a:ahLst/>
              <a:cxnLst/>
              <a:rect l="l" t="t" r="r" b="b"/>
              <a:pathLst>
                <a:path w="2678" h="4538" fill="none" extrusionOk="0">
                  <a:moveTo>
                    <a:pt x="1013" y="747"/>
                  </a:moveTo>
                  <a:cubicBezTo>
                    <a:pt x="1139" y="311"/>
                    <a:pt x="1488" y="1"/>
                    <a:pt x="1987" y="76"/>
                  </a:cubicBezTo>
                  <a:cubicBezTo>
                    <a:pt x="2601" y="171"/>
                    <a:pt x="2677" y="918"/>
                    <a:pt x="2614" y="1418"/>
                  </a:cubicBezTo>
                  <a:cubicBezTo>
                    <a:pt x="2532" y="2070"/>
                    <a:pt x="2278" y="2816"/>
                    <a:pt x="1949" y="3392"/>
                  </a:cubicBezTo>
                  <a:cubicBezTo>
                    <a:pt x="1715" y="3778"/>
                    <a:pt x="1298" y="4537"/>
                    <a:pt x="754" y="4430"/>
                  </a:cubicBezTo>
                  <a:cubicBezTo>
                    <a:pt x="456" y="4367"/>
                    <a:pt x="1" y="3993"/>
                    <a:pt x="76" y="3664"/>
                  </a:cubicBezTo>
                  <a:cubicBezTo>
                    <a:pt x="203" y="3114"/>
                    <a:pt x="1013" y="747"/>
                    <a:pt x="1013" y="74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5141622" y="4332980"/>
              <a:ext cx="24593" cy="79056"/>
            </a:xfrm>
            <a:custGeom>
              <a:avLst/>
              <a:gdLst/>
              <a:ahLst/>
              <a:cxnLst/>
              <a:rect l="l" t="t" r="r" b="b"/>
              <a:pathLst>
                <a:path w="1128" h="3626" fill="none" extrusionOk="0">
                  <a:moveTo>
                    <a:pt x="1" y="0"/>
                  </a:moveTo>
                  <a:cubicBezTo>
                    <a:pt x="374" y="627"/>
                    <a:pt x="792" y="1120"/>
                    <a:pt x="975" y="1829"/>
                  </a:cubicBezTo>
                  <a:cubicBezTo>
                    <a:pt x="1127" y="2430"/>
                    <a:pt x="1077" y="3006"/>
                    <a:pt x="1083" y="362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125618" y="4077880"/>
              <a:ext cx="146535" cy="194129"/>
            </a:xfrm>
            <a:custGeom>
              <a:avLst/>
              <a:gdLst/>
              <a:ahLst/>
              <a:cxnLst/>
              <a:rect l="l" t="t" r="r" b="b"/>
              <a:pathLst>
                <a:path w="6721" h="8904" fill="none" extrusionOk="0">
                  <a:moveTo>
                    <a:pt x="1" y="8176"/>
                  </a:moveTo>
                  <a:cubicBezTo>
                    <a:pt x="14" y="7872"/>
                    <a:pt x="26" y="7518"/>
                    <a:pt x="64" y="7195"/>
                  </a:cubicBezTo>
                  <a:cubicBezTo>
                    <a:pt x="127" y="6638"/>
                    <a:pt x="203" y="6094"/>
                    <a:pt x="254" y="5537"/>
                  </a:cubicBezTo>
                  <a:cubicBezTo>
                    <a:pt x="355" y="4234"/>
                    <a:pt x="577" y="2943"/>
                    <a:pt x="830" y="1665"/>
                  </a:cubicBezTo>
                  <a:cubicBezTo>
                    <a:pt x="912" y="1260"/>
                    <a:pt x="1007" y="741"/>
                    <a:pt x="1216" y="380"/>
                  </a:cubicBezTo>
                  <a:cubicBezTo>
                    <a:pt x="1431" y="45"/>
                    <a:pt x="1874" y="1"/>
                    <a:pt x="2272" y="140"/>
                  </a:cubicBezTo>
                  <a:cubicBezTo>
                    <a:pt x="3108" y="431"/>
                    <a:pt x="2405" y="3879"/>
                    <a:pt x="2348" y="4480"/>
                  </a:cubicBezTo>
                  <a:cubicBezTo>
                    <a:pt x="2241" y="5664"/>
                    <a:pt x="2127" y="7075"/>
                    <a:pt x="1988" y="8372"/>
                  </a:cubicBezTo>
                  <a:cubicBezTo>
                    <a:pt x="2095" y="7986"/>
                    <a:pt x="2950" y="6164"/>
                    <a:pt x="3127" y="5676"/>
                  </a:cubicBezTo>
                  <a:cubicBezTo>
                    <a:pt x="3443" y="4765"/>
                    <a:pt x="3854" y="3854"/>
                    <a:pt x="4247" y="2974"/>
                  </a:cubicBezTo>
                  <a:cubicBezTo>
                    <a:pt x="4500" y="2430"/>
                    <a:pt x="5025" y="1317"/>
                    <a:pt x="5753" y="1582"/>
                  </a:cubicBezTo>
                  <a:cubicBezTo>
                    <a:pt x="6721" y="1949"/>
                    <a:pt x="6006" y="3569"/>
                    <a:pt x="5803" y="4234"/>
                  </a:cubicBezTo>
                  <a:cubicBezTo>
                    <a:pt x="5487" y="5284"/>
                    <a:pt x="4392" y="8600"/>
                    <a:pt x="4304" y="890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 name="Google Shape;1154;p58"/>
          <p:cNvGrpSpPr/>
          <p:nvPr/>
        </p:nvGrpSpPr>
        <p:grpSpPr>
          <a:xfrm rot="506516">
            <a:off x="711981" y="1034268"/>
            <a:ext cx="615845" cy="1207934"/>
            <a:chOff x="4376212" y="4068475"/>
            <a:chExt cx="217437" cy="426472"/>
          </a:xfrm>
        </p:grpSpPr>
        <p:sp>
          <p:nvSpPr>
            <p:cNvPr id="1155" name="Google Shape;1155;p58"/>
            <p:cNvSpPr/>
            <p:nvPr/>
          </p:nvSpPr>
          <p:spPr>
            <a:xfrm>
              <a:off x="4376496" y="4068475"/>
              <a:ext cx="217153" cy="423666"/>
            </a:xfrm>
            <a:custGeom>
              <a:avLst/>
              <a:gdLst/>
              <a:ahLst/>
              <a:cxnLst/>
              <a:rect l="l" t="t" r="r" b="b"/>
              <a:pathLst>
                <a:path w="9960" h="19432" extrusionOk="0">
                  <a:moveTo>
                    <a:pt x="6290" y="8130"/>
                  </a:moveTo>
                  <a:cubicBezTo>
                    <a:pt x="6290" y="8162"/>
                    <a:pt x="6277" y="8181"/>
                    <a:pt x="6271" y="8200"/>
                  </a:cubicBezTo>
                  <a:cubicBezTo>
                    <a:pt x="6277" y="8175"/>
                    <a:pt x="6277" y="8156"/>
                    <a:pt x="6290" y="8130"/>
                  </a:cubicBezTo>
                  <a:close/>
                  <a:moveTo>
                    <a:pt x="6265" y="8225"/>
                  </a:moveTo>
                  <a:lnTo>
                    <a:pt x="6397" y="8232"/>
                  </a:lnTo>
                  <a:cubicBezTo>
                    <a:pt x="6341" y="8257"/>
                    <a:pt x="6296" y="8282"/>
                    <a:pt x="6239" y="8295"/>
                  </a:cubicBezTo>
                  <a:lnTo>
                    <a:pt x="6265" y="8225"/>
                  </a:lnTo>
                  <a:close/>
                  <a:moveTo>
                    <a:pt x="7570" y="0"/>
                  </a:moveTo>
                  <a:cubicBezTo>
                    <a:pt x="7205" y="0"/>
                    <a:pt x="6640" y="250"/>
                    <a:pt x="6518" y="1006"/>
                  </a:cubicBezTo>
                  <a:cubicBezTo>
                    <a:pt x="6404" y="1683"/>
                    <a:pt x="6397" y="2391"/>
                    <a:pt x="6366" y="3094"/>
                  </a:cubicBezTo>
                  <a:cubicBezTo>
                    <a:pt x="6309" y="4340"/>
                    <a:pt x="6328" y="5612"/>
                    <a:pt x="6328" y="6871"/>
                  </a:cubicBezTo>
                  <a:lnTo>
                    <a:pt x="6328" y="6922"/>
                  </a:lnTo>
                  <a:cubicBezTo>
                    <a:pt x="6328" y="6555"/>
                    <a:pt x="6296" y="6194"/>
                    <a:pt x="6087" y="5878"/>
                  </a:cubicBezTo>
                  <a:cubicBezTo>
                    <a:pt x="5889" y="5574"/>
                    <a:pt x="5590" y="5440"/>
                    <a:pt x="5278" y="5440"/>
                  </a:cubicBezTo>
                  <a:cubicBezTo>
                    <a:pt x="4974" y="5440"/>
                    <a:pt x="4658" y="5567"/>
                    <a:pt x="4411" y="5789"/>
                  </a:cubicBezTo>
                  <a:cubicBezTo>
                    <a:pt x="4145" y="6036"/>
                    <a:pt x="4056" y="6390"/>
                    <a:pt x="3999" y="6745"/>
                  </a:cubicBezTo>
                  <a:cubicBezTo>
                    <a:pt x="3930" y="7188"/>
                    <a:pt x="3892" y="7650"/>
                    <a:pt x="3873" y="8099"/>
                  </a:cubicBezTo>
                  <a:lnTo>
                    <a:pt x="3866" y="8061"/>
                  </a:lnTo>
                  <a:cubicBezTo>
                    <a:pt x="3866" y="7789"/>
                    <a:pt x="3772" y="7491"/>
                    <a:pt x="3651" y="7251"/>
                  </a:cubicBezTo>
                  <a:cubicBezTo>
                    <a:pt x="3512" y="6954"/>
                    <a:pt x="3284" y="6593"/>
                    <a:pt x="2974" y="6435"/>
                  </a:cubicBezTo>
                  <a:cubicBezTo>
                    <a:pt x="2825" y="6361"/>
                    <a:pt x="2686" y="6329"/>
                    <a:pt x="2558" y="6329"/>
                  </a:cubicBezTo>
                  <a:cubicBezTo>
                    <a:pt x="2068" y="6329"/>
                    <a:pt x="1742" y="6811"/>
                    <a:pt x="1652" y="7333"/>
                  </a:cubicBezTo>
                  <a:cubicBezTo>
                    <a:pt x="1563" y="7846"/>
                    <a:pt x="1614" y="8377"/>
                    <a:pt x="1715" y="8896"/>
                  </a:cubicBezTo>
                  <a:lnTo>
                    <a:pt x="1683" y="8801"/>
                  </a:lnTo>
                  <a:cubicBezTo>
                    <a:pt x="1570" y="8397"/>
                    <a:pt x="1271" y="8100"/>
                    <a:pt x="844" y="8100"/>
                  </a:cubicBezTo>
                  <a:cubicBezTo>
                    <a:pt x="796" y="8100"/>
                    <a:pt x="747" y="8104"/>
                    <a:pt x="696" y="8111"/>
                  </a:cubicBezTo>
                  <a:cubicBezTo>
                    <a:pt x="70" y="8206"/>
                    <a:pt x="0" y="8966"/>
                    <a:pt x="57" y="9472"/>
                  </a:cubicBezTo>
                  <a:cubicBezTo>
                    <a:pt x="133" y="10149"/>
                    <a:pt x="386" y="10896"/>
                    <a:pt x="734" y="11484"/>
                  </a:cubicBezTo>
                  <a:cubicBezTo>
                    <a:pt x="779" y="11560"/>
                    <a:pt x="836" y="11668"/>
                    <a:pt x="899" y="11769"/>
                  </a:cubicBezTo>
                  <a:cubicBezTo>
                    <a:pt x="899" y="11927"/>
                    <a:pt x="924" y="12427"/>
                    <a:pt x="930" y="12585"/>
                  </a:cubicBezTo>
                  <a:cubicBezTo>
                    <a:pt x="981" y="13553"/>
                    <a:pt x="1240" y="14471"/>
                    <a:pt x="1671" y="15350"/>
                  </a:cubicBezTo>
                  <a:cubicBezTo>
                    <a:pt x="1873" y="15768"/>
                    <a:pt x="2152" y="16268"/>
                    <a:pt x="2474" y="16609"/>
                  </a:cubicBezTo>
                  <a:cubicBezTo>
                    <a:pt x="2696" y="16837"/>
                    <a:pt x="3019" y="17027"/>
                    <a:pt x="3202" y="17280"/>
                  </a:cubicBezTo>
                  <a:lnTo>
                    <a:pt x="3082" y="19432"/>
                  </a:lnTo>
                  <a:lnTo>
                    <a:pt x="8144" y="19432"/>
                  </a:lnTo>
                  <a:lnTo>
                    <a:pt x="7903" y="17160"/>
                  </a:lnTo>
                  <a:cubicBezTo>
                    <a:pt x="8062" y="17122"/>
                    <a:pt x="8353" y="16673"/>
                    <a:pt x="8479" y="16496"/>
                  </a:cubicBezTo>
                  <a:cubicBezTo>
                    <a:pt x="8979" y="15787"/>
                    <a:pt x="9359" y="15009"/>
                    <a:pt x="9587" y="14173"/>
                  </a:cubicBezTo>
                  <a:cubicBezTo>
                    <a:pt x="9833" y="13300"/>
                    <a:pt x="9960" y="12459"/>
                    <a:pt x="9947" y="11554"/>
                  </a:cubicBezTo>
                  <a:cubicBezTo>
                    <a:pt x="9941" y="11010"/>
                    <a:pt x="9808" y="10548"/>
                    <a:pt x="9593" y="10054"/>
                  </a:cubicBezTo>
                  <a:cubicBezTo>
                    <a:pt x="9435" y="9649"/>
                    <a:pt x="9213" y="9301"/>
                    <a:pt x="9030" y="8947"/>
                  </a:cubicBezTo>
                  <a:cubicBezTo>
                    <a:pt x="8928" y="8757"/>
                    <a:pt x="8821" y="8561"/>
                    <a:pt x="8682" y="8390"/>
                  </a:cubicBezTo>
                  <a:lnTo>
                    <a:pt x="8713" y="8390"/>
                  </a:lnTo>
                  <a:cubicBezTo>
                    <a:pt x="8707" y="7314"/>
                    <a:pt x="8669" y="6207"/>
                    <a:pt x="8618" y="5119"/>
                  </a:cubicBezTo>
                  <a:cubicBezTo>
                    <a:pt x="8568" y="3815"/>
                    <a:pt x="8524" y="2448"/>
                    <a:pt x="8296" y="1176"/>
                  </a:cubicBezTo>
                  <a:cubicBezTo>
                    <a:pt x="8226" y="759"/>
                    <a:pt x="8194" y="291"/>
                    <a:pt x="7821" y="56"/>
                  </a:cubicBezTo>
                  <a:cubicBezTo>
                    <a:pt x="7764" y="21"/>
                    <a:pt x="7676" y="0"/>
                    <a:pt x="7570"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4376496" y="4070031"/>
              <a:ext cx="217153" cy="423666"/>
            </a:xfrm>
            <a:custGeom>
              <a:avLst/>
              <a:gdLst/>
              <a:ahLst/>
              <a:cxnLst/>
              <a:rect l="l" t="t" r="r" b="b"/>
              <a:pathLst>
                <a:path w="9960" h="19432" extrusionOk="0">
                  <a:moveTo>
                    <a:pt x="6290" y="8131"/>
                  </a:moveTo>
                  <a:cubicBezTo>
                    <a:pt x="6290" y="8162"/>
                    <a:pt x="6277" y="8188"/>
                    <a:pt x="6271" y="8200"/>
                  </a:cubicBezTo>
                  <a:cubicBezTo>
                    <a:pt x="6277" y="8175"/>
                    <a:pt x="6277" y="8156"/>
                    <a:pt x="6290" y="8131"/>
                  </a:cubicBezTo>
                  <a:close/>
                  <a:moveTo>
                    <a:pt x="6265" y="8226"/>
                  </a:moveTo>
                  <a:lnTo>
                    <a:pt x="6397" y="8232"/>
                  </a:lnTo>
                  <a:cubicBezTo>
                    <a:pt x="6341" y="8257"/>
                    <a:pt x="6296" y="8283"/>
                    <a:pt x="6239" y="8295"/>
                  </a:cubicBezTo>
                  <a:lnTo>
                    <a:pt x="6265" y="8226"/>
                  </a:lnTo>
                  <a:close/>
                  <a:moveTo>
                    <a:pt x="7570" y="0"/>
                  </a:moveTo>
                  <a:cubicBezTo>
                    <a:pt x="7205" y="0"/>
                    <a:pt x="6640" y="250"/>
                    <a:pt x="6518" y="1006"/>
                  </a:cubicBezTo>
                  <a:cubicBezTo>
                    <a:pt x="6404" y="1683"/>
                    <a:pt x="6397" y="2398"/>
                    <a:pt x="6366" y="3094"/>
                  </a:cubicBezTo>
                  <a:cubicBezTo>
                    <a:pt x="6309" y="4341"/>
                    <a:pt x="6328" y="5619"/>
                    <a:pt x="6328" y="6872"/>
                  </a:cubicBezTo>
                  <a:lnTo>
                    <a:pt x="6328" y="6922"/>
                  </a:lnTo>
                  <a:cubicBezTo>
                    <a:pt x="6328" y="6555"/>
                    <a:pt x="6296" y="6195"/>
                    <a:pt x="6087" y="5878"/>
                  </a:cubicBezTo>
                  <a:cubicBezTo>
                    <a:pt x="5889" y="5574"/>
                    <a:pt x="5590" y="5440"/>
                    <a:pt x="5278" y="5440"/>
                  </a:cubicBezTo>
                  <a:cubicBezTo>
                    <a:pt x="4974" y="5440"/>
                    <a:pt x="4658" y="5568"/>
                    <a:pt x="4411" y="5790"/>
                  </a:cubicBezTo>
                  <a:cubicBezTo>
                    <a:pt x="4145" y="6036"/>
                    <a:pt x="4056" y="6391"/>
                    <a:pt x="3999" y="6745"/>
                  </a:cubicBezTo>
                  <a:cubicBezTo>
                    <a:pt x="3930" y="7188"/>
                    <a:pt x="3892" y="7650"/>
                    <a:pt x="3873" y="8099"/>
                  </a:cubicBezTo>
                  <a:lnTo>
                    <a:pt x="3866" y="8061"/>
                  </a:lnTo>
                  <a:cubicBezTo>
                    <a:pt x="3866" y="7789"/>
                    <a:pt x="3772" y="7492"/>
                    <a:pt x="3651" y="7251"/>
                  </a:cubicBezTo>
                  <a:cubicBezTo>
                    <a:pt x="3512" y="6954"/>
                    <a:pt x="3284" y="6599"/>
                    <a:pt x="2974" y="6441"/>
                  </a:cubicBezTo>
                  <a:cubicBezTo>
                    <a:pt x="2823" y="6366"/>
                    <a:pt x="2683" y="6332"/>
                    <a:pt x="2554" y="6332"/>
                  </a:cubicBezTo>
                  <a:cubicBezTo>
                    <a:pt x="2065" y="6332"/>
                    <a:pt x="1742" y="6813"/>
                    <a:pt x="1652" y="7333"/>
                  </a:cubicBezTo>
                  <a:cubicBezTo>
                    <a:pt x="1563" y="7846"/>
                    <a:pt x="1614" y="8378"/>
                    <a:pt x="1715" y="8896"/>
                  </a:cubicBezTo>
                  <a:lnTo>
                    <a:pt x="1683" y="8801"/>
                  </a:lnTo>
                  <a:cubicBezTo>
                    <a:pt x="1570" y="8400"/>
                    <a:pt x="1276" y="8105"/>
                    <a:pt x="853" y="8105"/>
                  </a:cubicBezTo>
                  <a:cubicBezTo>
                    <a:pt x="803" y="8105"/>
                    <a:pt x="750" y="8109"/>
                    <a:pt x="696" y="8118"/>
                  </a:cubicBezTo>
                  <a:cubicBezTo>
                    <a:pt x="70" y="8213"/>
                    <a:pt x="0" y="8972"/>
                    <a:pt x="57" y="9479"/>
                  </a:cubicBezTo>
                  <a:cubicBezTo>
                    <a:pt x="133" y="10149"/>
                    <a:pt x="386" y="10902"/>
                    <a:pt x="734" y="11484"/>
                  </a:cubicBezTo>
                  <a:cubicBezTo>
                    <a:pt x="779" y="11567"/>
                    <a:pt x="836" y="11668"/>
                    <a:pt x="899" y="11769"/>
                  </a:cubicBezTo>
                  <a:cubicBezTo>
                    <a:pt x="899" y="11927"/>
                    <a:pt x="924" y="12427"/>
                    <a:pt x="930" y="12585"/>
                  </a:cubicBezTo>
                  <a:cubicBezTo>
                    <a:pt x="981" y="13560"/>
                    <a:pt x="1240" y="14477"/>
                    <a:pt x="1671" y="15351"/>
                  </a:cubicBezTo>
                  <a:cubicBezTo>
                    <a:pt x="1873" y="15774"/>
                    <a:pt x="2152" y="16268"/>
                    <a:pt x="2474" y="16610"/>
                  </a:cubicBezTo>
                  <a:cubicBezTo>
                    <a:pt x="2696" y="16837"/>
                    <a:pt x="3019" y="17027"/>
                    <a:pt x="3202" y="17280"/>
                  </a:cubicBezTo>
                  <a:lnTo>
                    <a:pt x="3082" y="19432"/>
                  </a:lnTo>
                  <a:lnTo>
                    <a:pt x="8144" y="19432"/>
                  </a:lnTo>
                  <a:lnTo>
                    <a:pt x="7903" y="17167"/>
                  </a:lnTo>
                  <a:cubicBezTo>
                    <a:pt x="8062" y="17122"/>
                    <a:pt x="8353" y="16673"/>
                    <a:pt x="8479" y="16502"/>
                  </a:cubicBezTo>
                  <a:cubicBezTo>
                    <a:pt x="8979" y="15787"/>
                    <a:pt x="9359" y="15015"/>
                    <a:pt x="9587" y="14174"/>
                  </a:cubicBezTo>
                  <a:cubicBezTo>
                    <a:pt x="9833" y="13307"/>
                    <a:pt x="9960" y="12459"/>
                    <a:pt x="9947" y="11554"/>
                  </a:cubicBezTo>
                  <a:cubicBezTo>
                    <a:pt x="9941" y="11010"/>
                    <a:pt x="9808" y="10554"/>
                    <a:pt x="9593" y="10054"/>
                  </a:cubicBezTo>
                  <a:cubicBezTo>
                    <a:pt x="9435" y="9649"/>
                    <a:pt x="9213" y="9295"/>
                    <a:pt x="9030" y="8947"/>
                  </a:cubicBezTo>
                  <a:cubicBezTo>
                    <a:pt x="8928" y="8757"/>
                    <a:pt x="8821" y="8567"/>
                    <a:pt x="8682" y="8390"/>
                  </a:cubicBezTo>
                  <a:lnTo>
                    <a:pt x="8713" y="8390"/>
                  </a:lnTo>
                  <a:cubicBezTo>
                    <a:pt x="8707" y="7315"/>
                    <a:pt x="8669" y="6207"/>
                    <a:pt x="8618" y="5119"/>
                  </a:cubicBezTo>
                  <a:cubicBezTo>
                    <a:pt x="8568" y="3822"/>
                    <a:pt x="8524" y="2455"/>
                    <a:pt x="8296" y="1177"/>
                  </a:cubicBezTo>
                  <a:cubicBezTo>
                    <a:pt x="8226" y="759"/>
                    <a:pt x="8194" y="291"/>
                    <a:pt x="7821" y="57"/>
                  </a:cubicBezTo>
                  <a:cubicBezTo>
                    <a:pt x="7764" y="21"/>
                    <a:pt x="7676" y="0"/>
                    <a:pt x="75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528248" y="4297114"/>
              <a:ext cx="23612" cy="28714"/>
            </a:xfrm>
            <a:custGeom>
              <a:avLst/>
              <a:gdLst/>
              <a:ahLst/>
              <a:cxnLst/>
              <a:rect l="l" t="t" r="r" b="b"/>
              <a:pathLst>
                <a:path w="1083" h="1317" fill="none" extrusionOk="0">
                  <a:moveTo>
                    <a:pt x="1083" y="1316"/>
                  </a:moveTo>
                  <a:cubicBezTo>
                    <a:pt x="773" y="1285"/>
                    <a:pt x="469" y="873"/>
                    <a:pt x="317" y="633"/>
                  </a:cubicBezTo>
                  <a:cubicBezTo>
                    <a:pt x="159" y="392"/>
                    <a:pt x="96" y="272"/>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4513072" y="4069181"/>
              <a:ext cx="53264" cy="185169"/>
            </a:xfrm>
            <a:custGeom>
              <a:avLst/>
              <a:gdLst/>
              <a:ahLst/>
              <a:cxnLst/>
              <a:rect l="l" t="t" r="r" b="b"/>
              <a:pathLst>
                <a:path w="2443" h="8493" fill="none" extrusionOk="0">
                  <a:moveTo>
                    <a:pt x="2443" y="8492"/>
                  </a:moveTo>
                  <a:cubicBezTo>
                    <a:pt x="2437" y="7417"/>
                    <a:pt x="2399" y="6309"/>
                    <a:pt x="2348" y="5221"/>
                  </a:cubicBezTo>
                  <a:cubicBezTo>
                    <a:pt x="2291" y="3924"/>
                    <a:pt x="2253" y="2557"/>
                    <a:pt x="2025" y="1279"/>
                  </a:cubicBezTo>
                  <a:cubicBezTo>
                    <a:pt x="1956" y="861"/>
                    <a:pt x="1924" y="393"/>
                    <a:pt x="1551" y="159"/>
                  </a:cubicBezTo>
                  <a:cubicBezTo>
                    <a:pt x="1298" y="1"/>
                    <a:pt x="406" y="134"/>
                    <a:pt x="247" y="1108"/>
                  </a:cubicBezTo>
                  <a:cubicBezTo>
                    <a:pt x="133" y="1785"/>
                    <a:pt x="127" y="2500"/>
                    <a:pt x="95" y="3196"/>
                  </a:cubicBezTo>
                  <a:cubicBezTo>
                    <a:pt x="39" y="4443"/>
                    <a:pt x="58" y="5715"/>
                    <a:pt x="58" y="6974"/>
                  </a:cubicBezTo>
                  <a:cubicBezTo>
                    <a:pt x="58" y="7284"/>
                    <a:pt x="45" y="7594"/>
                    <a:pt x="39" y="7891"/>
                  </a:cubicBezTo>
                  <a:cubicBezTo>
                    <a:pt x="32" y="8037"/>
                    <a:pt x="45" y="8265"/>
                    <a:pt x="1" y="83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4460788" y="4186461"/>
              <a:ext cx="54659" cy="145008"/>
            </a:xfrm>
            <a:custGeom>
              <a:avLst/>
              <a:gdLst/>
              <a:ahLst/>
              <a:cxnLst/>
              <a:rect l="l" t="t" r="r" b="b"/>
              <a:pathLst>
                <a:path w="2507" h="6651" fill="none" extrusionOk="0">
                  <a:moveTo>
                    <a:pt x="2373" y="3019"/>
                  </a:moveTo>
                  <a:cubicBezTo>
                    <a:pt x="2506" y="2696"/>
                    <a:pt x="2456" y="2095"/>
                    <a:pt x="2456" y="1753"/>
                  </a:cubicBezTo>
                  <a:cubicBezTo>
                    <a:pt x="2456" y="1361"/>
                    <a:pt x="2443" y="949"/>
                    <a:pt x="2215" y="601"/>
                  </a:cubicBezTo>
                  <a:cubicBezTo>
                    <a:pt x="1823" y="0"/>
                    <a:pt x="1038" y="64"/>
                    <a:pt x="538" y="513"/>
                  </a:cubicBezTo>
                  <a:cubicBezTo>
                    <a:pt x="266" y="760"/>
                    <a:pt x="184" y="1114"/>
                    <a:pt x="127" y="1468"/>
                  </a:cubicBezTo>
                  <a:cubicBezTo>
                    <a:pt x="45" y="2006"/>
                    <a:pt x="0" y="2557"/>
                    <a:pt x="0" y="3107"/>
                  </a:cubicBezTo>
                  <a:cubicBezTo>
                    <a:pt x="0" y="3746"/>
                    <a:pt x="19" y="4398"/>
                    <a:pt x="83" y="5031"/>
                  </a:cubicBezTo>
                  <a:cubicBezTo>
                    <a:pt x="127" y="5531"/>
                    <a:pt x="260" y="6113"/>
                    <a:pt x="734" y="6372"/>
                  </a:cubicBezTo>
                  <a:cubicBezTo>
                    <a:pt x="1127" y="6587"/>
                    <a:pt x="1671" y="6651"/>
                    <a:pt x="1924" y="6233"/>
                  </a:cubicBezTo>
                  <a:cubicBezTo>
                    <a:pt x="2089" y="5955"/>
                    <a:pt x="2076" y="5796"/>
                    <a:pt x="2044" y="547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4409462" y="4204253"/>
              <a:ext cx="59346" cy="130117"/>
            </a:xfrm>
            <a:custGeom>
              <a:avLst/>
              <a:gdLst/>
              <a:ahLst/>
              <a:cxnLst/>
              <a:rect l="l" t="t" r="r" b="b"/>
              <a:pathLst>
                <a:path w="2722" h="5968" fill="none" extrusionOk="0">
                  <a:moveTo>
                    <a:pt x="2721" y="5290"/>
                  </a:moveTo>
                  <a:cubicBezTo>
                    <a:pt x="2582" y="5809"/>
                    <a:pt x="1772" y="5967"/>
                    <a:pt x="1317" y="5778"/>
                  </a:cubicBezTo>
                  <a:cubicBezTo>
                    <a:pt x="678" y="5512"/>
                    <a:pt x="583" y="4373"/>
                    <a:pt x="444" y="3803"/>
                  </a:cubicBezTo>
                  <a:cubicBezTo>
                    <a:pt x="228" y="2968"/>
                    <a:pt x="1" y="2095"/>
                    <a:pt x="146" y="1241"/>
                  </a:cubicBezTo>
                  <a:cubicBezTo>
                    <a:pt x="260" y="589"/>
                    <a:pt x="747" y="1"/>
                    <a:pt x="1469" y="342"/>
                  </a:cubicBezTo>
                  <a:cubicBezTo>
                    <a:pt x="1779" y="494"/>
                    <a:pt x="2006" y="861"/>
                    <a:pt x="2152" y="1159"/>
                  </a:cubicBezTo>
                  <a:cubicBezTo>
                    <a:pt x="2260" y="1399"/>
                    <a:pt x="2361" y="1696"/>
                    <a:pt x="2361" y="19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8"/>
            <p:cNvSpPr/>
            <p:nvPr/>
          </p:nvSpPr>
          <p:spPr>
            <a:xfrm>
              <a:off x="4376212" y="4246464"/>
              <a:ext cx="59761" cy="100728"/>
            </a:xfrm>
            <a:custGeom>
              <a:avLst/>
              <a:gdLst/>
              <a:ahLst/>
              <a:cxnLst/>
              <a:rect l="l" t="t" r="r" b="b"/>
              <a:pathLst>
                <a:path w="2741" h="4620" fill="none" extrusionOk="0">
                  <a:moveTo>
                    <a:pt x="2652" y="3715"/>
                  </a:moveTo>
                  <a:cubicBezTo>
                    <a:pt x="2740" y="4057"/>
                    <a:pt x="2266" y="4436"/>
                    <a:pt x="1969" y="4500"/>
                  </a:cubicBezTo>
                  <a:cubicBezTo>
                    <a:pt x="1412" y="4620"/>
                    <a:pt x="975" y="3842"/>
                    <a:pt x="747" y="3449"/>
                  </a:cubicBezTo>
                  <a:cubicBezTo>
                    <a:pt x="406" y="2861"/>
                    <a:pt x="153" y="2108"/>
                    <a:pt x="64" y="1437"/>
                  </a:cubicBezTo>
                  <a:cubicBezTo>
                    <a:pt x="1" y="937"/>
                    <a:pt x="77" y="172"/>
                    <a:pt x="709" y="77"/>
                  </a:cubicBezTo>
                  <a:cubicBezTo>
                    <a:pt x="1216" y="1"/>
                    <a:pt x="1570" y="317"/>
                    <a:pt x="1696" y="76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8"/>
            <p:cNvSpPr/>
            <p:nvPr/>
          </p:nvSpPr>
          <p:spPr>
            <a:xfrm>
              <a:off x="4396075" y="4239029"/>
              <a:ext cx="197574" cy="255918"/>
            </a:xfrm>
            <a:custGeom>
              <a:avLst/>
              <a:gdLst/>
              <a:ahLst/>
              <a:cxnLst/>
              <a:rect l="l" t="t" r="r" b="b"/>
              <a:pathLst>
                <a:path w="9062" h="11738" fill="none" extrusionOk="0">
                  <a:moveTo>
                    <a:pt x="1" y="4075"/>
                  </a:moveTo>
                  <a:cubicBezTo>
                    <a:pt x="1" y="4233"/>
                    <a:pt x="26" y="4733"/>
                    <a:pt x="32" y="4891"/>
                  </a:cubicBezTo>
                  <a:cubicBezTo>
                    <a:pt x="83" y="5859"/>
                    <a:pt x="342" y="6777"/>
                    <a:pt x="773" y="7656"/>
                  </a:cubicBezTo>
                  <a:cubicBezTo>
                    <a:pt x="975" y="8074"/>
                    <a:pt x="1254" y="8574"/>
                    <a:pt x="1576" y="8916"/>
                  </a:cubicBezTo>
                  <a:cubicBezTo>
                    <a:pt x="1798" y="9143"/>
                    <a:pt x="2121" y="9333"/>
                    <a:pt x="2304" y="9586"/>
                  </a:cubicBezTo>
                  <a:lnTo>
                    <a:pt x="2184" y="11738"/>
                  </a:lnTo>
                  <a:lnTo>
                    <a:pt x="7246" y="11738"/>
                  </a:lnTo>
                  <a:lnTo>
                    <a:pt x="7005" y="9466"/>
                  </a:lnTo>
                  <a:cubicBezTo>
                    <a:pt x="7164" y="9428"/>
                    <a:pt x="7455" y="8979"/>
                    <a:pt x="7581" y="8802"/>
                  </a:cubicBezTo>
                  <a:cubicBezTo>
                    <a:pt x="8081" y="8093"/>
                    <a:pt x="8461" y="7315"/>
                    <a:pt x="8689" y="6480"/>
                  </a:cubicBezTo>
                  <a:cubicBezTo>
                    <a:pt x="8935" y="5606"/>
                    <a:pt x="9062" y="4765"/>
                    <a:pt x="9049" y="3860"/>
                  </a:cubicBezTo>
                  <a:cubicBezTo>
                    <a:pt x="9043" y="3316"/>
                    <a:pt x="8910" y="2854"/>
                    <a:pt x="8695" y="2360"/>
                  </a:cubicBezTo>
                  <a:cubicBezTo>
                    <a:pt x="8537" y="1987"/>
                    <a:pt x="8315" y="1633"/>
                    <a:pt x="8125" y="1272"/>
                  </a:cubicBezTo>
                  <a:cubicBezTo>
                    <a:pt x="7955" y="943"/>
                    <a:pt x="7739" y="620"/>
                    <a:pt x="7448" y="380"/>
                  </a:cubicBezTo>
                  <a:cubicBezTo>
                    <a:pt x="6974" y="0"/>
                    <a:pt x="6392" y="184"/>
                    <a:pt x="5885" y="399"/>
                  </a:cubicBezTo>
                  <a:cubicBezTo>
                    <a:pt x="5202" y="690"/>
                    <a:pt x="4506" y="924"/>
                    <a:pt x="3886" y="1354"/>
                  </a:cubicBezTo>
                  <a:cubicBezTo>
                    <a:pt x="3576" y="1569"/>
                    <a:pt x="3285" y="2012"/>
                    <a:pt x="3399" y="2398"/>
                  </a:cubicBezTo>
                  <a:cubicBezTo>
                    <a:pt x="3576" y="3056"/>
                    <a:pt x="4765" y="3113"/>
                    <a:pt x="5284" y="2993"/>
                  </a:cubicBezTo>
                  <a:cubicBezTo>
                    <a:pt x="5556" y="2923"/>
                    <a:pt x="5841" y="2848"/>
                    <a:pt x="6063" y="2689"/>
                  </a:cubicBezTo>
                  <a:cubicBezTo>
                    <a:pt x="6221" y="2575"/>
                    <a:pt x="6676" y="2322"/>
                    <a:pt x="6664" y="210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8"/>
            <p:cNvSpPr/>
            <p:nvPr/>
          </p:nvSpPr>
          <p:spPr>
            <a:xfrm>
              <a:off x="4468659" y="4329121"/>
              <a:ext cx="22369" cy="79601"/>
            </a:xfrm>
            <a:custGeom>
              <a:avLst/>
              <a:gdLst/>
              <a:ahLst/>
              <a:cxnLst/>
              <a:rect l="l" t="t" r="r" b="b"/>
              <a:pathLst>
                <a:path w="1026" h="3651" fill="none" extrusionOk="0">
                  <a:moveTo>
                    <a:pt x="1025" y="0"/>
                  </a:moveTo>
                  <a:cubicBezTo>
                    <a:pt x="652" y="633"/>
                    <a:pt x="342" y="1095"/>
                    <a:pt x="152" y="1822"/>
                  </a:cubicBezTo>
                  <a:cubicBezTo>
                    <a:pt x="0" y="2430"/>
                    <a:pt x="51" y="3025"/>
                    <a:pt x="44" y="365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8"/>
          <p:cNvGrpSpPr/>
          <p:nvPr/>
        </p:nvGrpSpPr>
        <p:grpSpPr>
          <a:xfrm rot="-310413">
            <a:off x="1466423" y="2299694"/>
            <a:ext cx="607270" cy="1209045"/>
            <a:chOff x="4711331" y="4063817"/>
            <a:chExt cx="214406" cy="426857"/>
          </a:xfrm>
        </p:grpSpPr>
        <p:sp>
          <p:nvSpPr>
            <p:cNvPr id="1165" name="Google Shape;1165;p58"/>
            <p:cNvSpPr/>
            <p:nvPr/>
          </p:nvSpPr>
          <p:spPr>
            <a:xfrm>
              <a:off x="4711876" y="4066992"/>
              <a:ext cx="213861" cy="420461"/>
            </a:xfrm>
            <a:custGeom>
              <a:avLst/>
              <a:gdLst/>
              <a:ahLst/>
              <a:cxnLst/>
              <a:rect l="l" t="t" r="r" b="b"/>
              <a:pathLst>
                <a:path w="9809" h="19285" extrusionOk="0">
                  <a:moveTo>
                    <a:pt x="8072" y="0"/>
                  </a:moveTo>
                  <a:cubicBezTo>
                    <a:pt x="7735" y="0"/>
                    <a:pt x="7343" y="200"/>
                    <a:pt x="7201" y="953"/>
                  </a:cubicBezTo>
                  <a:cubicBezTo>
                    <a:pt x="7075" y="1618"/>
                    <a:pt x="6936" y="2301"/>
                    <a:pt x="6834" y="2985"/>
                  </a:cubicBezTo>
                  <a:cubicBezTo>
                    <a:pt x="6645" y="4212"/>
                    <a:pt x="6537" y="5452"/>
                    <a:pt x="6398" y="6686"/>
                  </a:cubicBezTo>
                  <a:cubicBezTo>
                    <a:pt x="6366" y="6990"/>
                    <a:pt x="6328" y="7287"/>
                    <a:pt x="6284" y="7591"/>
                  </a:cubicBezTo>
                  <a:cubicBezTo>
                    <a:pt x="6265" y="7718"/>
                    <a:pt x="6189" y="7996"/>
                    <a:pt x="6176" y="8274"/>
                  </a:cubicBezTo>
                  <a:lnTo>
                    <a:pt x="5974" y="8274"/>
                  </a:lnTo>
                  <a:lnTo>
                    <a:pt x="6031" y="8230"/>
                  </a:lnTo>
                  <a:cubicBezTo>
                    <a:pt x="6012" y="7926"/>
                    <a:pt x="6005" y="7572"/>
                    <a:pt x="5967" y="7243"/>
                  </a:cubicBezTo>
                  <a:cubicBezTo>
                    <a:pt x="5904" y="6686"/>
                    <a:pt x="5822" y="6142"/>
                    <a:pt x="5778" y="5579"/>
                  </a:cubicBezTo>
                  <a:cubicBezTo>
                    <a:pt x="5670" y="4269"/>
                    <a:pt x="5449" y="2972"/>
                    <a:pt x="5189" y="1687"/>
                  </a:cubicBezTo>
                  <a:cubicBezTo>
                    <a:pt x="5113" y="1282"/>
                    <a:pt x="5018" y="764"/>
                    <a:pt x="4797" y="409"/>
                  </a:cubicBezTo>
                  <a:cubicBezTo>
                    <a:pt x="4678" y="216"/>
                    <a:pt x="4510" y="132"/>
                    <a:pt x="4324" y="132"/>
                  </a:cubicBezTo>
                  <a:cubicBezTo>
                    <a:pt x="4174" y="132"/>
                    <a:pt x="4012" y="187"/>
                    <a:pt x="3854" y="283"/>
                  </a:cubicBezTo>
                  <a:cubicBezTo>
                    <a:pt x="3190" y="669"/>
                    <a:pt x="3607" y="3921"/>
                    <a:pt x="3664" y="4528"/>
                  </a:cubicBezTo>
                  <a:cubicBezTo>
                    <a:pt x="3759" y="5613"/>
                    <a:pt x="3860" y="6893"/>
                    <a:pt x="3992" y="8092"/>
                  </a:cubicBezTo>
                  <a:lnTo>
                    <a:pt x="3992" y="8092"/>
                  </a:lnTo>
                  <a:cubicBezTo>
                    <a:pt x="3909" y="7764"/>
                    <a:pt x="3752" y="7381"/>
                    <a:pt x="3626" y="7211"/>
                  </a:cubicBezTo>
                  <a:cubicBezTo>
                    <a:pt x="3424" y="6946"/>
                    <a:pt x="3247" y="6655"/>
                    <a:pt x="2937" y="6503"/>
                  </a:cubicBezTo>
                  <a:cubicBezTo>
                    <a:pt x="2789" y="6431"/>
                    <a:pt x="2652" y="6399"/>
                    <a:pt x="2526" y="6399"/>
                  </a:cubicBezTo>
                  <a:cubicBezTo>
                    <a:pt x="2039" y="6399"/>
                    <a:pt x="1719" y="6875"/>
                    <a:pt x="1633" y="7382"/>
                  </a:cubicBezTo>
                  <a:cubicBezTo>
                    <a:pt x="1545" y="7888"/>
                    <a:pt x="1589" y="8414"/>
                    <a:pt x="1696" y="8926"/>
                  </a:cubicBezTo>
                  <a:lnTo>
                    <a:pt x="1658" y="8831"/>
                  </a:lnTo>
                  <a:cubicBezTo>
                    <a:pt x="1550" y="8425"/>
                    <a:pt x="1250" y="8138"/>
                    <a:pt x="829" y="8138"/>
                  </a:cubicBezTo>
                  <a:cubicBezTo>
                    <a:pt x="784" y="8138"/>
                    <a:pt x="738" y="8141"/>
                    <a:pt x="690" y="8148"/>
                  </a:cubicBezTo>
                  <a:cubicBezTo>
                    <a:pt x="70" y="8243"/>
                    <a:pt x="1" y="8996"/>
                    <a:pt x="58" y="9489"/>
                  </a:cubicBezTo>
                  <a:cubicBezTo>
                    <a:pt x="133" y="10154"/>
                    <a:pt x="387" y="10888"/>
                    <a:pt x="728" y="11470"/>
                  </a:cubicBezTo>
                  <a:cubicBezTo>
                    <a:pt x="773" y="11558"/>
                    <a:pt x="842" y="11660"/>
                    <a:pt x="912" y="11774"/>
                  </a:cubicBezTo>
                  <a:cubicBezTo>
                    <a:pt x="912" y="11970"/>
                    <a:pt x="918" y="12400"/>
                    <a:pt x="924" y="12546"/>
                  </a:cubicBezTo>
                  <a:cubicBezTo>
                    <a:pt x="975" y="13507"/>
                    <a:pt x="1228" y="14412"/>
                    <a:pt x="1646" y="15279"/>
                  </a:cubicBezTo>
                  <a:cubicBezTo>
                    <a:pt x="1848" y="15690"/>
                    <a:pt x="2120" y="16178"/>
                    <a:pt x="2443" y="16513"/>
                  </a:cubicBezTo>
                  <a:cubicBezTo>
                    <a:pt x="2664" y="16741"/>
                    <a:pt x="2981" y="16924"/>
                    <a:pt x="3158" y="17165"/>
                  </a:cubicBezTo>
                  <a:lnTo>
                    <a:pt x="3038" y="19284"/>
                  </a:lnTo>
                  <a:lnTo>
                    <a:pt x="8030" y="19284"/>
                  </a:lnTo>
                  <a:lnTo>
                    <a:pt x="7783" y="17051"/>
                  </a:lnTo>
                  <a:cubicBezTo>
                    <a:pt x="7942" y="17006"/>
                    <a:pt x="8226" y="16564"/>
                    <a:pt x="8353" y="16393"/>
                  </a:cubicBezTo>
                  <a:cubicBezTo>
                    <a:pt x="8840" y="15690"/>
                    <a:pt x="9213" y="14931"/>
                    <a:pt x="9441" y="14096"/>
                  </a:cubicBezTo>
                  <a:cubicBezTo>
                    <a:pt x="9682" y="13235"/>
                    <a:pt x="9808" y="12406"/>
                    <a:pt x="9802" y="11514"/>
                  </a:cubicBezTo>
                  <a:cubicBezTo>
                    <a:pt x="9796" y="10983"/>
                    <a:pt x="9656" y="10527"/>
                    <a:pt x="9448" y="10040"/>
                  </a:cubicBezTo>
                  <a:cubicBezTo>
                    <a:pt x="9289" y="9679"/>
                    <a:pt x="9074" y="9331"/>
                    <a:pt x="8884" y="8970"/>
                  </a:cubicBezTo>
                  <a:cubicBezTo>
                    <a:pt x="8783" y="8781"/>
                    <a:pt x="8669" y="8603"/>
                    <a:pt x="8543" y="8426"/>
                  </a:cubicBezTo>
                  <a:lnTo>
                    <a:pt x="8574" y="8426"/>
                  </a:lnTo>
                  <a:cubicBezTo>
                    <a:pt x="8688" y="7363"/>
                    <a:pt x="8758" y="6281"/>
                    <a:pt x="8828" y="5206"/>
                  </a:cubicBezTo>
                  <a:cubicBezTo>
                    <a:pt x="8916" y="3927"/>
                    <a:pt x="9011" y="2592"/>
                    <a:pt x="8922" y="1308"/>
                  </a:cubicBezTo>
                  <a:cubicBezTo>
                    <a:pt x="8891" y="890"/>
                    <a:pt x="8922" y="428"/>
                    <a:pt x="8574" y="156"/>
                  </a:cubicBezTo>
                  <a:cubicBezTo>
                    <a:pt x="8485" y="84"/>
                    <a:pt x="8290" y="0"/>
                    <a:pt x="8072"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8"/>
            <p:cNvSpPr/>
            <p:nvPr/>
          </p:nvSpPr>
          <p:spPr>
            <a:xfrm>
              <a:off x="4711876" y="4068548"/>
              <a:ext cx="213861" cy="420592"/>
            </a:xfrm>
            <a:custGeom>
              <a:avLst/>
              <a:gdLst/>
              <a:ahLst/>
              <a:cxnLst/>
              <a:rect l="l" t="t" r="r" b="b"/>
              <a:pathLst>
                <a:path w="9809" h="19291" extrusionOk="0">
                  <a:moveTo>
                    <a:pt x="8072" y="1"/>
                  </a:moveTo>
                  <a:cubicBezTo>
                    <a:pt x="7735" y="1"/>
                    <a:pt x="7343" y="201"/>
                    <a:pt x="7201" y="954"/>
                  </a:cubicBezTo>
                  <a:cubicBezTo>
                    <a:pt x="7075" y="1618"/>
                    <a:pt x="6936" y="2308"/>
                    <a:pt x="6834" y="2985"/>
                  </a:cubicBezTo>
                  <a:cubicBezTo>
                    <a:pt x="6645" y="4212"/>
                    <a:pt x="6537" y="5453"/>
                    <a:pt x="6398" y="6686"/>
                  </a:cubicBezTo>
                  <a:cubicBezTo>
                    <a:pt x="6366" y="6990"/>
                    <a:pt x="6328" y="7288"/>
                    <a:pt x="6284" y="7591"/>
                  </a:cubicBezTo>
                  <a:cubicBezTo>
                    <a:pt x="6265" y="7718"/>
                    <a:pt x="6189" y="8003"/>
                    <a:pt x="6176" y="8281"/>
                  </a:cubicBezTo>
                  <a:lnTo>
                    <a:pt x="5974" y="8281"/>
                  </a:lnTo>
                  <a:lnTo>
                    <a:pt x="6031" y="8230"/>
                  </a:lnTo>
                  <a:cubicBezTo>
                    <a:pt x="6012" y="7927"/>
                    <a:pt x="6005" y="7572"/>
                    <a:pt x="5967" y="7243"/>
                  </a:cubicBezTo>
                  <a:cubicBezTo>
                    <a:pt x="5904" y="6686"/>
                    <a:pt x="5822" y="6142"/>
                    <a:pt x="5778" y="5579"/>
                  </a:cubicBezTo>
                  <a:cubicBezTo>
                    <a:pt x="5670" y="4269"/>
                    <a:pt x="5449" y="2972"/>
                    <a:pt x="5189" y="1688"/>
                  </a:cubicBezTo>
                  <a:cubicBezTo>
                    <a:pt x="5113" y="1289"/>
                    <a:pt x="5018" y="764"/>
                    <a:pt x="4797" y="410"/>
                  </a:cubicBezTo>
                  <a:cubicBezTo>
                    <a:pt x="4678" y="217"/>
                    <a:pt x="4510" y="133"/>
                    <a:pt x="4324" y="133"/>
                  </a:cubicBezTo>
                  <a:cubicBezTo>
                    <a:pt x="4174" y="133"/>
                    <a:pt x="4012" y="187"/>
                    <a:pt x="3854" y="283"/>
                  </a:cubicBezTo>
                  <a:cubicBezTo>
                    <a:pt x="3190" y="669"/>
                    <a:pt x="3607" y="3921"/>
                    <a:pt x="3664" y="4529"/>
                  </a:cubicBezTo>
                  <a:cubicBezTo>
                    <a:pt x="3759" y="5620"/>
                    <a:pt x="3860" y="6894"/>
                    <a:pt x="3992" y="8093"/>
                  </a:cubicBezTo>
                  <a:lnTo>
                    <a:pt x="3992" y="8093"/>
                  </a:lnTo>
                  <a:cubicBezTo>
                    <a:pt x="3909" y="7771"/>
                    <a:pt x="3752" y="7382"/>
                    <a:pt x="3626" y="7212"/>
                  </a:cubicBezTo>
                  <a:cubicBezTo>
                    <a:pt x="3424" y="6952"/>
                    <a:pt x="3247" y="6655"/>
                    <a:pt x="2937" y="6509"/>
                  </a:cubicBezTo>
                  <a:cubicBezTo>
                    <a:pt x="2788" y="6437"/>
                    <a:pt x="2650" y="6405"/>
                    <a:pt x="2523" y="6405"/>
                  </a:cubicBezTo>
                  <a:cubicBezTo>
                    <a:pt x="2038" y="6405"/>
                    <a:pt x="1718" y="6876"/>
                    <a:pt x="1633" y="7383"/>
                  </a:cubicBezTo>
                  <a:cubicBezTo>
                    <a:pt x="1545" y="7889"/>
                    <a:pt x="1589" y="8414"/>
                    <a:pt x="1696" y="8926"/>
                  </a:cubicBezTo>
                  <a:lnTo>
                    <a:pt x="1658" y="8832"/>
                  </a:lnTo>
                  <a:cubicBezTo>
                    <a:pt x="1551" y="8429"/>
                    <a:pt x="1255" y="8143"/>
                    <a:pt x="839" y="8143"/>
                  </a:cubicBezTo>
                  <a:cubicBezTo>
                    <a:pt x="791" y="8143"/>
                    <a:pt x="741" y="8147"/>
                    <a:pt x="690" y="8154"/>
                  </a:cubicBezTo>
                  <a:cubicBezTo>
                    <a:pt x="70" y="8249"/>
                    <a:pt x="1" y="8996"/>
                    <a:pt x="58" y="9490"/>
                  </a:cubicBezTo>
                  <a:cubicBezTo>
                    <a:pt x="133" y="10154"/>
                    <a:pt x="387" y="10888"/>
                    <a:pt x="728" y="11476"/>
                  </a:cubicBezTo>
                  <a:cubicBezTo>
                    <a:pt x="773" y="11559"/>
                    <a:pt x="842" y="11666"/>
                    <a:pt x="912" y="11774"/>
                  </a:cubicBezTo>
                  <a:cubicBezTo>
                    <a:pt x="912" y="11970"/>
                    <a:pt x="918" y="12400"/>
                    <a:pt x="924" y="12552"/>
                  </a:cubicBezTo>
                  <a:cubicBezTo>
                    <a:pt x="975" y="13508"/>
                    <a:pt x="1228" y="14419"/>
                    <a:pt x="1646" y="15279"/>
                  </a:cubicBezTo>
                  <a:cubicBezTo>
                    <a:pt x="1848" y="15691"/>
                    <a:pt x="2120" y="16178"/>
                    <a:pt x="2443" y="16513"/>
                  </a:cubicBezTo>
                  <a:cubicBezTo>
                    <a:pt x="2664" y="16741"/>
                    <a:pt x="2981" y="16924"/>
                    <a:pt x="3158" y="17171"/>
                  </a:cubicBezTo>
                  <a:lnTo>
                    <a:pt x="3038" y="19291"/>
                  </a:lnTo>
                  <a:lnTo>
                    <a:pt x="8030" y="19291"/>
                  </a:lnTo>
                  <a:lnTo>
                    <a:pt x="7783" y="17051"/>
                  </a:lnTo>
                  <a:cubicBezTo>
                    <a:pt x="7942" y="17013"/>
                    <a:pt x="8226" y="16570"/>
                    <a:pt x="8353" y="16393"/>
                  </a:cubicBezTo>
                  <a:cubicBezTo>
                    <a:pt x="8840" y="15691"/>
                    <a:pt x="9213" y="14931"/>
                    <a:pt x="9441" y="14102"/>
                  </a:cubicBezTo>
                  <a:cubicBezTo>
                    <a:pt x="9682" y="13236"/>
                    <a:pt x="9808" y="12407"/>
                    <a:pt x="9802" y="11514"/>
                  </a:cubicBezTo>
                  <a:cubicBezTo>
                    <a:pt x="9796" y="10983"/>
                    <a:pt x="9656" y="10534"/>
                    <a:pt x="9448" y="10040"/>
                  </a:cubicBezTo>
                  <a:cubicBezTo>
                    <a:pt x="9289" y="9679"/>
                    <a:pt x="9074" y="9331"/>
                    <a:pt x="8884" y="8977"/>
                  </a:cubicBezTo>
                  <a:cubicBezTo>
                    <a:pt x="8783" y="8787"/>
                    <a:pt x="8669" y="8604"/>
                    <a:pt x="8543" y="8427"/>
                  </a:cubicBezTo>
                  <a:lnTo>
                    <a:pt x="8574" y="8427"/>
                  </a:lnTo>
                  <a:cubicBezTo>
                    <a:pt x="8688" y="7370"/>
                    <a:pt x="8758" y="6288"/>
                    <a:pt x="8828" y="5212"/>
                  </a:cubicBezTo>
                  <a:cubicBezTo>
                    <a:pt x="8916" y="3928"/>
                    <a:pt x="9011" y="2593"/>
                    <a:pt x="8922" y="1308"/>
                  </a:cubicBezTo>
                  <a:cubicBezTo>
                    <a:pt x="8891" y="890"/>
                    <a:pt x="8922" y="435"/>
                    <a:pt x="8574" y="156"/>
                  </a:cubicBezTo>
                  <a:cubicBezTo>
                    <a:pt x="8485" y="84"/>
                    <a:pt x="8290" y="1"/>
                    <a:pt x="80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8"/>
            <p:cNvSpPr/>
            <p:nvPr/>
          </p:nvSpPr>
          <p:spPr>
            <a:xfrm>
              <a:off x="4861012" y="4295871"/>
              <a:ext cx="23350" cy="28300"/>
            </a:xfrm>
            <a:custGeom>
              <a:avLst/>
              <a:gdLst/>
              <a:ahLst/>
              <a:cxnLst/>
              <a:rect l="l" t="t" r="r" b="b"/>
              <a:pathLst>
                <a:path w="1071" h="1298" fill="none" extrusionOk="0">
                  <a:moveTo>
                    <a:pt x="1070" y="1297"/>
                  </a:moveTo>
                  <a:cubicBezTo>
                    <a:pt x="773" y="1266"/>
                    <a:pt x="463" y="867"/>
                    <a:pt x="311" y="626"/>
                  </a:cubicBezTo>
                  <a:cubicBezTo>
                    <a:pt x="159" y="386"/>
                    <a:pt x="89" y="266"/>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8"/>
            <p:cNvSpPr/>
            <p:nvPr/>
          </p:nvSpPr>
          <p:spPr>
            <a:xfrm>
              <a:off x="4846382" y="4063817"/>
              <a:ext cx="61963" cy="190118"/>
            </a:xfrm>
            <a:custGeom>
              <a:avLst/>
              <a:gdLst/>
              <a:ahLst/>
              <a:cxnLst/>
              <a:rect l="l" t="t" r="r" b="b"/>
              <a:pathLst>
                <a:path w="2842" h="8720" fill="none" extrusionOk="0">
                  <a:moveTo>
                    <a:pt x="2405" y="8719"/>
                  </a:moveTo>
                  <a:cubicBezTo>
                    <a:pt x="2519" y="7656"/>
                    <a:pt x="2589" y="6574"/>
                    <a:pt x="2659" y="5499"/>
                  </a:cubicBezTo>
                  <a:cubicBezTo>
                    <a:pt x="2747" y="4214"/>
                    <a:pt x="2842" y="2879"/>
                    <a:pt x="2753" y="1601"/>
                  </a:cubicBezTo>
                  <a:cubicBezTo>
                    <a:pt x="2722" y="1177"/>
                    <a:pt x="2753" y="721"/>
                    <a:pt x="2405" y="443"/>
                  </a:cubicBezTo>
                  <a:cubicBezTo>
                    <a:pt x="2178" y="260"/>
                    <a:pt x="1266" y="0"/>
                    <a:pt x="1026" y="1240"/>
                  </a:cubicBezTo>
                  <a:cubicBezTo>
                    <a:pt x="906" y="1905"/>
                    <a:pt x="767" y="2594"/>
                    <a:pt x="665" y="3278"/>
                  </a:cubicBezTo>
                  <a:cubicBezTo>
                    <a:pt x="476" y="4499"/>
                    <a:pt x="368" y="5739"/>
                    <a:pt x="229" y="6979"/>
                  </a:cubicBezTo>
                  <a:cubicBezTo>
                    <a:pt x="197" y="7277"/>
                    <a:pt x="159" y="7581"/>
                    <a:pt x="115" y="7878"/>
                  </a:cubicBezTo>
                  <a:cubicBezTo>
                    <a:pt x="90" y="8011"/>
                    <a:pt x="1" y="8321"/>
                    <a:pt x="1" y="861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8"/>
            <p:cNvSpPr/>
            <p:nvPr/>
          </p:nvSpPr>
          <p:spPr>
            <a:xfrm>
              <a:off x="4744015" y="4204253"/>
              <a:ext cx="63205" cy="128460"/>
            </a:xfrm>
            <a:custGeom>
              <a:avLst/>
              <a:gdLst/>
              <a:ahLst/>
              <a:cxnLst/>
              <a:rect l="l" t="t" r="r" b="b"/>
              <a:pathLst>
                <a:path w="2899" h="5892" fill="none" extrusionOk="0">
                  <a:moveTo>
                    <a:pt x="2507" y="1937"/>
                  </a:moveTo>
                  <a:cubicBezTo>
                    <a:pt x="2418" y="1614"/>
                    <a:pt x="2260" y="1222"/>
                    <a:pt x="2133" y="1051"/>
                  </a:cubicBezTo>
                  <a:cubicBezTo>
                    <a:pt x="1937" y="792"/>
                    <a:pt x="1754" y="494"/>
                    <a:pt x="1444" y="349"/>
                  </a:cubicBezTo>
                  <a:cubicBezTo>
                    <a:pt x="735" y="1"/>
                    <a:pt x="254" y="583"/>
                    <a:pt x="140" y="1222"/>
                  </a:cubicBezTo>
                  <a:cubicBezTo>
                    <a:pt x="1" y="2070"/>
                    <a:pt x="222" y="2937"/>
                    <a:pt x="431" y="3753"/>
                  </a:cubicBezTo>
                  <a:cubicBezTo>
                    <a:pt x="577" y="4316"/>
                    <a:pt x="672" y="5442"/>
                    <a:pt x="1304" y="5708"/>
                  </a:cubicBezTo>
                  <a:cubicBezTo>
                    <a:pt x="1747" y="5892"/>
                    <a:pt x="2545" y="5740"/>
                    <a:pt x="2677" y="5227"/>
                  </a:cubicBezTo>
                  <a:cubicBezTo>
                    <a:pt x="2785" y="4847"/>
                    <a:pt x="2899" y="4594"/>
                    <a:pt x="2791" y="404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8"/>
            <p:cNvSpPr/>
            <p:nvPr/>
          </p:nvSpPr>
          <p:spPr>
            <a:xfrm>
              <a:off x="4711331" y="4245919"/>
              <a:ext cx="59063" cy="99354"/>
            </a:xfrm>
            <a:custGeom>
              <a:avLst/>
              <a:gdLst/>
              <a:ahLst/>
              <a:cxnLst/>
              <a:rect l="l" t="t" r="r" b="b"/>
              <a:pathLst>
                <a:path w="2709" h="4557" fill="none" extrusionOk="0">
                  <a:moveTo>
                    <a:pt x="2620" y="3664"/>
                  </a:moveTo>
                  <a:cubicBezTo>
                    <a:pt x="2708" y="3993"/>
                    <a:pt x="2240" y="4373"/>
                    <a:pt x="1943" y="4436"/>
                  </a:cubicBezTo>
                  <a:cubicBezTo>
                    <a:pt x="1392" y="4556"/>
                    <a:pt x="968" y="3791"/>
                    <a:pt x="741" y="3405"/>
                  </a:cubicBezTo>
                  <a:cubicBezTo>
                    <a:pt x="399" y="2823"/>
                    <a:pt x="152" y="2082"/>
                    <a:pt x="64" y="1418"/>
                  </a:cubicBezTo>
                  <a:cubicBezTo>
                    <a:pt x="0" y="924"/>
                    <a:pt x="76" y="178"/>
                    <a:pt x="696" y="83"/>
                  </a:cubicBezTo>
                  <a:cubicBezTo>
                    <a:pt x="1196" y="0"/>
                    <a:pt x="1551" y="311"/>
                    <a:pt x="1671" y="76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8"/>
            <p:cNvSpPr/>
            <p:nvPr/>
          </p:nvSpPr>
          <p:spPr>
            <a:xfrm>
              <a:off x="4731325" y="4238201"/>
              <a:ext cx="193999" cy="252473"/>
            </a:xfrm>
            <a:custGeom>
              <a:avLst/>
              <a:gdLst/>
              <a:ahLst/>
              <a:cxnLst/>
              <a:rect l="l" t="t" r="r" b="b"/>
              <a:pathLst>
                <a:path w="8898" h="11580" fill="none" extrusionOk="0">
                  <a:moveTo>
                    <a:pt x="1" y="4056"/>
                  </a:moveTo>
                  <a:cubicBezTo>
                    <a:pt x="1" y="4252"/>
                    <a:pt x="13" y="4683"/>
                    <a:pt x="20" y="4841"/>
                  </a:cubicBezTo>
                  <a:cubicBezTo>
                    <a:pt x="64" y="5796"/>
                    <a:pt x="317" y="6707"/>
                    <a:pt x="741" y="7568"/>
                  </a:cubicBezTo>
                  <a:cubicBezTo>
                    <a:pt x="944" y="7979"/>
                    <a:pt x="1216" y="8473"/>
                    <a:pt x="1538" y="8802"/>
                  </a:cubicBezTo>
                  <a:cubicBezTo>
                    <a:pt x="1760" y="9030"/>
                    <a:pt x="2076" y="9213"/>
                    <a:pt x="2247" y="9460"/>
                  </a:cubicBezTo>
                  <a:lnTo>
                    <a:pt x="2133" y="11580"/>
                  </a:lnTo>
                  <a:lnTo>
                    <a:pt x="7119" y="11580"/>
                  </a:lnTo>
                  <a:lnTo>
                    <a:pt x="6879" y="9340"/>
                  </a:lnTo>
                  <a:cubicBezTo>
                    <a:pt x="7037" y="9302"/>
                    <a:pt x="7315" y="8859"/>
                    <a:pt x="7448" y="8682"/>
                  </a:cubicBezTo>
                  <a:cubicBezTo>
                    <a:pt x="7936" y="7979"/>
                    <a:pt x="8309" y="7220"/>
                    <a:pt x="8537" y="6391"/>
                  </a:cubicBezTo>
                  <a:cubicBezTo>
                    <a:pt x="8777" y="5524"/>
                    <a:pt x="8897" y="4695"/>
                    <a:pt x="8891" y="3803"/>
                  </a:cubicBezTo>
                  <a:cubicBezTo>
                    <a:pt x="8885" y="3265"/>
                    <a:pt x="8752" y="2816"/>
                    <a:pt x="8537" y="2316"/>
                  </a:cubicBezTo>
                  <a:cubicBezTo>
                    <a:pt x="8378" y="1955"/>
                    <a:pt x="8163" y="1607"/>
                    <a:pt x="7973" y="1247"/>
                  </a:cubicBezTo>
                  <a:cubicBezTo>
                    <a:pt x="7803" y="924"/>
                    <a:pt x="7594" y="608"/>
                    <a:pt x="7303" y="373"/>
                  </a:cubicBezTo>
                  <a:cubicBezTo>
                    <a:pt x="6835" y="0"/>
                    <a:pt x="6265" y="171"/>
                    <a:pt x="5771" y="386"/>
                  </a:cubicBezTo>
                  <a:cubicBezTo>
                    <a:pt x="5094" y="671"/>
                    <a:pt x="4405" y="905"/>
                    <a:pt x="3791" y="1329"/>
                  </a:cubicBezTo>
                  <a:cubicBezTo>
                    <a:pt x="3481" y="1531"/>
                    <a:pt x="3196" y="1968"/>
                    <a:pt x="3297" y="2354"/>
                  </a:cubicBezTo>
                  <a:cubicBezTo>
                    <a:pt x="3475" y="3006"/>
                    <a:pt x="4645" y="3069"/>
                    <a:pt x="5164" y="2942"/>
                  </a:cubicBezTo>
                  <a:cubicBezTo>
                    <a:pt x="5430" y="2879"/>
                    <a:pt x="5715" y="2797"/>
                    <a:pt x="5936" y="2639"/>
                  </a:cubicBezTo>
                  <a:cubicBezTo>
                    <a:pt x="6094" y="2531"/>
                    <a:pt x="6354" y="2348"/>
                    <a:pt x="6524" y="206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8"/>
            <p:cNvSpPr/>
            <p:nvPr/>
          </p:nvSpPr>
          <p:spPr>
            <a:xfrm>
              <a:off x="4802666" y="4326636"/>
              <a:ext cx="24441" cy="79208"/>
            </a:xfrm>
            <a:custGeom>
              <a:avLst/>
              <a:gdLst/>
              <a:ahLst/>
              <a:cxnLst/>
              <a:rect l="l" t="t" r="r" b="b"/>
              <a:pathLst>
                <a:path w="1121" h="3633" fill="none" extrusionOk="0">
                  <a:moveTo>
                    <a:pt x="1120" y="0"/>
                  </a:moveTo>
                  <a:cubicBezTo>
                    <a:pt x="747" y="627"/>
                    <a:pt x="329" y="1114"/>
                    <a:pt x="146" y="1835"/>
                  </a:cubicBezTo>
                  <a:cubicBezTo>
                    <a:pt x="0" y="2436"/>
                    <a:pt x="44" y="3018"/>
                    <a:pt x="38" y="36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8"/>
            <p:cNvSpPr/>
            <p:nvPr/>
          </p:nvSpPr>
          <p:spPr>
            <a:xfrm>
              <a:off x="4780993" y="4071405"/>
              <a:ext cx="61963" cy="211637"/>
            </a:xfrm>
            <a:custGeom>
              <a:avLst/>
              <a:gdLst/>
              <a:ahLst/>
              <a:cxnLst/>
              <a:rect l="l" t="t" r="r" b="b"/>
              <a:pathLst>
                <a:path w="2842" h="9707" fill="none" extrusionOk="0">
                  <a:moveTo>
                    <a:pt x="2842" y="8169"/>
                  </a:moveTo>
                  <a:cubicBezTo>
                    <a:pt x="2829" y="7872"/>
                    <a:pt x="2816" y="7517"/>
                    <a:pt x="2778" y="7182"/>
                  </a:cubicBezTo>
                  <a:cubicBezTo>
                    <a:pt x="2715" y="6631"/>
                    <a:pt x="2639" y="6081"/>
                    <a:pt x="2589" y="5524"/>
                  </a:cubicBezTo>
                  <a:cubicBezTo>
                    <a:pt x="2487" y="4208"/>
                    <a:pt x="2266" y="2911"/>
                    <a:pt x="2007" y="1633"/>
                  </a:cubicBezTo>
                  <a:cubicBezTo>
                    <a:pt x="1924" y="1228"/>
                    <a:pt x="1829" y="702"/>
                    <a:pt x="1608" y="348"/>
                  </a:cubicBezTo>
                  <a:cubicBezTo>
                    <a:pt x="1393" y="0"/>
                    <a:pt x="1019" y="6"/>
                    <a:pt x="665" y="222"/>
                  </a:cubicBezTo>
                  <a:cubicBezTo>
                    <a:pt x="1" y="608"/>
                    <a:pt x="425" y="3860"/>
                    <a:pt x="475" y="4467"/>
                  </a:cubicBezTo>
                  <a:cubicBezTo>
                    <a:pt x="621" y="6081"/>
                    <a:pt x="779" y="8118"/>
                    <a:pt x="1019" y="9707"/>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58"/>
          <p:cNvGrpSpPr/>
          <p:nvPr/>
        </p:nvGrpSpPr>
        <p:grpSpPr>
          <a:xfrm rot="-640449">
            <a:off x="7633310" y="1094570"/>
            <a:ext cx="791874" cy="969842"/>
            <a:chOff x="5371382" y="900449"/>
            <a:chExt cx="581115" cy="711717"/>
          </a:xfrm>
        </p:grpSpPr>
        <p:sp>
          <p:nvSpPr>
            <p:cNvPr id="1175" name="Google Shape;1175;p58"/>
            <p:cNvSpPr/>
            <p:nvPr/>
          </p:nvSpPr>
          <p:spPr>
            <a:xfrm>
              <a:off x="5371383" y="900450"/>
              <a:ext cx="581115" cy="711707"/>
            </a:xfrm>
            <a:custGeom>
              <a:avLst/>
              <a:gdLst/>
              <a:ahLst/>
              <a:cxnLst/>
              <a:rect l="l" t="t" r="r" b="b"/>
              <a:pathLst>
                <a:path w="17029" h="20862" extrusionOk="0">
                  <a:moveTo>
                    <a:pt x="13100" y="1"/>
                  </a:moveTo>
                  <a:cubicBezTo>
                    <a:pt x="13054" y="1"/>
                    <a:pt x="13003" y="4"/>
                    <a:pt x="12947" y="10"/>
                  </a:cubicBezTo>
                  <a:cubicBezTo>
                    <a:pt x="10834" y="283"/>
                    <a:pt x="8777" y="877"/>
                    <a:pt x="6689" y="1276"/>
                  </a:cubicBezTo>
                  <a:cubicBezTo>
                    <a:pt x="5158" y="1592"/>
                    <a:pt x="3646" y="1985"/>
                    <a:pt x="2114" y="2320"/>
                  </a:cubicBezTo>
                  <a:cubicBezTo>
                    <a:pt x="1956" y="2377"/>
                    <a:pt x="1779" y="2415"/>
                    <a:pt x="1640" y="2510"/>
                  </a:cubicBezTo>
                  <a:cubicBezTo>
                    <a:pt x="1621" y="2504"/>
                    <a:pt x="1596" y="2497"/>
                    <a:pt x="1577" y="2497"/>
                  </a:cubicBezTo>
                  <a:cubicBezTo>
                    <a:pt x="1437" y="2523"/>
                    <a:pt x="1431" y="2542"/>
                    <a:pt x="1330" y="2630"/>
                  </a:cubicBezTo>
                  <a:cubicBezTo>
                    <a:pt x="1153" y="2807"/>
                    <a:pt x="1051" y="3029"/>
                    <a:pt x="950" y="3250"/>
                  </a:cubicBezTo>
                  <a:cubicBezTo>
                    <a:pt x="786" y="3573"/>
                    <a:pt x="608" y="4136"/>
                    <a:pt x="438" y="4528"/>
                  </a:cubicBezTo>
                  <a:cubicBezTo>
                    <a:pt x="336" y="4769"/>
                    <a:pt x="159" y="5098"/>
                    <a:pt x="147" y="5161"/>
                  </a:cubicBezTo>
                  <a:cubicBezTo>
                    <a:pt x="33" y="5433"/>
                    <a:pt x="1" y="5515"/>
                    <a:pt x="45" y="5844"/>
                  </a:cubicBezTo>
                  <a:cubicBezTo>
                    <a:pt x="71" y="6034"/>
                    <a:pt x="102" y="6180"/>
                    <a:pt x="147" y="6306"/>
                  </a:cubicBezTo>
                  <a:cubicBezTo>
                    <a:pt x="134" y="6332"/>
                    <a:pt x="134" y="6357"/>
                    <a:pt x="147" y="6389"/>
                  </a:cubicBezTo>
                  <a:cubicBezTo>
                    <a:pt x="672" y="9451"/>
                    <a:pt x="1418" y="12469"/>
                    <a:pt x="2102" y="15500"/>
                  </a:cubicBezTo>
                  <a:cubicBezTo>
                    <a:pt x="2279" y="16304"/>
                    <a:pt x="2475" y="17108"/>
                    <a:pt x="2608" y="17911"/>
                  </a:cubicBezTo>
                  <a:cubicBezTo>
                    <a:pt x="2760" y="18721"/>
                    <a:pt x="2886" y="19544"/>
                    <a:pt x="3203" y="20309"/>
                  </a:cubicBezTo>
                  <a:cubicBezTo>
                    <a:pt x="3290" y="20467"/>
                    <a:pt x="3286" y="20468"/>
                    <a:pt x="3369" y="20586"/>
                  </a:cubicBezTo>
                  <a:lnTo>
                    <a:pt x="3369" y="20586"/>
                  </a:lnTo>
                  <a:cubicBezTo>
                    <a:pt x="3368" y="20586"/>
                    <a:pt x="3368" y="20586"/>
                    <a:pt x="3367" y="20586"/>
                  </a:cubicBezTo>
                  <a:cubicBezTo>
                    <a:pt x="3366" y="20586"/>
                    <a:pt x="3366" y="20588"/>
                    <a:pt x="3367" y="20594"/>
                  </a:cubicBezTo>
                  <a:cubicBezTo>
                    <a:pt x="3412" y="20657"/>
                    <a:pt x="3456" y="20721"/>
                    <a:pt x="3525" y="20759"/>
                  </a:cubicBezTo>
                  <a:cubicBezTo>
                    <a:pt x="3557" y="20778"/>
                    <a:pt x="3582" y="20784"/>
                    <a:pt x="3614" y="20784"/>
                  </a:cubicBezTo>
                  <a:cubicBezTo>
                    <a:pt x="3745" y="20840"/>
                    <a:pt x="3881" y="20862"/>
                    <a:pt x="4018" y="20862"/>
                  </a:cubicBezTo>
                  <a:cubicBezTo>
                    <a:pt x="4330" y="20862"/>
                    <a:pt x="4650" y="20749"/>
                    <a:pt x="4949" y="20670"/>
                  </a:cubicBezTo>
                  <a:cubicBezTo>
                    <a:pt x="6645" y="20227"/>
                    <a:pt x="8334" y="19803"/>
                    <a:pt x="10030" y="19354"/>
                  </a:cubicBezTo>
                  <a:cubicBezTo>
                    <a:pt x="11081" y="19075"/>
                    <a:pt x="12169" y="18898"/>
                    <a:pt x="13232" y="18708"/>
                  </a:cubicBezTo>
                  <a:cubicBezTo>
                    <a:pt x="13650" y="18639"/>
                    <a:pt x="14080" y="18563"/>
                    <a:pt x="14491" y="18455"/>
                  </a:cubicBezTo>
                  <a:cubicBezTo>
                    <a:pt x="14959" y="18341"/>
                    <a:pt x="15510" y="18164"/>
                    <a:pt x="15434" y="17582"/>
                  </a:cubicBezTo>
                  <a:cubicBezTo>
                    <a:pt x="15434" y="17582"/>
                    <a:pt x="15434" y="17563"/>
                    <a:pt x="15421" y="17538"/>
                  </a:cubicBezTo>
                  <a:cubicBezTo>
                    <a:pt x="15409" y="17405"/>
                    <a:pt x="15421" y="17494"/>
                    <a:pt x="15390" y="17348"/>
                  </a:cubicBezTo>
                  <a:cubicBezTo>
                    <a:pt x="15383" y="17316"/>
                    <a:pt x="15377" y="17285"/>
                    <a:pt x="15371" y="17266"/>
                  </a:cubicBezTo>
                  <a:cubicBezTo>
                    <a:pt x="15371" y="17247"/>
                    <a:pt x="15339" y="17158"/>
                    <a:pt x="15333" y="17114"/>
                  </a:cubicBezTo>
                  <a:cubicBezTo>
                    <a:pt x="15333" y="17095"/>
                    <a:pt x="15320" y="17089"/>
                    <a:pt x="15320" y="17076"/>
                  </a:cubicBezTo>
                  <a:cubicBezTo>
                    <a:pt x="15567" y="16614"/>
                    <a:pt x="15820" y="16177"/>
                    <a:pt x="16124" y="15861"/>
                  </a:cubicBezTo>
                  <a:cubicBezTo>
                    <a:pt x="16326" y="15633"/>
                    <a:pt x="16459" y="15589"/>
                    <a:pt x="16725" y="15399"/>
                  </a:cubicBezTo>
                  <a:cubicBezTo>
                    <a:pt x="16731" y="15386"/>
                    <a:pt x="16731" y="15380"/>
                    <a:pt x="16737" y="15374"/>
                  </a:cubicBezTo>
                  <a:cubicBezTo>
                    <a:pt x="16801" y="15355"/>
                    <a:pt x="16858" y="15342"/>
                    <a:pt x="16896" y="15285"/>
                  </a:cubicBezTo>
                  <a:lnTo>
                    <a:pt x="16896" y="15279"/>
                  </a:lnTo>
                  <a:cubicBezTo>
                    <a:pt x="16921" y="15260"/>
                    <a:pt x="16946" y="15241"/>
                    <a:pt x="16959" y="15216"/>
                  </a:cubicBezTo>
                  <a:cubicBezTo>
                    <a:pt x="17028" y="15121"/>
                    <a:pt x="16984" y="14994"/>
                    <a:pt x="16965" y="14893"/>
                  </a:cubicBezTo>
                  <a:cubicBezTo>
                    <a:pt x="16915" y="14659"/>
                    <a:pt x="16858" y="14437"/>
                    <a:pt x="16801" y="14210"/>
                  </a:cubicBezTo>
                  <a:cubicBezTo>
                    <a:pt x="15833" y="10445"/>
                    <a:pt x="15080" y="6623"/>
                    <a:pt x="14143" y="2852"/>
                  </a:cubicBezTo>
                  <a:cubicBezTo>
                    <a:pt x="13979" y="2156"/>
                    <a:pt x="13795" y="1459"/>
                    <a:pt x="13668" y="751"/>
                  </a:cubicBezTo>
                  <a:cubicBezTo>
                    <a:pt x="13600" y="303"/>
                    <a:pt x="13557" y="1"/>
                    <a:pt x="13100" y="1"/>
                  </a:cubicBezTo>
                  <a:close/>
                </a:path>
              </a:pathLst>
            </a:custGeom>
            <a:solidFill>
              <a:schemeClr val="lt1"/>
            </a:solidFill>
            <a:ln w="76200" cap="flat" cmpd="sng">
              <a:solidFill>
                <a:schemeClr val="lt1"/>
              </a:solidFill>
              <a:prstDash val="solid"/>
              <a:round/>
              <a:headEnd type="none" w="sm" len="sm"/>
              <a:tailEnd type="none" w="sm" len="sm"/>
            </a:ln>
            <a:effectLst>
              <a:outerShdw dist="381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6" name="Google Shape;1176;p58"/>
            <p:cNvGrpSpPr/>
            <p:nvPr/>
          </p:nvGrpSpPr>
          <p:grpSpPr>
            <a:xfrm>
              <a:off x="5371382" y="900449"/>
              <a:ext cx="580639" cy="711717"/>
              <a:chOff x="11079963" y="2073771"/>
              <a:chExt cx="370991" cy="454713"/>
            </a:xfrm>
          </p:grpSpPr>
          <p:sp>
            <p:nvSpPr>
              <p:cNvPr id="1177" name="Google Shape;1177;p58"/>
              <p:cNvSpPr/>
              <p:nvPr/>
            </p:nvSpPr>
            <p:spPr>
              <a:xfrm>
                <a:off x="11170752" y="2413251"/>
                <a:ext cx="258272" cy="95473"/>
              </a:xfrm>
              <a:custGeom>
                <a:avLst/>
                <a:gdLst/>
                <a:ahLst/>
                <a:cxnLst/>
                <a:rect l="l" t="t" r="r" b="b"/>
                <a:pathLst>
                  <a:path w="11846" h="4379" extrusionOk="0">
                    <a:moveTo>
                      <a:pt x="11846" y="0"/>
                    </a:moveTo>
                    <a:cubicBezTo>
                      <a:pt x="11770" y="19"/>
                      <a:pt x="11681" y="38"/>
                      <a:pt x="11599" y="63"/>
                    </a:cubicBezTo>
                    <a:cubicBezTo>
                      <a:pt x="9568" y="589"/>
                      <a:pt x="7543" y="1057"/>
                      <a:pt x="5512" y="1506"/>
                    </a:cubicBezTo>
                    <a:cubicBezTo>
                      <a:pt x="4569" y="1715"/>
                      <a:pt x="3626" y="1917"/>
                      <a:pt x="2690" y="2120"/>
                    </a:cubicBezTo>
                    <a:cubicBezTo>
                      <a:pt x="2247" y="2221"/>
                      <a:pt x="1690" y="2329"/>
                      <a:pt x="1487" y="2442"/>
                    </a:cubicBezTo>
                    <a:cubicBezTo>
                      <a:pt x="1184" y="2607"/>
                      <a:pt x="1051" y="2727"/>
                      <a:pt x="823" y="3012"/>
                    </a:cubicBezTo>
                    <a:cubicBezTo>
                      <a:pt x="798" y="3044"/>
                      <a:pt x="766" y="3088"/>
                      <a:pt x="760" y="3088"/>
                    </a:cubicBezTo>
                    <a:cubicBezTo>
                      <a:pt x="747" y="3101"/>
                      <a:pt x="741" y="3107"/>
                      <a:pt x="741" y="3120"/>
                    </a:cubicBezTo>
                    <a:lnTo>
                      <a:pt x="747" y="3113"/>
                    </a:lnTo>
                    <a:lnTo>
                      <a:pt x="747" y="3113"/>
                    </a:lnTo>
                    <a:cubicBezTo>
                      <a:pt x="456" y="3512"/>
                      <a:pt x="222" y="3942"/>
                      <a:pt x="1" y="4379"/>
                    </a:cubicBezTo>
                    <a:cubicBezTo>
                      <a:pt x="1247" y="3967"/>
                      <a:pt x="2930" y="3683"/>
                      <a:pt x="4322" y="3335"/>
                    </a:cubicBezTo>
                    <a:cubicBezTo>
                      <a:pt x="5778" y="3012"/>
                      <a:pt x="7246" y="2727"/>
                      <a:pt x="8682" y="2354"/>
                    </a:cubicBezTo>
                    <a:cubicBezTo>
                      <a:pt x="9289" y="2189"/>
                      <a:pt x="9922" y="2088"/>
                      <a:pt x="10536" y="1905"/>
                    </a:cubicBezTo>
                    <a:cubicBezTo>
                      <a:pt x="10574" y="1810"/>
                      <a:pt x="10631" y="1683"/>
                      <a:pt x="10700" y="1557"/>
                    </a:cubicBezTo>
                    <a:lnTo>
                      <a:pt x="10700" y="1557"/>
                    </a:lnTo>
                    <a:cubicBezTo>
                      <a:pt x="9985" y="1721"/>
                      <a:pt x="9283" y="1873"/>
                      <a:pt x="8562" y="1993"/>
                    </a:cubicBezTo>
                    <a:cubicBezTo>
                      <a:pt x="7669" y="2158"/>
                      <a:pt x="6777" y="2348"/>
                      <a:pt x="5891" y="2563"/>
                    </a:cubicBezTo>
                    <a:cubicBezTo>
                      <a:pt x="4683" y="2885"/>
                      <a:pt x="3481" y="3259"/>
                      <a:pt x="2247" y="3512"/>
                    </a:cubicBezTo>
                    <a:cubicBezTo>
                      <a:pt x="2133" y="3531"/>
                      <a:pt x="2025" y="3550"/>
                      <a:pt x="1911" y="3575"/>
                    </a:cubicBezTo>
                    <a:cubicBezTo>
                      <a:pt x="1904" y="3577"/>
                      <a:pt x="1896" y="3578"/>
                      <a:pt x="1887" y="3578"/>
                    </a:cubicBezTo>
                    <a:cubicBezTo>
                      <a:pt x="1848" y="3578"/>
                      <a:pt x="1806" y="3555"/>
                      <a:pt x="1785" y="3518"/>
                    </a:cubicBezTo>
                    <a:cubicBezTo>
                      <a:pt x="1747" y="3455"/>
                      <a:pt x="1785" y="3366"/>
                      <a:pt x="1854" y="3354"/>
                    </a:cubicBezTo>
                    <a:cubicBezTo>
                      <a:pt x="3367" y="3037"/>
                      <a:pt x="4854" y="2575"/>
                      <a:pt x="6366" y="2253"/>
                    </a:cubicBezTo>
                    <a:cubicBezTo>
                      <a:pt x="7410" y="2031"/>
                      <a:pt x="8454" y="1816"/>
                      <a:pt x="9498" y="1588"/>
                    </a:cubicBezTo>
                    <a:cubicBezTo>
                      <a:pt x="9979" y="1474"/>
                      <a:pt x="10447" y="1304"/>
                      <a:pt x="10922" y="1177"/>
                    </a:cubicBezTo>
                    <a:cubicBezTo>
                      <a:pt x="11017" y="1019"/>
                      <a:pt x="11118" y="867"/>
                      <a:pt x="11213" y="740"/>
                    </a:cubicBezTo>
                    <a:cubicBezTo>
                      <a:pt x="11245" y="690"/>
                      <a:pt x="11283" y="645"/>
                      <a:pt x="11314" y="595"/>
                    </a:cubicBezTo>
                    <a:lnTo>
                      <a:pt x="11314" y="595"/>
                    </a:lnTo>
                    <a:cubicBezTo>
                      <a:pt x="11283" y="607"/>
                      <a:pt x="11245" y="620"/>
                      <a:pt x="11213" y="626"/>
                    </a:cubicBezTo>
                    <a:cubicBezTo>
                      <a:pt x="10764" y="766"/>
                      <a:pt x="10302" y="867"/>
                      <a:pt x="9853" y="968"/>
                    </a:cubicBezTo>
                    <a:cubicBezTo>
                      <a:pt x="8403" y="1316"/>
                      <a:pt x="6961" y="1633"/>
                      <a:pt x="5512" y="1993"/>
                    </a:cubicBezTo>
                    <a:cubicBezTo>
                      <a:pt x="4474" y="2234"/>
                      <a:pt x="3455" y="2525"/>
                      <a:pt x="2411" y="2759"/>
                    </a:cubicBezTo>
                    <a:cubicBezTo>
                      <a:pt x="2381" y="2773"/>
                      <a:pt x="2348" y="2779"/>
                      <a:pt x="2317" y="2779"/>
                    </a:cubicBezTo>
                    <a:cubicBezTo>
                      <a:pt x="2221" y="2779"/>
                      <a:pt x="2142" y="2714"/>
                      <a:pt x="2190" y="2594"/>
                    </a:cubicBezTo>
                    <a:cubicBezTo>
                      <a:pt x="2278" y="2487"/>
                      <a:pt x="2449" y="2512"/>
                      <a:pt x="2576" y="2468"/>
                    </a:cubicBezTo>
                    <a:cubicBezTo>
                      <a:pt x="4253" y="2088"/>
                      <a:pt x="5929" y="1658"/>
                      <a:pt x="7613" y="1297"/>
                    </a:cubicBezTo>
                    <a:cubicBezTo>
                      <a:pt x="8967" y="993"/>
                      <a:pt x="10669" y="664"/>
                      <a:pt x="11548" y="222"/>
                    </a:cubicBezTo>
                    <a:cubicBezTo>
                      <a:pt x="11569" y="205"/>
                      <a:pt x="11593" y="199"/>
                      <a:pt x="11616" y="199"/>
                    </a:cubicBezTo>
                    <a:cubicBezTo>
                      <a:pt x="11628" y="199"/>
                      <a:pt x="11639" y="200"/>
                      <a:pt x="11650" y="203"/>
                    </a:cubicBezTo>
                    <a:cubicBezTo>
                      <a:pt x="11713" y="133"/>
                      <a:pt x="11776" y="63"/>
                      <a:pt x="11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8"/>
              <p:cNvSpPr/>
              <p:nvPr/>
            </p:nvSpPr>
            <p:spPr>
              <a:xfrm>
                <a:off x="11088793" y="2082689"/>
                <a:ext cx="353201" cy="439778"/>
              </a:xfrm>
              <a:custGeom>
                <a:avLst/>
                <a:gdLst/>
                <a:ahLst/>
                <a:cxnLst/>
                <a:rect l="l" t="t" r="r" b="b"/>
                <a:pathLst>
                  <a:path w="16200" h="20171" extrusionOk="0">
                    <a:moveTo>
                      <a:pt x="10973" y="1607"/>
                    </a:moveTo>
                    <a:cubicBezTo>
                      <a:pt x="11391" y="1633"/>
                      <a:pt x="11447" y="2209"/>
                      <a:pt x="11530" y="2525"/>
                    </a:cubicBezTo>
                    <a:cubicBezTo>
                      <a:pt x="11650" y="3088"/>
                      <a:pt x="11739" y="3651"/>
                      <a:pt x="11814" y="4214"/>
                    </a:cubicBezTo>
                    <a:cubicBezTo>
                      <a:pt x="11859" y="4486"/>
                      <a:pt x="11897" y="4759"/>
                      <a:pt x="11928" y="5037"/>
                    </a:cubicBezTo>
                    <a:cubicBezTo>
                      <a:pt x="11928" y="5151"/>
                      <a:pt x="11992" y="5277"/>
                      <a:pt x="11935" y="5391"/>
                    </a:cubicBezTo>
                    <a:cubicBezTo>
                      <a:pt x="11903" y="5449"/>
                      <a:pt x="11833" y="5485"/>
                      <a:pt x="11763" y="5485"/>
                    </a:cubicBezTo>
                    <a:cubicBezTo>
                      <a:pt x="11748" y="5485"/>
                      <a:pt x="11734" y="5483"/>
                      <a:pt x="11720" y="5480"/>
                    </a:cubicBezTo>
                    <a:cubicBezTo>
                      <a:pt x="11669" y="5543"/>
                      <a:pt x="11555" y="5562"/>
                      <a:pt x="11454" y="5562"/>
                    </a:cubicBezTo>
                    <a:cubicBezTo>
                      <a:pt x="11201" y="5575"/>
                      <a:pt x="10954" y="5587"/>
                      <a:pt x="10701" y="5619"/>
                    </a:cubicBezTo>
                    <a:cubicBezTo>
                      <a:pt x="9929" y="5701"/>
                      <a:pt x="8809" y="5961"/>
                      <a:pt x="7879" y="6163"/>
                    </a:cubicBezTo>
                    <a:cubicBezTo>
                      <a:pt x="7240" y="6309"/>
                      <a:pt x="6177" y="6587"/>
                      <a:pt x="5848" y="6688"/>
                    </a:cubicBezTo>
                    <a:cubicBezTo>
                      <a:pt x="5533" y="6773"/>
                      <a:pt x="5249" y="6879"/>
                      <a:pt x="5018" y="6879"/>
                    </a:cubicBezTo>
                    <a:cubicBezTo>
                      <a:pt x="4749" y="6879"/>
                      <a:pt x="4553" y="6734"/>
                      <a:pt x="4468" y="6239"/>
                    </a:cubicBezTo>
                    <a:cubicBezTo>
                      <a:pt x="4158" y="5239"/>
                      <a:pt x="3949" y="4214"/>
                      <a:pt x="3646" y="3208"/>
                    </a:cubicBezTo>
                    <a:cubicBezTo>
                      <a:pt x="3607" y="3074"/>
                      <a:pt x="3715" y="2955"/>
                      <a:pt x="3842" y="2955"/>
                    </a:cubicBezTo>
                    <a:cubicBezTo>
                      <a:pt x="3858" y="2955"/>
                      <a:pt x="3875" y="2957"/>
                      <a:pt x="3892" y="2961"/>
                    </a:cubicBezTo>
                    <a:cubicBezTo>
                      <a:pt x="3949" y="2949"/>
                      <a:pt x="4000" y="2936"/>
                      <a:pt x="4051" y="2924"/>
                    </a:cubicBezTo>
                    <a:cubicBezTo>
                      <a:pt x="5006" y="2683"/>
                      <a:pt x="5987" y="2550"/>
                      <a:pt x="6942" y="2329"/>
                    </a:cubicBezTo>
                    <a:cubicBezTo>
                      <a:pt x="8271" y="2031"/>
                      <a:pt x="9625" y="1854"/>
                      <a:pt x="10973" y="1607"/>
                    </a:cubicBezTo>
                    <a:close/>
                    <a:moveTo>
                      <a:pt x="12688" y="1"/>
                    </a:moveTo>
                    <a:cubicBezTo>
                      <a:pt x="12399" y="1"/>
                      <a:pt x="11906" y="95"/>
                      <a:pt x="11473" y="184"/>
                    </a:cubicBezTo>
                    <a:cubicBezTo>
                      <a:pt x="10859" y="291"/>
                      <a:pt x="10239" y="405"/>
                      <a:pt x="9631" y="557"/>
                    </a:cubicBezTo>
                    <a:cubicBezTo>
                      <a:pt x="7385" y="1063"/>
                      <a:pt x="5139" y="1525"/>
                      <a:pt x="2899" y="2063"/>
                    </a:cubicBezTo>
                    <a:cubicBezTo>
                      <a:pt x="2481" y="2145"/>
                      <a:pt x="2057" y="2234"/>
                      <a:pt x="1646" y="2354"/>
                    </a:cubicBezTo>
                    <a:cubicBezTo>
                      <a:pt x="1507" y="2398"/>
                      <a:pt x="1437" y="2430"/>
                      <a:pt x="1380" y="2455"/>
                    </a:cubicBezTo>
                    <a:cubicBezTo>
                      <a:pt x="1399" y="2512"/>
                      <a:pt x="1406" y="2576"/>
                      <a:pt x="1431" y="2632"/>
                    </a:cubicBezTo>
                    <a:cubicBezTo>
                      <a:pt x="1539" y="2999"/>
                      <a:pt x="1614" y="3392"/>
                      <a:pt x="1684" y="3771"/>
                    </a:cubicBezTo>
                    <a:cubicBezTo>
                      <a:pt x="1912" y="4822"/>
                      <a:pt x="2159" y="5872"/>
                      <a:pt x="2393" y="6923"/>
                    </a:cubicBezTo>
                    <a:cubicBezTo>
                      <a:pt x="2690" y="8327"/>
                      <a:pt x="2975" y="9732"/>
                      <a:pt x="3336" y="11118"/>
                    </a:cubicBezTo>
                    <a:cubicBezTo>
                      <a:pt x="3842" y="12902"/>
                      <a:pt x="4418" y="14674"/>
                      <a:pt x="4854" y="16477"/>
                    </a:cubicBezTo>
                    <a:cubicBezTo>
                      <a:pt x="4879" y="16648"/>
                      <a:pt x="4892" y="16661"/>
                      <a:pt x="4879" y="16762"/>
                    </a:cubicBezTo>
                    <a:cubicBezTo>
                      <a:pt x="4873" y="16787"/>
                      <a:pt x="4854" y="16819"/>
                      <a:pt x="4842" y="16838"/>
                    </a:cubicBezTo>
                    <a:cubicBezTo>
                      <a:pt x="4804" y="16872"/>
                      <a:pt x="4755" y="16891"/>
                      <a:pt x="4707" y="16891"/>
                    </a:cubicBezTo>
                    <a:cubicBezTo>
                      <a:pt x="4657" y="16891"/>
                      <a:pt x="4608" y="16870"/>
                      <a:pt x="4576" y="16825"/>
                    </a:cubicBezTo>
                    <a:cubicBezTo>
                      <a:pt x="4562" y="16816"/>
                      <a:pt x="4545" y="16762"/>
                      <a:pt x="4548" y="16762"/>
                    </a:cubicBezTo>
                    <a:lnTo>
                      <a:pt x="4548" y="16762"/>
                    </a:lnTo>
                    <a:cubicBezTo>
                      <a:pt x="4550" y="16762"/>
                      <a:pt x="4554" y="16770"/>
                      <a:pt x="4563" y="16794"/>
                    </a:cubicBezTo>
                    <a:cubicBezTo>
                      <a:pt x="4006" y="14718"/>
                      <a:pt x="3462" y="12630"/>
                      <a:pt x="2950" y="10529"/>
                    </a:cubicBezTo>
                    <a:cubicBezTo>
                      <a:pt x="2393" y="7929"/>
                      <a:pt x="1728" y="5353"/>
                      <a:pt x="1045" y="2778"/>
                    </a:cubicBezTo>
                    <a:cubicBezTo>
                      <a:pt x="767" y="3297"/>
                      <a:pt x="463" y="3790"/>
                      <a:pt x="222" y="4328"/>
                    </a:cubicBezTo>
                    <a:cubicBezTo>
                      <a:pt x="178" y="4417"/>
                      <a:pt x="83" y="4676"/>
                      <a:pt x="39" y="4866"/>
                    </a:cubicBezTo>
                    <a:cubicBezTo>
                      <a:pt x="1" y="5214"/>
                      <a:pt x="45" y="5404"/>
                      <a:pt x="83" y="5670"/>
                    </a:cubicBezTo>
                    <a:cubicBezTo>
                      <a:pt x="102" y="5860"/>
                      <a:pt x="102" y="5954"/>
                      <a:pt x="102" y="6125"/>
                    </a:cubicBezTo>
                    <a:cubicBezTo>
                      <a:pt x="311" y="7030"/>
                      <a:pt x="513" y="7929"/>
                      <a:pt x="697" y="8840"/>
                    </a:cubicBezTo>
                    <a:cubicBezTo>
                      <a:pt x="1045" y="10396"/>
                      <a:pt x="1406" y="11947"/>
                      <a:pt x="1747" y="13503"/>
                    </a:cubicBezTo>
                    <a:cubicBezTo>
                      <a:pt x="2038" y="14800"/>
                      <a:pt x="2374" y="16098"/>
                      <a:pt x="2602" y="17420"/>
                    </a:cubicBezTo>
                    <a:cubicBezTo>
                      <a:pt x="2766" y="18401"/>
                      <a:pt x="3089" y="19856"/>
                      <a:pt x="3329" y="20116"/>
                    </a:cubicBezTo>
                    <a:lnTo>
                      <a:pt x="3348" y="20135"/>
                    </a:lnTo>
                    <a:cubicBezTo>
                      <a:pt x="3434" y="20159"/>
                      <a:pt x="3500" y="20171"/>
                      <a:pt x="3569" y="20171"/>
                    </a:cubicBezTo>
                    <a:cubicBezTo>
                      <a:pt x="3693" y="20171"/>
                      <a:pt x="3827" y="20134"/>
                      <a:pt x="4108" y="20078"/>
                    </a:cubicBezTo>
                    <a:cubicBezTo>
                      <a:pt x="4462" y="19983"/>
                      <a:pt x="4810" y="19888"/>
                      <a:pt x="5164" y="19799"/>
                    </a:cubicBezTo>
                    <a:cubicBezTo>
                      <a:pt x="5171" y="19799"/>
                      <a:pt x="5183" y="19793"/>
                      <a:pt x="5190" y="19793"/>
                    </a:cubicBezTo>
                    <a:cubicBezTo>
                      <a:pt x="5386" y="19749"/>
                      <a:pt x="5576" y="19692"/>
                      <a:pt x="5772" y="19641"/>
                    </a:cubicBezTo>
                    <a:cubicBezTo>
                      <a:pt x="6094" y="19565"/>
                      <a:pt x="6411" y="19483"/>
                      <a:pt x="6740" y="19407"/>
                    </a:cubicBezTo>
                    <a:cubicBezTo>
                      <a:pt x="7936" y="19097"/>
                      <a:pt x="9144" y="18818"/>
                      <a:pt x="10346" y="18534"/>
                    </a:cubicBezTo>
                    <a:cubicBezTo>
                      <a:pt x="11498" y="18243"/>
                      <a:pt x="12840" y="17958"/>
                      <a:pt x="13770" y="17863"/>
                    </a:cubicBezTo>
                    <a:cubicBezTo>
                      <a:pt x="14263" y="17787"/>
                      <a:pt x="14738" y="17648"/>
                      <a:pt x="14687" y="17312"/>
                    </a:cubicBezTo>
                    <a:cubicBezTo>
                      <a:pt x="14687" y="17262"/>
                      <a:pt x="14687" y="17230"/>
                      <a:pt x="14694" y="17199"/>
                    </a:cubicBezTo>
                    <a:lnTo>
                      <a:pt x="14694" y="17199"/>
                    </a:lnTo>
                    <a:cubicBezTo>
                      <a:pt x="14681" y="17224"/>
                      <a:pt x="14675" y="17255"/>
                      <a:pt x="14656" y="17281"/>
                    </a:cubicBezTo>
                    <a:cubicBezTo>
                      <a:pt x="14656" y="17312"/>
                      <a:pt x="14649" y="17344"/>
                      <a:pt x="14630" y="17363"/>
                    </a:cubicBezTo>
                    <a:cubicBezTo>
                      <a:pt x="14554" y="17483"/>
                      <a:pt x="14377" y="17502"/>
                      <a:pt x="14251" y="17540"/>
                    </a:cubicBezTo>
                    <a:cubicBezTo>
                      <a:pt x="13093" y="17743"/>
                      <a:pt x="11992" y="17958"/>
                      <a:pt x="10846" y="18243"/>
                    </a:cubicBezTo>
                    <a:cubicBezTo>
                      <a:pt x="9961" y="18432"/>
                      <a:pt x="9094" y="18692"/>
                      <a:pt x="8208" y="18901"/>
                    </a:cubicBezTo>
                    <a:cubicBezTo>
                      <a:pt x="7442" y="19071"/>
                      <a:pt x="6563" y="19274"/>
                      <a:pt x="5727" y="19470"/>
                    </a:cubicBezTo>
                    <a:cubicBezTo>
                      <a:pt x="5506" y="19527"/>
                      <a:pt x="5291" y="19571"/>
                      <a:pt x="5088" y="19622"/>
                    </a:cubicBezTo>
                    <a:cubicBezTo>
                      <a:pt x="4626" y="19730"/>
                      <a:pt x="4202" y="19831"/>
                      <a:pt x="3823" y="19926"/>
                    </a:cubicBezTo>
                    <a:cubicBezTo>
                      <a:pt x="3766" y="19951"/>
                      <a:pt x="3715" y="19957"/>
                      <a:pt x="3677" y="19957"/>
                    </a:cubicBezTo>
                    <a:cubicBezTo>
                      <a:pt x="3652" y="19975"/>
                      <a:pt x="3623" y="19983"/>
                      <a:pt x="3594" y="19983"/>
                    </a:cubicBezTo>
                    <a:cubicBezTo>
                      <a:pt x="3571" y="19983"/>
                      <a:pt x="3547" y="19978"/>
                      <a:pt x="3525" y="19970"/>
                    </a:cubicBezTo>
                    <a:lnTo>
                      <a:pt x="3519" y="19957"/>
                    </a:lnTo>
                    <a:cubicBezTo>
                      <a:pt x="3462" y="19926"/>
                      <a:pt x="3418" y="19862"/>
                      <a:pt x="3399" y="19799"/>
                    </a:cubicBezTo>
                    <a:cubicBezTo>
                      <a:pt x="3393" y="19780"/>
                      <a:pt x="3386" y="19723"/>
                      <a:pt x="3386" y="19717"/>
                    </a:cubicBezTo>
                    <a:cubicBezTo>
                      <a:pt x="3361" y="19464"/>
                      <a:pt x="3519" y="19230"/>
                      <a:pt x="3620" y="19008"/>
                    </a:cubicBezTo>
                    <a:cubicBezTo>
                      <a:pt x="3987" y="18281"/>
                      <a:pt x="4247" y="17951"/>
                      <a:pt x="4898" y="17471"/>
                    </a:cubicBezTo>
                    <a:cubicBezTo>
                      <a:pt x="4936" y="17439"/>
                      <a:pt x="4974" y="17414"/>
                      <a:pt x="5025" y="17388"/>
                    </a:cubicBezTo>
                    <a:cubicBezTo>
                      <a:pt x="5753" y="16920"/>
                      <a:pt x="6620" y="16869"/>
                      <a:pt x="7626" y="16629"/>
                    </a:cubicBezTo>
                    <a:cubicBezTo>
                      <a:pt x="8758" y="16376"/>
                      <a:pt x="9885" y="16123"/>
                      <a:pt x="11024" y="15876"/>
                    </a:cubicBezTo>
                    <a:cubicBezTo>
                      <a:pt x="11612" y="15743"/>
                      <a:pt x="12207" y="15617"/>
                      <a:pt x="12789" y="15484"/>
                    </a:cubicBezTo>
                    <a:lnTo>
                      <a:pt x="14238" y="15148"/>
                    </a:lnTo>
                    <a:cubicBezTo>
                      <a:pt x="14883" y="15003"/>
                      <a:pt x="15560" y="14908"/>
                      <a:pt x="16199" y="14724"/>
                    </a:cubicBezTo>
                    <a:lnTo>
                      <a:pt x="16199" y="14718"/>
                    </a:lnTo>
                    <a:cubicBezTo>
                      <a:pt x="16149" y="14402"/>
                      <a:pt x="15953" y="13661"/>
                      <a:pt x="15826" y="13168"/>
                    </a:cubicBezTo>
                    <a:cubicBezTo>
                      <a:pt x="15269" y="10991"/>
                      <a:pt x="14807" y="8789"/>
                      <a:pt x="14314" y="6600"/>
                    </a:cubicBezTo>
                    <a:cubicBezTo>
                      <a:pt x="13858" y="4581"/>
                      <a:pt x="13333" y="2582"/>
                      <a:pt x="12909" y="563"/>
                    </a:cubicBezTo>
                    <a:cubicBezTo>
                      <a:pt x="12878" y="392"/>
                      <a:pt x="12852" y="215"/>
                      <a:pt x="12814" y="44"/>
                    </a:cubicBezTo>
                    <a:cubicBezTo>
                      <a:pt x="12814" y="40"/>
                      <a:pt x="12814" y="32"/>
                      <a:pt x="12809" y="25"/>
                    </a:cubicBezTo>
                    <a:lnTo>
                      <a:pt x="12809" y="25"/>
                    </a:lnTo>
                    <a:cubicBezTo>
                      <a:pt x="12810" y="25"/>
                      <a:pt x="12812" y="25"/>
                      <a:pt x="12814" y="25"/>
                    </a:cubicBezTo>
                    <a:cubicBezTo>
                      <a:pt x="12802" y="19"/>
                      <a:pt x="12802" y="13"/>
                      <a:pt x="12802" y="7"/>
                    </a:cubicBezTo>
                    <a:lnTo>
                      <a:pt x="12795" y="7"/>
                    </a:lnTo>
                    <a:cubicBezTo>
                      <a:pt x="12764" y="3"/>
                      <a:pt x="12728" y="1"/>
                      <a:pt x="12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8"/>
              <p:cNvSpPr/>
              <p:nvPr/>
            </p:nvSpPr>
            <p:spPr>
              <a:xfrm>
                <a:off x="11177642" y="2126558"/>
                <a:ext cx="162538" cy="97501"/>
              </a:xfrm>
              <a:custGeom>
                <a:avLst/>
                <a:gdLst/>
                <a:ahLst/>
                <a:cxnLst/>
                <a:rect l="l" t="t" r="r" b="b"/>
                <a:pathLst>
                  <a:path w="7455" h="4472" extrusionOk="0">
                    <a:moveTo>
                      <a:pt x="6854" y="0"/>
                    </a:moveTo>
                    <a:cubicBezTo>
                      <a:pt x="5968" y="190"/>
                      <a:pt x="4474" y="380"/>
                      <a:pt x="3399" y="608"/>
                    </a:cubicBezTo>
                    <a:cubicBezTo>
                      <a:pt x="2279" y="880"/>
                      <a:pt x="1127" y="1032"/>
                      <a:pt x="1" y="1260"/>
                    </a:cubicBezTo>
                    <a:cubicBezTo>
                      <a:pt x="64" y="1449"/>
                      <a:pt x="108" y="1639"/>
                      <a:pt x="159" y="1829"/>
                    </a:cubicBezTo>
                    <a:cubicBezTo>
                      <a:pt x="355" y="2658"/>
                      <a:pt x="672" y="3822"/>
                      <a:pt x="868" y="4455"/>
                    </a:cubicBezTo>
                    <a:cubicBezTo>
                      <a:pt x="868" y="4455"/>
                      <a:pt x="868" y="4461"/>
                      <a:pt x="874" y="4461"/>
                    </a:cubicBezTo>
                    <a:cubicBezTo>
                      <a:pt x="887" y="4461"/>
                      <a:pt x="899" y="4468"/>
                      <a:pt x="906" y="4468"/>
                    </a:cubicBezTo>
                    <a:cubicBezTo>
                      <a:pt x="938" y="4470"/>
                      <a:pt x="968" y="4472"/>
                      <a:pt x="996" y="4472"/>
                    </a:cubicBezTo>
                    <a:cubicBezTo>
                      <a:pt x="1166" y="4472"/>
                      <a:pt x="1290" y="4427"/>
                      <a:pt x="1538" y="4373"/>
                    </a:cubicBezTo>
                    <a:cubicBezTo>
                      <a:pt x="1760" y="4322"/>
                      <a:pt x="1912" y="4290"/>
                      <a:pt x="2310" y="4196"/>
                    </a:cubicBezTo>
                    <a:cubicBezTo>
                      <a:pt x="3709" y="3866"/>
                      <a:pt x="5379" y="3348"/>
                      <a:pt x="6620" y="3215"/>
                    </a:cubicBezTo>
                    <a:cubicBezTo>
                      <a:pt x="6841" y="3177"/>
                      <a:pt x="7069" y="3164"/>
                      <a:pt x="7297" y="3158"/>
                    </a:cubicBezTo>
                    <a:cubicBezTo>
                      <a:pt x="7347" y="3151"/>
                      <a:pt x="7410" y="3151"/>
                      <a:pt x="7455" y="3151"/>
                    </a:cubicBezTo>
                    <a:cubicBezTo>
                      <a:pt x="7385" y="2620"/>
                      <a:pt x="7347" y="2272"/>
                      <a:pt x="7252" y="1702"/>
                    </a:cubicBezTo>
                    <a:cubicBezTo>
                      <a:pt x="7151" y="1139"/>
                      <a:pt x="7075" y="380"/>
                      <a:pt x="6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8"/>
              <p:cNvSpPr/>
              <p:nvPr/>
            </p:nvSpPr>
            <p:spPr>
              <a:xfrm>
                <a:off x="11167286" y="2117727"/>
                <a:ext cx="182967" cy="114856"/>
              </a:xfrm>
              <a:custGeom>
                <a:avLst/>
                <a:gdLst/>
                <a:ahLst/>
                <a:cxnLst/>
                <a:rect l="l" t="t" r="r" b="b"/>
                <a:pathLst>
                  <a:path w="8392" h="5268" extrusionOk="0">
                    <a:moveTo>
                      <a:pt x="7329" y="405"/>
                    </a:moveTo>
                    <a:cubicBezTo>
                      <a:pt x="7544" y="785"/>
                      <a:pt x="7626" y="1544"/>
                      <a:pt x="7727" y="2107"/>
                    </a:cubicBezTo>
                    <a:cubicBezTo>
                      <a:pt x="7816" y="2677"/>
                      <a:pt x="7860" y="3025"/>
                      <a:pt x="7930" y="3556"/>
                    </a:cubicBezTo>
                    <a:cubicBezTo>
                      <a:pt x="7914" y="3553"/>
                      <a:pt x="7898" y="3551"/>
                      <a:pt x="7881" y="3551"/>
                    </a:cubicBezTo>
                    <a:cubicBezTo>
                      <a:pt x="7844" y="3551"/>
                      <a:pt x="7806" y="3558"/>
                      <a:pt x="7772" y="3563"/>
                    </a:cubicBezTo>
                    <a:cubicBezTo>
                      <a:pt x="7544" y="3569"/>
                      <a:pt x="7322" y="3594"/>
                      <a:pt x="7095" y="3620"/>
                    </a:cubicBezTo>
                    <a:cubicBezTo>
                      <a:pt x="5848" y="3753"/>
                      <a:pt x="4184" y="4271"/>
                      <a:pt x="2785" y="4601"/>
                    </a:cubicBezTo>
                    <a:cubicBezTo>
                      <a:pt x="2387" y="4695"/>
                      <a:pt x="2235" y="4727"/>
                      <a:pt x="2013" y="4778"/>
                    </a:cubicBezTo>
                    <a:cubicBezTo>
                      <a:pt x="1765" y="4832"/>
                      <a:pt x="1641" y="4877"/>
                      <a:pt x="1471" y="4877"/>
                    </a:cubicBezTo>
                    <a:cubicBezTo>
                      <a:pt x="1443" y="4877"/>
                      <a:pt x="1413" y="4875"/>
                      <a:pt x="1381" y="4873"/>
                    </a:cubicBezTo>
                    <a:cubicBezTo>
                      <a:pt x="1374" y="4873"/>
                      <a:pt x="1362" y="4866"/>
                      <a:pt x="1349" y="4866"/>
                    </a:cubicBezTo>
                    <a:cubicBezTo>
                      <a:pt x="1349" y="4866"/>
                      <a:pt x="1349" y="4860"/>
                      <a:pt x="1343" y="4860"/>
                    </a:cubicBezTo>
                    <a:cubicBezTo>
                      <a:pt x="1147" y="4227"/>
                      <a:pt x="818" y="3063"/>
                      <a:pt x="628" y="2234"/>
                    </a:cubicBezTo>
                    <a:cubicBezTo>
                      <a:pt x="583" y="2044"/>
                      <a:pt x="527" y="1854"/>
                      <a:pt x="470" y="1665"/>
                    </a:cubicBezTo>
                    <a:cubicBezTo>
                      <a:pt x="1602" y="1437"/>
                      <a:pt x="2747" y="1285"/>
                      <a:pt x="3874" y="1013"/>
                    </a:cubicBezTo>
                    <a:cubicBezTo>
                      <a:pt x="4949" y="785"/>
                      <a:pt x="6449" y="595"/>
                      <a:pt x="7322" y="405"/>
                    </a:cubicBezTo>
                    <a:close/>
                    <a:moveTo>
                      <a:pt x="7360" y="0"/>
                    </a:moveTo>
                    <a:cubicBezTo>
                      <a:pt x="6025" y="247"/>
                      <a:pt x="4665" y="431"/>
                      <a:pt x="3336" y="722"/>
                    </a:cubicBezTo>
                    <a:cubicBezTo>
                      <a:pt x="2380" y="943"/>
                      <a:pt x="1400" y="1076"/>
                      <a:pt x="438" y="1317"/>
                    </a:cubicBezTo>
                    <a:cubicBezTo>
                      <a:pt x="394" y="1329"/>
                      <a:pt x="337" y="1342"/>
                      <a:pt x="292" y="1354"/>
                    </a:cubicBezTo>
                    <a:cubicBezTo>
                      <a:pt x="278" y="1351"/>
                      <a:pt x="264" y="1350"/>
                      <a:pt x="250" y="1350"/>
                    </a:cubicBezTo>
                    <a:cubicBezTo>
                      <a:pt x="123" y="1350"/>
                      <a:pt x="0" y="1470"/>
                      <a:pt x="46" y="1601"/>
                    </a:cubicBezTo>
                    <a:cubicBezTo>
                      <a:pt x="356" y="2595"/>
                      <a:pt x="558" y="3626"/>
                      <a:pt x="875" y="4632"/>
                    </a:cubicBezTo>
                    <a:cubicBezTo>
                      <a:pt x="966" y="5122"/>
                      <a:pt x="1160" y="5268"/>
                      <a:pt x="1424" y="5268"/>
                    </a:cubicBezTo>
                    <a:cubicBezTo>
                      <a:pt x="1652" y="5268"/>
                      <a:pt x="1931" y="5160"/>
                      <a:pt x="2241" y="5069"/>
                    </a:cubicBezTo>
                    <a:cubicBezTo>
                      <a:pt x="2577" y="4968"/>
                      <a:pt x="3633" y="4689"/>
                      <a:pt x="4279" y="4550"/>
                    </a:cubicBezTo>
                    <a:cubicBezTo>
                      <a:pt x="5209" y="4347"/>
                      <a:pt x="6323" y="4094"/>
                      <a:pt x="7101" y="4006"/>
                    </a:cubicBezTo>
                    <a:cubicBezTo>
                      <a:pt x="7348" y="3974"/>
                      <a:pt x="7601" y="3955"/>
                      <a:pt x="7854" y="3949"/>
                    </a:cubicBezTo>
                    <a:cubicBezTo>
                      <a:pt x="7864" y="3949"/>
                      <a:pt x="7874" y="3950"/>
                      <a:pt x="7884" y="3950"/>
                    </a:cubicBezTo>
                    <a:cubicBezTo>
                      <a:pt x="7977" y="3950"/>
                      <a:pt x="8074" y="3923"/>
                      <a:pt x="8120" y="3860"/>
                    </a:cubicBezTo>
                    <a:cubicBezTo>
                      <a:pt x="8137" y="3866"/>
                      <a:pt x="8155" y="3868"/>
                      <a:pt x="8173" y="3868"/>
                    </a:cubicBezTo>
                    <a:cubicBezTo>
                      <a:pt x="8239" y="3868"/>
                      <a:pt x="8305" y="3833"/>
                      <a:pt x="8335" y="3778"/>
                    </a:cubicBezTo>
                    <a:cubicBezTo>
                      <a:pt x="8392" y="3664"/>
                      <a:pt x="8335" y="3537"/>
                      <a:pt x="8328" y="3417"/>
                    </a:cubicBezTo>
                    <a:cubicBezTo>
                      <a:pt x="8278" y="3152"/>
                      <a:pt x="8246" y="2879"/>
                      <a:pt x="8208" y="2607"/>
                    </a:cubicBezTo>
                    <a:cubicBezTo>
                      <a:pt x="8120" y="2044"/>
                      <a:pt x="8044" y="1475"/>
                      <a:pt x="7923" y="918"/>
                    </a:cubicBezTo>
                    <a:cubicBezTo>
                      <a:pt x="7835" y="602"/>
                      <a:pt x="7772" y="19"/>
                      <a:pt x="7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8"/>
              <p:cNvSpPr/>
              <p:nvPr/>
            </p:nvSpPr>
            <p:spPr>
              <a:xfrm>
                <a:off x="11079963" y="2073771"/>
                <a:ext cx="370991" cy="454713"/>
              </a:xfrm>
              <a:custGeom>
                <a:avLst/>
                <a:gdLst/>
                <a:ahLst/>
                <a:cxnLst/>
                <a:rect l="l" t="t" r="r" b="b"/>
                <a:pathLst>
                  <a:path w="17016" h="20856" extrusionOk="0">
                    <a:moveTo>
                      <a:pt x="13188" y="390"/>
                    </a:moveTo>
                    <a:cubicBezTo>
                      <a:pt x="13188" y="395"/>
                      <a:pt x="13188" y="396"/>
                      <a:pt x="13190" y="399"/>
                    </a:cubicBezTo>
                    <a:lnTo>
                      <a:pt x="13190" y="399"/>
                    </a:lnTo>
                    <a:cubicBezTo>
                      <a:pt x="13189" y="395"/>
                      <a:pt x="13188" y="393"/>
                      <a:pt x="13188" y="390"/>
                    </a:cubicBezTo>
                    <a:close/>
                    <a:moveTo>
                      <a:pt x="4898" y="18691"/>
                    </a:moveTo>
                    <a:cubicBezTo>
                      <a:pt x="4897" y="18694"/>
                      <a:pt x="4894" y="18698"/>
                      <a:pt x="4892" y="18702"/>
                    </a:cubicBezTo>
                    <a:cubicBezTo>
                      <a:pt x="4897" y="18702"/>
                      <a:pt x="4898" y="18694"/>
                      <a:pt x="4898" y="18691"/>
                    </a:cubicBezTo>
                    <a:close/>
                    <a:moveTo>
                      <a:pt x="15978" y="15583"/>
                    </a:moveTo>
                    <a:lnTo>
                      <a:pt x="15978" y="15583"/>
                    </a:lnTo>
                    <a:cubicBezTo>
                      <a:pt x="15934" y="15646"/>
                      <a:pt x="15858" y="15709"/>
                      <a:pt x="15795" y="15779"/>
                    </a:cubicBezTo>
                    <a:cubicBezTo>
                      <a:pt x="15784" y="15777"/>
                      <a:pt x="15773" y="15775"/>
                      <a:pt x="15761" y="15775"/>
                    </a:cubicBezTo>
                    <a:cubicBezTo>
                      <a:pt x="15738" y="15775"/>
                      <a:pt x="15714" y="15781"/>
                      <a:pt x="15693" y="15798"/>
                    </a:cubicBezTo>
                    <a:cubicBezTo>
                      <a:pt x="14814" y="16241"/>
                      <a:pt x="13118" y="16582"/>
                      <a:pt x="11764" y="16874"/>
                    </a:cubicBezTo>
                    <a:cubicBezTo>
                      <a:pt x="10081" y="17234"/>
                      <a:pt x="8410" y="17664"/>
                      <a:pt x="6727" y="18044"/>
                    </a:cubicBezTo>
                    <a:cubicBezTo>
                      <a:pt x="6601" y="18088"/>
                      <a:pt x="6423" y="18069"/>
                      <a:pt x="6335" y="18171"/>
                    </a:cubicBezTo>
                    <a:cubicBezTo>
                      <a:pt x="6286" y="18287"/>
                      <a:pt x="6364" y="18355"/>
                      <a:pt x="6463" y="18355"/>
                    </a:cubicBezTo>
                    <a:cubicBezTo>
                      <a:pt x="6493" y="18355"/>
                      <a:pt x="6525" y="18349"/>
                      <a:pt x="6556" y="18335"/>
                    </a:cubicBezTo>
                    <a:cubicBezTo>
                      <a:pt x="7600" y="18107"/>
                      <a:pt x="8625" y="17816"/>
                      <a:pt x="9657" y="17570"/>
                    </a:cubicBezTo>
                    <a:cubicBezTo>
                      <a:pt x="11106" y="17222"/>
                      <a:pt x="12555" y="16893"/>
                      <a:pt x="14004" y="16544"/>
                    </a:cubicBezTo>
                    <a:cubicBezTo>
                      <a:pt x="14459" y="16437"/>
                      <a:pt x="14909" y="16336"/>
                      <a:pt x="15364" y="16209"/>
                    </a:cubicBezTo>
                    <a:cubicBezTo>
                      <a:pt x="15396" y="16196"/>
                      <a:pt x="15434" y="16184"/>
                      <a:pt x="15466" y="16177"/>
                    </a:cubicBezTo>
                    <a:lnTo>
                      <a:pt x="15466" y="16177"/>
                    </a:lnTo>
                    <a:cubicBezTo>
                      <a:pt x="15434" y="16222"/>
                      <a:pt x="15396" y="16272"/>
                      <a:pt x="15364" y="16317"/>
                    </a:cubicBezTo>
                    <a:cubicBezTo>
                      <a:pt x="15269" y="16443"/>
                      <a:pt x="15162" y="16595"/>
                      <a:pt x="15067" y="16753"/>
                    </a:cubicBezTo>
                    <a:cubicBezTo>
                      <a:pt x="14592" y="16880"/>
                      <a:pt x="14130" y="17051"/>
                      <a:pt x="13643" y="17165"/>
                    </a:cubicBezTo>
                    <a:cubicBezTo>
                      <a:pt x="12599" y="17392"/>
                      <a:pt x="11555" y="17608"/>
                      <a:pt x="10511" y="17829"/>
                    </a:cubicBezTo>
                    <a:cubicBezTo>
                      <a:pt x="9005" y="18152"/>
                      <a:pt x="7518" y="18614"/>
                      <a:pt x="6006" y="18930"/>
                    </a:cubicBezTo>
                    <a:cubicBezTo>
                      <a:pt x="5936" y="18943"/>
                      <a:pt x="5905" y="19031"/>
                      <a:pt x="5936" y="19094"/>
                    </a:cubicBezTo>
                    <a:cubicBezTo>
                      <a:pt x="5953" y="19129"/>
                      <a:pt x="6001" y="19152"/>
                      <a:pt x="6047" y="19152"/>
                    </a:cubicBezTo>
                    <a:cubicBezTo>
                      <a:pt x="6052" y="19152"/>
                      <a:pt x="6058" y="19152"/>
                      <a:pt x="6063" y="19151"/>
                    </a:cubicBezTo>
                    <a:cubicBezTo>
                      <a:pt x="6170" y="19126"/>
                      <a:pt x="6284" y="19107"/>
                      <a:pt x="6392" y="19088"/>
                    </a:cubicBezTo>
                    <a:cubicBezTo>
                      <a:pt x="7619" y="18829"/>
                      <a:pt x="8822" y="18455"/>
                      <a:pt x="10036" y="18139"/>
                    </a:cubicBezTo>
                    <a:cubicBezTo>
                      <a:pt x="10922" y="17924"/>
                      <a:pt x="11821" y="17734"/>
                      <a:pt x="12713" y="17570"/>
                    </a:cubicBezTo>
                    <a:cubicBezTo>
                      <a:pt x="13434" y="17443"/>
                      <a:pt x="14137" y="17291"/>
                      <a:pt x="14845" y="17133"/>
                    </a:cubicBezTo>
                    <a:lnTo>
                      <a:pt x="14845" y="17133"/>
                    </a:lnTo>
                    <a:cubicBezTo>
                      <a:pt x="14776" y="17259"/>
                      <a:pt x="14719" y="17380"/>
                      <a:pt x="14681" y="17481"/>
                    </a:cubicBezTo>
                    <a:cubicBezTo>
                      <a:pt x="14073" y="17664"/>
                      <a:pt x="13447" y="17766"/>
                      <a:pt x="12833" y="17930"/>
                    </a:cubicBezTo>
                    <a:cubicBezTo>
                      <a:pt x="11384" y="18304"/>
                      <a:pt x="9929" y="18588"/>
                      <a:pt x="8474" y="18911"/>
                    </a:cubicBezTo>
                    <a:cubicBezTo>
                      <a:pt x="7082" y="19259"/>
                      <a:pt x="5398" y="19544"/>
                      <a:pt x="4146" y="19955"/>
                    </a:cubicBezTo>
                    <a:cubicBezTo>
                      <a:pt x="4367" y="19512"/>
                      <a:pt x="4595" y="19088"/>
                      <a:pt x="4898" y="18690"/>
                    </a:cubicBezTo>
                    <a:lnTo>
                      <a:pt x="4898" y="18690"/>
                    </a:lnTo>
                    <a:cubicBezTo>
                      <a:pt x="4898" y="18690"/>
                      <a:pt x="4898" y="18690"/>
                      <a:pt x="4898" y="18691"/>
                    </a:cubicBezTo>
                    <a:lnTo>
                      <a:pt x="4898" y="18691"/>
                    </a:lnTo>
                    <a:cubicBezTo>
                      <a:pt x="4902" y="18684"/>
                      <a:pt x="4905" y="18679"/>
                      <a:pt x="4905" y="18671"/>
                    </a:cubicBezTo>
                    <a:cubicBezTo>
                      <a:pt x="4905" y="18671"/>
                      <a:pt x="4905" y="18671"/>
                      <a:pt x="4905" y="18671"/>
                    </a:cubicBezTo>
                    <a:cubicBezTo>
                      <a:pt x="4909" y="18671"/>
                      <a:pt x="4944" y="18618"/>
                      <a:pt x="4968" y="18588"/>
                    </a:cubicBezTo>
                    <a:cubicBezTo>
                      <a:pt x="5196" y="18310"/>
                      <a:pt x="5335" y="18183"/>
                      <a:pt x="5632" y="18019"/>
                    </a:cubicBezTo>
                    <a:cubicBezTo>
                      <a:pt x="5841" y="17905"/>
                      <a:pt x="6392" y="17797"/>
                      <a:pt x="6835" y="17696"/>
                    </a:cubicBezTo>
                    <a:cubicBezTo>
                      <a:pt x="7778" y="17500"/>
                      <a:pt x="8714" y="17291"/>
                      <a:pt x="9657" y="17089"/>
                    </a:cubicBezTo>
                    <a:cubicBezTo>
                      <a:pt x="11694" y="16633"/>
                      <a:pt x="13719" y="16171"/>
                      <a:pt x="15731" y="15646"/>
                    </a:cubicBezTo>
                    <a:cubicBezTo>
                      <a:pt x="15814" y="15621"/>
                      <a:pt x="15902" y="15608"/>
                      <a:pt x="15978" y="15583"/>
                    </a:cubicBezTo>
                    <a:close/>
                    <a:moveTo>
                      <a:pt x="13074" y="378"/>
                    </a:moveTo>
                    <a:cubicBezTo>
                      <a:pt x="13112" y="378"/>
                      <a:pt x="13145" y="380"/>
                      <a:pt x="13175" y="384"/>
                    </a:cubicBezTo>
                    <a:lnTo>
                      <a:pt x="13188" y="384"/>
                    </a:lnTo>
                    <a:cubicBezTo>
                      <a:pt x="13188" y="390"/>
                      <a:pt x="13194" y="397"/>
                      <a:pt x="13194" y="403"/>
                    </a:cubicBezTo>
                    <a:cubicBezTo>
                      <a:pt x="13192" y="401"/>
                      <a:pt x="13191" y="400"/>
                      <a:pt x="13190" y="399"/>
                    </a:cubicBezTo>
                    <a:lnTo>
                      <a:pt x="13190" y="399"/>
                    </a:lnTo>
                    <a:cubicBezTo>
                      <a:pt x="13192" y="404"/>
                      <a:pt x="13194" y="410"/>
                      <a:pt x="13194" y="422"/>
                    </a:cubicBezTo>
                    <a:cubicBezTo>
                      <a:pt x="13232" y="593"/>
                      <a:pt x="13257" y="770"/>
                      <a:pt x="13295" y="941"/>
                    </a:cubicBezTo>
                    <a:cubicBezTo>
                      <a:pt x="13725" y="2966"/>
                      <a:pt x="14251" y="4959"/>
                      <a:pt x="14706" y="6977"/>
                    </a:cubicBezTo>
                    <a:cubicBezTo>
                      <a:pt x="15193" y="9167"/>
                      <a:pt x="15662" y="11369"/>
                      <a:pt x="16212" y="13545"/>
                    </a:cubicBezTo>
                    <a:cubicBezTo>
                      <a:pt x="16332" y="14039"/>
                      <a:pt x="16541" y="14779"/>
                      <a:pt x="16585" y="15095"/>
                    </a:cubicBezTo>
                    <a:lnTo>
                      <a:pt x="16585" y="15102"/>
                    </a:lnTo>
                    <a:cubicBezTo>
                      <a:pt x="15953" y="15304"/>
                      <a:pt x="15288" y="15399"/>
                      <a:pt x="14643" y="15551"/>
                    </a:cubicBezTo>
                    <a:cubicBezTo>
                      <a:pt x="12441" y="16057"/>
                      <a:pt x="10239" y="16538"/>
                      <a:pt x="8037" y="17032"/>
                    </a:cubicBezTo>
                    <a:cubicBezTo>
                      <a:pt x="6980" y="17278"/>
                      <a:pt x="6063" y="17323"/>
                      <a:pt x="5310" y="17867"/>
                    </a:cubicBezTo>
                    <a:cubicBezTo>
                      <a:pt x="4652" y="18354"/>
                      <a:pt x="4392" y="18683"/>
                      <a:pt x="4006" y="19398"/>
                    </a:cubicBezTo>
                    <a:cubicBezTo>
                      <a:pt x="3898" y="19615"/>
                      <a:pt x="3743" y="19850"/>
                      <a:pt x="3762" y="20096"/>
                    </a:cubicBezTo>
                    <a:lnTo>
                      <a:pt x="3762" y="20096"/>
                    </a:lnTo>
                    <a:cubicBezTo>
                      <a:pt x="3761" y="20105"/>
                      <a:pt x="3764" y="20164"/>
                      <a:pt x="3772" y="20189"/>
                    </a:cubicBezTo>
                    <a:cubicBezTo>
                      <a:pt x="3798" y="20252"/>
                      <a:pt x="3835" y="20309"/>
                      <a:pt x="3892" y="20347"/>
                    </a:cubicBezTo>
                    <a:lnTo>
                      <a:pt x="3899" y="20354"/>
                    </a:lnTo>
                    <a:cubicBezTo>
                      <a:pt x="3920" y="20367"/>
                      <a:pt x="3944" y="20372"/>
                      <a:pt x="3966" y="20372"/>
                    </a:cubicBezTo>
                    <a:cubicBezTo>
                      <a:pt x="3998" y="20372"/>
                      <a:pt x="4029" y="20362"/>
                      <a:pt x="4051" y="20347"/>
                    </a:cubicBezTo>
                    <a:cubicBezTo>
                      <a:pt x="4089" y="20347"/>
                      <a:pt x="4139" y="20335"/>
                      <a:pt x="4196" y="20309"/>
                    </a:cubicBezTo>
                    <a:cubicBezTo>
                      <a:pt x="5411" y="20012"/>
                      <a:pt x="7176" y="19594"/>
                      <a:pt x="8581" y="19278"/>
                    </a:cubicBezTo>
                    <a:cubicBezTo>
                      <a:pt x="9461" y="19069"/>
                      <a:pt x="10334" y="18810"/>
                      <a:pt x="11220" y="18620"/>
                    </a:cubicBezTo>
                    <a:cubicBezTo>
                      <a:pt x="12365" y="18329"/>
                      <a:pt x="13472" y="18120"/>
                      <a:pt x="14624" y="17918"/>
                    </a:cubicBezTo>
                    <a:cubicBezTo>
                      <a:pt x="14763" y="17867"/>
                      <a:pt x="14928" y="17861"/>
                      <a:pt x="15016" y="17740"/>
                    </a:cubicBezTo>
                    <a:cubicBezTo>
                      <a:pt x="15029" y="17709"/>
                      <a:pt x="15035" y="17677"/>
                      <a:pt x="15035" y="17658"/>
                    </a:cubicBezTo>
                    <a:cubicBezTo>
                      <a:pt x="15054" y="17633"/>
                      <a:pt x="15061" y="17608"/>
                      <a:pt x="15073" y="17576"/>
                    </a:cubicBezTo>
                    <a:lnTo>
                      <a:pt x="15073" y="17576"/>
                    </a:lnTo>
                    <a:cubicBezTo>
                      <a:pt x="15073" y="17608"/>
                      <a:pt x="15073" y="17645"/>
                      <a:pt x="15067" y="17690"/>
                    </a:cubicBezTo>
                    <a:cubicBezTo>
                      <a:pt x="15117" y="18025"/>
                      <a:pt x="14649" y="18152"/>
                      <a:pt x="14149" y="18240"/>
                    </a:cubicBezTo>
                    <a:cubicBezTo>
                      <a:pt x="13207" y="18335"/>
                      <a:pt x="11878" y="18614"/>
                      <a:pt x="10726" y="18905"/>
                    </a:cubicBezTo>
                    <a:cubicBezTo>
                      <a:pt x="9524" y="19189"/>
                      <a:pt x="8322" y="19468"/>
                      <a:pt x="7119" y="19778"/>
                    </a:cubicBezTo>
                    <a:cubicBezTo>
                      <a:pt x="6240" y="19987"/>
                      <a:pt x="5360" y="20221"/>
                      <a:pt x="4487" y="20449"/>
                    </a:cubicBezTo>
                    <a:cubicBezTo>
                      <a:pt x="4212" y="20508"/>
                      <a:pt x="4077" y="20543"/>
                      <a:pt x="3955" y="20543"/>
                    </a:cubicBezTo>
                    <a:cubicBezTo>
                      <a:pt x="3884" y="20543"/>
                      <a:pt x="3817" y="20531"/>
                      <a:pt x="3728" y="20506"/>
                    </a:cubicBezTo>
                    <a:lnTo>
                      <a:pt x="3709" y="20487"/>
                    </a:lnTo>
                    <a:cubicBezTo>
                      <a:pt x="3475" y="20233"/>
                      <a:pt x="3146" y="18772"/>
                      <a:pt x="2981" y="17791"/>
                    </a:cubicBezTo>
                    <a:cubicBezTo>
                      <a:pt x="2760" y="16475"/>
                      <a:pt x="2418" y="15178"/>
                      <a:pt x="2127" y="13874"/>
                    </a:cubicBezTo>
                    <a:cubicBezTo>
                      <a:pt x="1785" y="12318"/>
                      <a:pt x="1425" y="10767"/>
                      <a:pt x="1077" y="9211"/>
                    </a:cubicBezTo>
                    <a:cubicBezTo>
                      <a:pt x="893" y="8300"/>
                      <a:pt x="691" y="7395"/>
                      <a:pt x="482" y="6496"/>
                    </a:cubicBezTo>
                    <a:cubicBezTo>
                      <a:pt x="476" y="6319"/>
                      <a:pt x="482" y="6237"/>
                      <a:pt x="469" y="6034"/>
                    </a:cubicBezTo>
                    <a:cubicBezTo>
                      <a:pt x="438" y="5775"/>
                      <a:pt x="387" y="5585"/>
                      <a:pt x="419" y="5237"/>
                    </a:cubicBezTo>
                    <a:cubicBezTo>
                      <a:pt x="469" y="5047"/>
                      <a:pt x="564" y="4788"/>
                      <a:pt x="602" y="4699"/>
                    </a:cubicBezTo>
                    <a:cubicBezTo>
                      <a:pt x="849" y="4168"/>
                      <a:pt x="1146" y="3662"/>
                      <a:pt x="1425" y="3149"/>
                    </a:cubicBezTo>
                    <a:cubicBezTo>
                      <a:pt x="2114" y="5718"/>
                      <a:pt x="2785" y="8300"/>
                      <a:pt x="3329" y="10900"/>
                    </a:cubicBezTo>
                    <a:cubicBezTo>
                      <a:pt x="3842" y="12995"/>
                      <a:pt x="4392" y="15083"/>
                      <a:pt x="4943" y="17165"/>
                    </a:cubicBezTo>
                    <a:cubicBezTo>
                      <a:pt x="4933" y="17137"/>
                      <a:pt x="4929" y="17128"/>
                      <a:pt x="4928" y="17128"/>
                    </a:cubicBezTo>
                    <a:lnTo>
                      <a:pt x="4928" y="17128"/>
                    </a:lnTo>
                    <a:cubicBezTo>
                      <a:pt x="4927" y="17128"/>
                      <a:pt x="4944" y="17179"/>
                      <a:pt x="4962" y="17196"/>
                    </a:cubicBezTo>
                    <a:cubicBezTo>
                      <a:pt x="4992" y="17242"/>
                      <a:pt x="5040" y="17262"/>
                      <a:pt x="5089" y="17262"/>
                    </a:cubicBezTo>
                    <a:cubicBezTo>
                      <a:pt x="5164" y="17262"/>
                      <a:pt x="5240" y="17215"/>
                      <a:pt x="5259" y="17139"/>
                    </a:cubicBezTo>
                    <a:cubicBezTo>
                      <a:pt x="5266" y="17038"/>
                      <a:pt x="5259" y="17025"/>
                      <a:pt x="5234" y="16855"/>
                    </a:cubicBezTo>
                    <a:cubicBezTo>
                      <a:pt x="4804" y="15051"/>
                      <a:pt x="4221" y="13279"/>
                      <a:pt x="3715" y="11495"/>
                    </a:cubicBezTo>
                    <a:cubicBezTo>
                      <a:pt x="3355" y="10109"/>
                      <a:pt x="3070" y="8705"/>
                      <a:pt x="2779" y="7300"/>
                    </a:cubicBezTo>
                    <a:cubicBezTo>
                      <a:pt x="2532" y="6250"/>
                      <a:pt x="2285" y="5205"/>
                      <a:pt x="2064" y="4149"/>
                    </a:cubicBezTo>
                    <a:cubicBezTo>
                      <a:pt x="1988" y="3769"/>
                      <a:pt x="1912" y="3377"/>
                      <a:pt x="1811" y="3010"/>
                    </a:cubicBezTo>
                    <a:cubicBezTo>
                      <a:pt x="1798" y="2953"/>
                      <a:pt x="1779" y="2890"/>
                      <a:pt x="1766" y="2833"/>
                    </a:cubicBezTo>
                    <a:cubicBezTo>
                      <a:pt x="1830" y="2807"/>
                      <a:pt x="1893" y="2776"/>
                      <a:pt x="2026" y="2731"/>
                    </a:cubicBezTo>
                    <a:cubicBezTo>
                      <a:pt x="2437" y="2611"/>
                      <a:pt x="2861" y="2523"/>
                      <a:pt x="3285" y="2440"/>
                    </a:cubicBezTo>
                    <a:cubicBezTo>
                      <a:pt x="5512" y="1902"/>
                      <a:pt x="7765" y="1434"/>
                      <a:pt x="10011" y="934"/>
                    </a:cubicBezTo>
                    <a:cubicBezTo>
                      <a:pt x="10625" y="783"/>
                      <a:pt x="11239" y="675"/>
                      <a:pt x="11859" y="561"/>
                    </a:cubicBezTo>
                    <a:cubicBezTo>
                      <a:pt x="12289" y="477"/>
                      <a:pt x="12789" y="378"/>
                      <a:pt x="13074" y="378"/>
                    </a:cubicBezTo>
                    <a:close/>
                    <a:moveTo>
                      <a:pt x="13100" y="1"/>
                    </a:moveTo>
                    <a:cubicBezTo>
                      <a:pt x="13054" y="1"/>
                      <a:pt x="13003" y="4"/>
                      <a:pt x="12947" y="11"/>
                    </a:cubicBezTo>
                    <a:cubicBezTo>
                      <a:pt x="10834" y="276"/>
                      <a:pt x="8777" y="871"/>
                      <a:pt x="6689" y="1276"/>
                    </a:cubicBezTo>
                    <a:cubicBezTo>
                      <a:pt x="5158" y="1592"/>
                      <a:pt x="3646" y="1978"/>
                      <a:pt x="2114" y="2320"/>
                    </a:cubicBezTo>
                    <a:cubicBezTo>
                      <a:pt x="1956" y="2377"/>
                      <a:pt x="1779" y="2415"/>
                      <a:pt x="1640" y="2510"/>
                    </a:cubicBezTo>
                    <a:cubicBezTo>
                      <a:pt x="1621" y="2504"/>
                      <a:pt x="1596" y="2491"/>
                      <a:pt x="1577" y="2491"/>
                    </a:cubicBezTo>
                    <a:cubicBezTo>
                      <a:pt x="1437" y="2516"/>
                      <a:pt x="1431" y="2542"/>
                      <a:pt x="1330" y="2630"/>
                    </a:cubicBezTo>
                    <a:cubicBezTo>
                      <a:pt x="1153" y="2801"/>
                      <a:pt x="1051" y="3022"/>
                      <a:pt x="950" y="3244"/>
                    </a:cubicBezTo>
                    <a:cubicBezTo>
                      <a:pt x="786" y="3567"/>
                      <a:pt x="608" y="4130"/>
                      <a:pt x="438" y="4528"/>
                    </a:cubicBezTo>
                    <a:cubicBezTo>
                      <a:pt x="336" y="4763"/>
                      <a:pt x="159" y="5098"/>
                      <a:pt x="147" y="5161"/>
                    </a:cubicBezTo>
                    <a:cubicBezTo>
                      <a:pt x="33" y="5427"/>
                      <a:pt x="1" y="5516"/>
                      <a:pt x="45" y="5838"/>
                    </a:cubicBezTo>
                    <a:cubicBezTo>
                      <a:pt x="71" y="6028"/>
                      <a:pt x="102" y="6180"/>
                      <a:pt x="147" y="6306"/>
                    </a:cubicBezTo>
                    <a:cubicBezTo>
                      <a:pt x="134" y="6332"/>
                      <a:pt x="134" y="6351"/>
                      <a:pt x="147" y="6382"/>
                    </a:cubicBezTo>
                    <a:cubicBezTo>
                      <a:pt x="672" y="9445"/>
                      <a:pt x="1418" y="12470"/>
                      <a:pt x="2102" y="15494"/>
                    </a:cubicBezTo>
                    <a:cubicBezTo>
                      <a:pt x="2279" y="16304"/>
                      <a:pt x="2475" y="17101"/>
                      <a:pt x="2608" y="17911"/>
                    </a:cubicBezTo>
                    <a:cubicBezTo>
                      <a:pt x="2760" y="18715"/>
                      <a:pt x="2886" y="19537"/>
                      <a:pt x="3203" y="20303"/>
                    </a:cubicBezTo>
                    <a:cubicBezTo>
                      <a:pt x="3298" y="20480"/>
                      <a:pt x="3285" y="20461"/>
                      <a:pt x="3393" y="20613"/>
                    </a:cubicBezTo>
                    <a:cubicBezTo>
                      <a:pt x="3387" y="20608"/>
                      <a:pt x="3370" y="20583"/>
                      <a:pt x="3367" y="20583"/>
                    </a:cubicBezTo>
                    <a:lnTo>
                      <a:pt x="3367" y="20583"/>
                    </a:lnTo>
                    <a:cubicBezTo>
                      <a:pt x="3366" y="20583"/>
                      <a:pt x="3366" y="20584"/>
                      <a:pt x="3367" y="20588"/>
                    </a:cubicBezTo>
                    <a:cubicBezTo>
                      <a:pt x="3412" y="20651"/>
                      <a:pt x="3456" y="20714"/>
                      <a:pt x="3525" y="20759"/>
                    </a:cubicBezTo>
                    <a:cubicBezTo>
                      <a:pt x="3557" y="20771"/>
                      <a:pt x="3582" y="20778"/>
                      <a:pt x="3614" y="20778"/>
                    </a:cubicBezTo>
                    <a:cubicBezTo>
                      <a:pt x="3746" y="20834"/>
                      <a:pt x="3882" y="20856"/>
                      <a:pt x="4020" y="20856"/>
                    </a:cubicBezTo>
                    <a:cubicBezTo>
                      <a:pt x="4331" y="20856"/>
                      <a:pt x="4651" y="20745"/>
                      <a:pt x="4949" y="20670"/>
                    </a:cubicBezTo>
                    <a:cubicBezTo>
                      <a:pt x="6645" y="20227"/>
                      <a:pt x="8334" y="19797"/>
                      <a:pt x="10030" y="19348"/>
                    </a:cubicBezTo>
                    <a:cubicBezTo>
                      <a:pt x="11081" y="19069"/>
                      <a:pt x="12169" y="18898"/>
                      <a:pt x="13232" y="18709"/>
                    </a:cubicBezTo>
                    <a:cubicBezTo>
                      <a:pt x="13650" y="18639"/>
                      <a:pt x="14080" y="18557"/>
                      <a:pt x="14491" y="18455"/>
                    </a:cubicBezTo>
                    <a:cubicBezTo>
                      <a:pt x="14959" y="18335"/>
                      <a:pt x="15510" y="18164"/>
                      <a:pt x="15434" y="17576"/>
                    </a:cubicBezTo>
                    <a:cubicBezTo>
                      <a:pt x="15434" y="17576"/>
                      <a:pt x="15434" y="17563"/>
                      <a:pt x="15421" y="17538"/>
                    </a:cubicBezTo>
                    <a:cubicBezTo>
                      <a:pt x="15409" y="17405"/>
                      <a:pt x="15421" y="17487"/>
                      <a:pt x="15390" y="17348"/>
                    </a:cubicBezTo>
                    <a:cubicBezTo>
                      <a:pt x="15383" y="17316"/>
                      <a:pt x="15377" y="17285"/>
                      <a:pt x="15371" y="17259"/>
                    </a:cubicBezTo>
                    <a:cubicBezTo>
                      <a:pt x="15371" y="17247"/>
                      <a:pt x="15339" y="17158"/>
                      <a:pt x="15333" y="17108"/>
                    </a:cubicBezTo>
                    <a:cubicBezTo>
                      <a:pt x="15333" y="17095"/>
                      <a:pt x="15320" y="17089"/>
                      <a:pt x="15320" y="17070"/>
                    </a:cubicBezTo>
                    <a:cubicBezTo>
                      <a:pt x="15567" y="16614"/>
                      <a:pt x="15820" y="16177"/>
                      <a:pt x="16124" y="15861"/>
                    </a:cubicBezTo>
                    <a:cubicBezTo>
                      <a:pt x="16326" y="15633"/>
                      <a:pt x="16459" y="15583"/>
                      <a:pt x="16725" y="15393"/>
                    </a:cubicBezTo>
                    <a:cubicBezTo>
                      <a:pt x="16731" y="15387"/>
                      <a:pt x="16731" y="15380"/>
                      <a:pt x="16737" y="15368"/>
                    </a:cubicBezTo>
                    <a:cubicBezTo>
                      <a:pt x="16801" y="15355"/>
                      <a:pt x="16858" y="15336"/>
                      <a:pt x="16896" y="15285"/>
                    </a:cubicBezTo>
                    <a:lnTo>
                      <a:pt x="16896" y="15273"/>
                    </a:lnTo>
                    <a:cubicBezTo>
                      <a:pt x="16921" y="15260"/>
                      <a:pt x="16946" y="15235"/>
                      <a:pt x="16959" y="15209"/>
                    </a:cubicBezTo>
                    <a:cubicBezTo>
                      <a:pt x="17016" y="15108"/>
                      <a:pt x="16978" y="14982"/>
                      <a:pt x="16952" y="14880"/>
                    </a:cubicBezTo>
                    <a:cubicBezTo>
                      <a:pt x="16915" y="14659"/>
                      <a:pt x="16851" y="14431"/>
                      <a:pt x="16801" y="14210"/>
                    </a:cubicBezTo>
                    <a:cubicBezTo>
                      <a:pt x="15833" y="10445"/>
                      <a:pt x="15080" y="6623"/>
                      <a:pt x="14143" y="2852"/>
                    </a:cubicBezTo>
                    <a:cubicBezTo>
                      <a:pt x="13979" y="2156"/>
                      <a:pt x="13795" y="1460"/>
                      <a:pt x="13668" y="745"/>
                    </a:cubicBezTo>
                    <a:cubicBezTo>
                      <a:pt x="13600" y="302"/>
                      <a:pt x="13557" y="1"/>
                      <a:pt x="13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8"/>
              <p:cNvSpPr/>
              <p:nvPr/>
            </p:nvSpPr>
            <p:spPr>
              <a:xfrm>
                <a:off x="11329133" y="2420141"/>
                <a:ext cx="38503" cy="8568"/>
              </a:xfrm>
              <a:custGeom>
                <a:avLst/>
                <a:gdLst/>
                <a:ahLst/>
                <a:cxnLst/>
                <a:rect l="l" t="t" r="r" b="b"/>
                <a:pathLst>
                  <a:path w="1766" h="393" extrusionOk="0">
                    <a:moveTo>
                      <a:pt x="1766" y="0"/>
                    </a:moveTo>
                    <a:lnTo>
                      <a:pt x="1766" y="0"/>
                    </a:lnTo>
                    <a:cubicBezTo>
                      <a:pt x="1601" y="13"/>
                      <a:pt x="1437" y="38"/>
                      <a:pt x="1279" y="64"/>
                    </a:cubicBezTo>
                    <a:cubicBezTo>
                      <a:pt x="842" y="140"/>
                      <a:pt x="412" y="254"/>
                      <a:pt x="1" y="393"/>
                    </a:cubicBezTo>
                    <a:cubicBezTo>
                      <a:pt x="589" y="260"/>
                      <a:pt x="1184" y="133"/>
                      <a:pt x="1766" y="0"/>
                    </a:cubicBezTo>
                    <a:close/>
                  </a:path>
                </a:pathLst>
              </a:custGeom>
              <a:solidFill>
                <a:srgbClr val="177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8"/>
              <p:cNvSpPr/>
              <p:nvPr/>
            </p:nvSpPr>
            <p:spPr>
              <a:xfrm>
                <a:off x="11088662" y="2142561"/>
                <a:ext cx="321042" cy="379254"/>
              </a:xfrm>
              <a:custGeom>
                <a:avLst/>
                <a:gdLst/>
                <a:ahLst/>
                <a:cxnLst/>
                <a:rect l="l" t="t" r="r" b="b"/>
                <a:pathLst>
                  <a:path w="14725" h="17395" extrusionOk="0">
                    <a:moveTo>
                      <a:pt x="1032" y="0"/>
                    </a:moveTo>
                    <a:cubicBezTo>
                      <a:pt x="754" y="519"/>
                      <a:pt x="456" y="1025"/>
                      <a:pt x="209" y="1551"/>
                    </a:cubicBezTo>
                    <a:cubicBezTo>
                      <a:pt x="171" y="1639"/>
                      <a:pt x="70" y="1899"/>
                      <a:pt x="32" y="2088"/>
                    </a:cubicBezTo>
                    <a:cubicBezTo>
                      <a:pt x="1" y="2436"/>
                      <a:pt x="39" y="2626"/>
                      <a:pt x="77" y="2892"/>
                    </a:cubicBezTo>
                    <a:cubicBezTo>
                      <a:pt x="96" y="3088"/>
                      <a:pt x="83" y="3177"/>
                      <a:pt x="96" y="3348"/>
                    </a:cubicBezTo>
                    <a:cubicBezTo>
                      <a:pt x="298" y="4252"/>
                      <a:pt x="507" y="5151"/>
                      <a:pt x="684" y="6062"/>
                    </a:cubicBezTo>
                    <a:cubicBezTo>
                      <a:pt x="1032" y="7619"/>
                      <a:pt x="1399" y="9169"/>
                      <a:pt x="1741" y="10726"/>
                    </a:cubicBezTo>
                    <a:cubicBezTo>
                      <a:pt x="2032" y="12035"/>
                      <a:pt x="2361" y="13333"/>
                      <a:pt x="2595" y="14642"/>
                    </a:cubicBezTo>
                    <a:cubicBezTo>
                      <a:pt x="2759" y="15623"/>
                      <a:pt x="3082" y="17085"/>
                      <a:pt x="3323" y="17338"/>
                    </a:cubicBezTo>
                    <a:cubicBezTo>
                      <a:pt x="3329" y="17338"/>
                      <a:pt x="3329" y="17351"/>
                      <a:pt x="3335" y="17357"/>
                    </a:cubicBezTo>
                    <a:cubicBezTo>
                      <a:pt x="3426" y="17383"/>
                      <a:pt x="3494" y="17394"/>
                      <a:pt x="3566" y="17394"/>
                    </a:cubicBezTo>
                    <a:cubicBezTo>
                      <a:pt x="3687" y="17394"/>
                      <a:pt x="3819" y="17360"/>
                      <a:pt x="4095" y="17300"/>
                    </a:cubicBezTo>
                    <a:cubicBezTo>
                      <a:pt x="4443" y="17205"/>
                      <a:pt x="4797" y="17116"/>
                      <a:pt x="5158" y="17022"/>
                    </a:cubicBezTo>
                    <a:cubicBezTo>
                      <a:pt x="5164" y="17022"/>
                      <a:pt x="5170" y="17015"/>
                      <a:pt x="5177" y="17015"/>
                    </a:cubicBezTo>
                    <a:cubicBezTo>
                      <a:pt x="5379" y="16958"/>
                      <a:pt x="5569" y="16914"/>
                      <a:pt x="5765" y="16863"/>
                    </a:cubicBezTo>
                    <a:cubicBezTo>
                      <a:pt x="6088" y="16787"/>
                      <a:pt x="6404" y="16705"/>
                      <a:pt x="6727" y="16629"/>
                    </a:cubicBezTo>
                    <a:cubicBezTo>
                      <a:pt x="7929" y="16319"/>
                      <a:pt x="9131" y="16041"/>
                      <a:pt x="10334" y="15756"/>
                    </a:cubicBezTo>
                    <a:cubicBezTo>
                      <a:pt x="11485" y="15459"/>
                      <a:pt x="12820" y="15180"/>
                      <a:pt x="13763" y="15085"/>
                    </a:cubicBezTo>
                    <a:cubicBezTo>
                      <a:pt x="14257" y="14997"/>
                      <a:pt x="14725" y="14870"/>
                      <a:pt x="14681" y="14535"/>
                    </a:cubicBezTo>
                    <a:cubicBezTo>
                      <a:pt x="14687" y="14490"/>
                      <a:pt x="14687" y="14453"/>
                      <a:pt x="14662" y="14421"/>
                    </a:cubicBezTo>
                    <a:cubicBezTo>
                      <a:pt x="14643" y="14446"/>
                      <a:pt x="14636" y="14478"/>
                      <a:pt x="14624" y="14503"/>
                    </a:cubicBezTo>
                    <a:cubicBezTo>
                      <a:pt x="14624" y="14522"/>
                      <a:pt x="14611" y="14554"/>
                      <a:pt x="14598" y="14585"/>
                    </a:cubicBezTo>
                    <a:cubicBezTo>
                      <a:pt x="14516" y="14706"/>
                      <a:pt x="14345" y="14712"/>
                      <a:pt x="14219" y="14763"/>
                    </a:cubicBezTo>
                    <a:cubicBezTo>
                      <a:pt x="13061" y="14959"/>
                      <a:pt x="11953" y="15174"/>
                      <a:pt x="10808" y="15465"/>
                    </a:cubicBezTo>
                    <a:cubicBezTo>
                      <a:pt x="9922" y="15655"/>
                      <a:pt x="9055" y="15914"/>
                      <a:pt x="8176" y="16123"/>
                    </a:cubicBezTo>
                    <a:cubicBezTo>
                      <a:pt x="7398" y="16288"/>
                      <a:pt x="6524" y="16496"/>
                      <a:pt x="5689" y="16692"/>
                    </a:cubicBezTo>
                    <a:cubicBezTo>
                      <a:pt x="5480" y="16737"/>
                      <a:pt x="5259" y="16794"/>
                      <a:pt x="5050" y="16844"/>
                    </a:cubicBezTo>
                    <a:cubicBezTo>
                      <a:pt x="4594" y="16952"/>
                      <a:pt x="4164" y="17053"/>
                      <a:pt x="3784" y="17148"/>
                    </a:cubicBezTo>
                    <a:cubicBezTo>
                      <a:pt x="3728" y="17173"/>
                      <a:pt x="3683" y="17180"/>
                      <a:pt x="3645" y="17180"/>
                    </a:cubicBezTo>
                    <a:cubicBezTo>
                      <a:pt x="3619" y="17199"/>
                      <a:pt x="3588" y="17211"/>
                      <a:pt x="3557" y="17211"/>
                    </a:cubicBezTo>
                    <a:cubicBezTo>
                      <a:pt x="3535" y="17211"/>
                      <a:pt x="3514" y="17205"/>
                      <a:pt x="3493" y="17192"/>
                    </a:cubicBezTo>
                    <a:cubicBezTo>
                      <a:pt x="3493" y="17192"/>
                      <a:pt x="3493" y="17180"/>
                      <a:pt x="3487" y="17180"/>
                    </a:cubicBezTo>
                    <a:cubicBezTo>
                      <a:pt x="3430" y="17148"/>
                      <a:pt x="3392" y="17085"/>
                      <a:pt x="3367" y="17022"/>
                    </a:cubicBezTo>
                    <a:cubicBezTo>
                      <a:pt x="3361" y="17009"/>
                      <a:pt x="3348" y="16946"/>
                      <a:pt x="3348" y="16939"/>
                    </a:cubicBezTo>
                    <a:cubicBezTo>
                      <a:pt x="3329" y="16686"/>
                      <a:pt x="3474" y="16452"/>
                      <a:pt x="3588" y="16231"/>
                    </a:cubicBezTo>
                    <a:cubicBezTo>
                      <a:pt x="3974" y="15522"/>
                      <a:pt x="4234" y="15187"/>
                      <a:pt x="4892" y="14706"/>
                    </a:cubicBezTo>
                    <a:cubicBezTo>
                      <a:pt x="4942" y="14680"/>
                      <a:pt x="4980" y="14649"/>
                      <a:pt x="5018" y="14630"/>
                    </a:cubicBezTo>
                    <a:lnTo>
                      <a:pt x="4829" y="14060"/>
                    </a:lnTo>
                    <a:cubicBezTo>
                      <a:pt x="4794" y="14094"/>
                      <a:pt x="4747" y="14113"/>
                      <a:pt x="4699" y="14113"/>
                    </a:cubicBezTo>
                    <a:cubicBezTo>
                      <a:pt x="4650" y="14113"/>
                      <a:pt x="4601" y="14093"/>
                      <a:pt x="4569" y="14048"/>
                    </a:cubicBezTo>
                    <a:cubicBezTo>
                      <a:pt x="4551" y="14034"/>
                      <a:pt x="4534" y="13977"/>
                      <a:pt x="4536" y="13977"/>
                    </a:cubicBezTo>
                    <a:lnTo>
                      <a:pt x="4536" y="13977"/>
                    </a:lnTo>
                    <a:cubicBezTo>
                      <a:pt x="4536" y="13977"/>
                      <a:pt x="4541" y="13988"/>
                      <a:pt x="4550" y="14016"/>
                    </a:cubicBezTo>
                    <a:cubicBezTo>
                      <a:pt x="4000" y="11940"/>
                      <a:pt x="3455" y="9852"/>
                      <a:pt x="2937" y="7752"/>
                    </a:cubicBezTo>
                    <a:cubicBezTo>
                      <a:pt x="2392" y="5151"/>
                      <a:pt x="1722" y="2576"/>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4" name="Google Shape;1184;p58"/>
          <p:cNvGrpSpPr/>
          <p:nvPr/>
        </p:nvGrpSpPr>
        <p:grpSpPr>
          <a:xfrm>
            <a:off x="886975" y="3757307"/>
            <a:ext cx="508179" cy="401164"/>
            <a:chOff x="3420066" y="1415041"/>
            <a:chExt cx="80239" cy="63358"/>
          </a:xfrm>
        </p:grpSpPr>
        <p:sp>
          <p:nvSpPr>
            <p:cNvPr id="1185" name="Google Shape;1185;p58"/>
            <p:cNvSpPr/>
            <p:nvPr/>
          </p:nvSpPr>
          <p:spPr>
            <a:xfrm>
              <a:off x="3423364" y="1415041"/>
              <a:ext cx="76941" cy="63358"/>
            </a:xfrm>
            <a:custGeom>
              <a:avLst/>
              <a:gdLst/>
              <a:ahLst/>
              <a:cxnLst/>
              <a:rect l="l" t="t" r="r" b="b"/>
              <a:pathLst>
                <a:path w="3529" h="2906" extrusionOk="0">
                  <a:moveTo>
                    <a:pt x="778" y="1"/>
                  </a:moveTo>
                  <a:cubicBezTo>
                    <a:pt x="200" y="1"/>
                    <a:pt x="1" y="675"/>
                    <a:pt x="80" y="1213"/>
                  </a:cubicBezTo>
                  <a:cubicBezTo>
                    <a:pt x="86" y="1586"/>
                    <a:pt x="396" y="2232"/>
                    <a:pt x="814" y="2567"/>
                  </a:cubicBezTo>
                  <a:cubicBezTo>
                    <a:pt x="966" y="2700"/>
                    <a:pt x="1143" y="2801"/>
                    <a:pt x="1333" y="2877"/>
                  </a:cubicBezTo>
                  <a:cubicBezTo>
                    <a:pt x="1368" y="2895"/>
                    <a:pt x="1404" y="2906"/>
                    <a:pt x="1438" y="2906"/>
                  </a:cubicBezTo>
                  <a:cubicBezTo>
                    <a:pt x="1477" y="2906"/>
                    <a:pt x="1514" y="2892"/>
                    <a:pt x="1548" y="2858"/>
                  </a:cubicBezTo>
                  <a:cubicBezTo>
                    <a:pt x="1560" y="2852"/>
                    <a:pt x="1567" y="2833"/>
                    <a:pt x="1567" y="2827"/>
                  </a:cubicBezTo>
                  <a:cubicBezTo>
                    <a:pt x="1598" y="2851"/>
                    <a:pt x="1636" y="2865"/>
                    <a:pt x="1681" y="2865"/>
                  </a:cubicBezTo>
                  <a:cubicBezTo>
                    <a:pt x="1728" y="2865"/>
                    <a:pt x="1784" y="2850"/>
                    <a:pt x="1845" y="2814"/>
                  </a:cubicBezTo>
                  <a:cubicBezTo>
                    <a:pt x="2073" y="2725"/>
                    <a:pt x="2636" y="2257"/>
                    <a:pt x="2896" y="1941"/>
                  </a:cubicBezTo>
                  <a:cubicBezTo>
                    <a:pt x="3212" y="1618"/>
                    <a:pt x="3528" y="1175"/>
                    <a:pt x="3427" y="682"/>
                  </a:cubicBezTo>
                  <a:cubicBezTo>
                    <a:pt x="3357" y="294"/>
                    <a:pt x="2989" y="2"/>
                    <a:pt x="2604" y="2"/>
                  </a:cubicBezTo>
                  <a:cubicBezTo>
                    <a:pt x="2537" y="2"/>
                    <a:pt x="2469" y="11"/>
                    <a:pt x="2402" y="30"/>
                  </a:cubicBezTo>
                  <a:cubicBezTo>
                    <a:pt x="2067" y="112"/>
                    <a:pt x="1801" y="422"/>
                    <a:pt x="1636" y="644"/>
                  </a:cubicBezTo>
                  <a:cubicBezTo>
                    <a:pt x="1529" y="409"/>
                    <a:pt x="1301" y="131"/>
                    <a:pt x="997" y="30"/>
                  </a:cubicBezTo>
                  <a:cubicBezTo>
                    <a:pt x="919" y="10"/>
                    <a:pt x="846" y="1"/>
                    <a:pt x="778"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8"/>
            <p:cNvSpPr/>
            <p:nvPr/>
          </p:nvSpPr>
          <p:spPr>
            <a:xfrm>
              <a:off x="3428700" y="1421887"/>
              <a:ext cx="67893" cy="50800"/>
            </a:xfrm>
            <a:custGeom>
              <a:avLst/>
              <a:gdLst/>
              <a:ahLst/>
              <a:cxnLst/>
              <a:rect l="l" t="t" r="r" b="b"/>
              <a:pathLst>
                <a:path w="3114" h="2330" extrusionOk="0">
                  <a:moveTo>
                    <a:pt x="2099" y="0"/>
                  </a:moveTo>
                  <a:cubicBezTo>
                    <a:pt x="1928" y="0"/>
                    <a:pt x="1752" y="95"/>
                    <a:pt x="1588" y="298"/>
                  </a:cubicBezTo>
                  <a:cubicBezTo>
                    <a:pt x="1487" y="431"/>
                    <a:pt x="1417" y="576"/>
                    <a:pt x="1386" y="640"/>
                  </a:cubicBezTo>
                  <a:cubicBezTo>
                    <a:pt x="1354" y="678"/>
                    <a:pt x="1373" y="703"/>
                    <a:pt x="1291" y="773"/>
                  </a:cubicBezTo>
                  <a:cubicBezTo>
                    <a:pt x="1263" y="792"/>
                    <a:pt x="1232" y="800"/>
                    <a:pt x="1202" y="800"/>
                  </a:cubicBezTo>
                  <a:cubicBezTo>
                    <a:pt x="1144" y="800"/>
                    <a:pt x="1086" y="770"/>
                    <a:pt x="1044" y="728"/>
                  </a:cubicBezTo>
                  <a:cubicBezTo>
                    <a:pt x="1019" y="703"/>
                    <a:pt x="1012" y="684"/>
                    <a:pt x="1012" y="684"/>
                  </a:cubicBezTo>
                  <a:cubicBezTo>
                    <a:pt x="1006" y="671"/>
                    <a:pt x="993" y="665"/>
                    <a:pt x="987" y="652"/>
                  </a:cubicBezTo>
                  <a:cubicBezTo>
                    <a:pt x="974" y="633"/>
                    <a:pt x="962" y="621"/>
                    <a:pt x="955" y="614"/>
                  </a:cubicBezTo>
                  <a:cubicBezTo>
                    <a:pt x="892" y="551"/>
                    <a:pt x="911" y="551"/>
                    <a:pt x="829" y="456"/>
                  </a:cubicBezTo>
                  <a:cubicBezTo>
                    <a:pt x="804" y="425"/>
                    <a:pt x="696" y="260"/>
                    <a:pt x="614" y="197"/>
                  </a:cubicBezTo>
                  <a:cubicBezTo>
                    <a:pt x="595" y="178"/>
                    <a:pt x="563" y="159"/>
                    <a:pt x="544" y="146"/>
                  </a:cubicBezTo>
                  <a:cubicBezTo>
                    <a:pt x="538" y="140"/>
                    <a:pt x="532" y="140"/>
                    <a:pt x="519" y="140"/>
                  </a:cubicBezTo>
                  <a:cubicBezTo>
                    <a:pt x="487" y="133"/>
                    <a:pt x="456" y="114"/>
                    <a:pt x="424" y="114"/>
                  </a:cubicBezTo>
                  <a:lnTo>
                    <a:pt x="348" y="114"/>
                  </a:lnTo>
                  <a:cubicBezTo>
                    <a:pt x="329" y="114"/>
                    <a:pt x="316" y="127"/>
                    <a:pt x="297" y="127"/>
                  </a:cubicBezTo>
                  <a:cubicBezTo>
                    <a:pt x="291" y="127"/>
                    <a:pt x="291" y="127"/>
                    <a:pt x="285" y="133"/>
                  </a:cubicBezTo>
                  <a:cubicBezTo>
                    <a:pt x="272" y="133"/>
                    <a:pt x="266" y="140"/>
                    <a:pt x="259" y="146"/>
                  </a:cubicBezTo>
                  <a:cubicBezTo>
                    <a:pt x="253" y="159"/>
                    <a:pt x="247" y="159"/>
                    <a:pt x="234" y="165"/>
                  </a:cubicBezTo>
                  <a:lnTo>
                    <a:pt x="190" y="209"/>
                  </a:lnTo>
                  <a:cubicBezTo>
                    <a:pt x="120" y="298"/>
                    <a:pt x="13" y="488"/>
                    <a:pt x="25" y="703"/>
                  </a:cubicBezTo>
                  <a:cubicBezTo>
                    <a:pt x="0" y="1393"/>
                    <a:pt x="411" y="2032"/>
                    <a:pt x="1114" y="2323"/>
                  </a:cubicBezTo>
                  <a:lnTo>
                    <a:pt x="1120" y="2329"/>
                  </a:lnTo>
                  <a:cubicBezTo>
                    <a:pt x="1139" y="2310"/>
                    <a:pt x="1164" y="2278"/>
                    <a:pt x="1196" y="2253"/>
                  </a:cubicBezTo>
                  <a:cubicBezTo>
                    <a:pt x="2031" y="1741"/>
                    <a:pt x="3113" y="741"/>
                    <a:pt x="2480" y="165"/>
                  </a:cubicBezTo>
                  <a:cubicBezTo>
                    <a:pt x="2362" y="57"/>
                    <a:pt x="2232" y="0"/>
                    <a:pt x="2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8"/>
            <p:cNvSpPr/>
            <p:nvPr/>
          </p:nvSpPr>
          <p:spPr>
            <a:xfrm>
              <a:off x="3420066" y="1415041"/>
              <a:ext cx="77072" cy="63358"/>
            </a:xfrm>
            <a:custGeom>
              <a:avLst/>
              <a:gdLst/>
              <a:ahLst/>
              <a:cxnLst/>
              <a:rect l="l" t="t" r="r" b="b"/>
              <a:pathLst>
                <a:path w="3535" h="2906" extrusionOk="0">
                  <a:moveTo>
                    <a:pt x="2498" y="294"/>
                  </a:moveTo>
                  <a:cubicBezTo>
                    <a:pt x="2630" y="294"/>
                    <a:pt x="2758" y="350"/>
                    <a:pt x="2876" y="454"/>
                  </a:cubicBezTo>
                  <a:cubicBezTo>
                    <a:pt x="3509" y="1049"/>
                    <a:pt x="2427" y="2042"/>
                    <a:pt x="1592" y="2548"/>
                  </a:cubicBezTo>
                  <a:cubicBezTo>
                    <a:pt x="1560" y="2574"/>
                    <a:pt x="1535" y="2599"/>
                    <a:pt x="1516" y="2630"/>
                  </a:cubicBezTo>
                  <a:lnTo>
                    <a:pt x="1510" y="2624"/>
                  </a:lnTo>
                  <a:cubicBezTo>
                    <a:pt x="807" y="2327"/>
                    <a:pt x="396" y="1688"/>
                    <a:pt x="421" y="998"/>
                  </a:cubicBezTo>
                  <a:cubicBezTo>
                    <a:pt x="409" y="783"/>
                    <a:pt x="523" y="593"/>
                    <a:pt x="586" y="511"/>
                  </a:cubicBezTo>
                  <a:lnTo>
                    <a:pt x="630" y="460"/>
                  </a:lnTo>
                  <a:cubicBezTo>
                    <a:pt x="643" y="460"/>
                    <a:pt x="649" y="454"/>
                    <a:pt x="655" y="447"/>
                  </a:cubicBezTo>
                  <a:cubicBezTo>
                    <a:pt x="662" y="435"/>
                    <a:pt x="681" y="435"/>
                    <a:pt x="681" y="428"/>
                  </a:cubicBezTo>
                  <a:cubicBezTo>
                    <a:pt x="687" y="428"/>
                    <a:pt x="687" y="428"/>
                    <a:pt x="693" y="422"/>
                  </a:cubicBezTo>
                  <a:cubicBezTo>
                    <a:pt x="712" y="416"/>
                    <a:pt x="725" y="416"/>
                    <a:pt x="744" y="416"/>
                  </a:cubicBezTo>
                  <a:lnTo>
                    <a:pt x="820" y="416"/>
                  </a:lnTo>
                  <a:lnTo>
                    <a:pt x="915" y="435"/>
                  </a:lnTo>
                  <a:cubicBezTo>
                    <a:pt x="928" y="435"/>
                    <a:pt x="934" y="447"/>
                    <a:pt x="940" y="447"/>
                  </a:cubicBezTo>
                  <a:cubicBezTo>
                    <a:pt x="959" y="454"/>
                    <a:pt x="991" y="479"/>
                    <a:pt x="1010" y="492"/>
                  </a:cubicBezTo>
                  <a:cubicBezTo>
                    <a:pt x="1092" y="555"/>
                    <a:pt x="1200" y="720"/>
                    <a:pt x="1225" y="751"/>
                  </a:cubicBezTo>
                  <a:cubicBezTo>
                    <a:pt x="1307" y="846"/>
                    <a:pt x="1288" y="846"/>
                    <a:pt x="1351" y="909"/>
                  </a:cubicBezTo>
                  <a:cubicBezTo>
                    <a:pt x="1351" y="922"/>
                    <a:pt x="1370" y="928"/>
                    <a:pt x="1383" y="954"/>
                  </a:cubicBezTo>
                  <a:cubicBezTo>
                    <a:pt x="1389" y="960"/>
                    <a:pt x="1402" y="966"/>
                    <a:pt x="1408" y="985"/>
                  </a:cubicBezTo>
                  <a:cubicBezTo>
                    <a:pt x="1408" y="985"/>
                    <a:pt x="1415" y="998"/>
                    <a:pt x="1440" y="1023"/>
                  </a:cubicBezTo>
                  <a:cubicBezTo>
                    <a:pt x="1482" y="1065"/>
                    <a:pt x="1540" y="1095"/>
                    <a:pt x="1598" y="1095"/>
                  </a:cubicBezTo>
                  <a:cubicBezTo>
                    <a:pt x="1628" y="1095"/>
                    <a:pt x="1659" y="1087"/>
                    <a:pt x="1687" y="1068"/>
                  </a:cubicBezTo>
                  <a:cubicBezTo>
                    <a:pt x="1782" y="998"/>
                    <a:pt x="1756" y="973"/>
                    <a:pt x="1782" y="935"/>
                  </a:cubicBezTo>
                  <a:cubicBezTo>
                    <a:pt x="1813" y="871"/>
                    <a:pt x="1883" y="732"/>
                    <a:pt x="1984" y="593"/>
                  </a:cubicBezTo>
                  <a:cubicBezTo>
                    <a:pt x="2149" y="389"/>
                    <a:pt x="2326" y="294"/>
                    <a:pt x="2498" y="294"/>
                  </a:cubicBezTo>
                  <a:close/>
                  <a:moveTo>
                    <a:pt x="777" y="1"/>
                  </a:moveTo>
                  <a:cubicBezTo>
                    <a:pt x="200" y="1"/>
                    <a:pt x="0" y="675"/>
                    <a:pt x="80" y="1213"/>
                  </a:cubicBezTo>
                  <a:cubicBezTo>
                    <a:pt x="86" y="1586"/>
                    <a:pt x="396" y="2232"/>
                    <a:pt x="814" y="2567"/>
                  </a:cubicBezTo>
                  <a:cubicBezTo>
                    <a:pt x="965" y="2700"/>
                    <a:pt x="1143" y="2801"/>
                    <a:pt x="1332" y="2877"/>
                  </a:cubicBezTo>
                  <a:cubicBezTo>
                    <a:pt x="1368" y="2895"/>
                    <a:pt x="1404" y="2906"/>
                    <a:pt x="1438" y="2906"/>
                  </a:cubicBezTo>
                  <a:cubicBezTo>
                    <a:pt x="1477" y="2906"/>
                    <a:pt x="1514" y="2892"/>
                    <a:pt x="1548" y="2858"/>
                  </a:cubicBezTo>
                  <a:cubicBezTo>
                    <a:pt x="1560" y="2852"/>
                    <a:pt x="1567" y="2833"/>
                    <a:pt x="1567" y="2827"/>
                  </a:cubicBezTo>
                  <a:cubicBezTo>
                    <a:pt x="1597" y="2851"/>
                    <a:pt x="1634" y="2865"/>
                    <a:pt x="1677" y="2865"/>
                  </a:cubicBezTo>
                  <a:cubicBezTo>
                    <a:pt x="1726" y="2865"/>
                    <a:pt x="1782" y="2848"/>
                    <a:pt x="1845" y="2808"/>
                  </a:cubicBezTo>
                  <a:cubicBezTo>
                    <a:pt x="2073" y="2725"/>
                    <a:pt x="2636" y="2257"/>
                    <a:pt x="2895" y="1941"/>
                  </a:cubicBezTo>
                  <a:cubicBezTo>
                    <a:pt x="3218" y="1605"/>
                    <a:pt x="3534" y="1169"/>
                    <a:pt x="3433" y="675"/>
                  </a:cubicBezTo>
                  <a:cubicBezTo>
                    <a:pt x="3358" y="293"/>
                    <a:pt x="2994" y="2"/>
                    <a:pt x="2606" y="2"/>
                  </a:cubicBezTo>
                  <a:cubicBezTo>
                    <a:pt x="2538" y="2"/>
                    <a:pt x="2470" y="11"/>
                    <a:pt x="2402" y="30"/>
                  </a:cubicBezTo>
                  <a:cubicBezTo>
                    <a:pt x="2066" y="112"/>
                    <a:pt x="1801" y="422"/>
                    <a:pt x="1636" y="644"/>
                  </a:cubicBezTo>
                  <a:cubicBezTo>
                    <a:pt x="1529" y="409"/>
                    <a:pt x="1301" y="131"/>
                    <a:pt x="997" y="30"/>
                  </a:cubicBezTo>
                  <a:cubicBezTo>
                    <a:pt x="919" y="10"/>
                    <a:pt x="845" y="1"/>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 name="Google Shape;1188;p58"/>
          <p:cNvGrpSpPr/>
          <p:nvPr/>
        </p:nvGrpSpPr>
        <p:grpSpPr>
          <a:xfrm>
            <a:off x="459143" y="4150632"/>
            <a:ext cx="508167" cy="547543"/>
            <a:chOff x="1726166" y="1137907"/>
            <a:chExt cx="113514" cy="122301"/>
          </a:xfrm>
        </p:grpSpPr>
        <p:sp>
          <p:nvSpPr>
            <p:cNvPr id="1189" name="Google Shape;1189;p58"/>
            <p:cNvSpPr/>
            <p:nvPr/>
          </p:nvSpPr>
          <p:spPr>
            <a:xfrm>
              <a:off x="1726166" y="1139422"/>
              <a:ext cx="113155" cy="120786"/>
            </a:xfrm>
            <a:custGeom>
              <a:avLst/>
              <a:gdLst/>
              <a:ahLst/>
              <a:cxnLst/>
              <a:rect l="l" t="t" r="r" b="b"/>
              <a:pathLst>
                <a:path w="5190" h="5540" extrusionOk="0">
                  <a:moveTo>
                    <a:pt x="2158" y="0"/>
                  </a:moveTo>
                  <a:cubicBezTo>
                    <a:pt x="1849" y="0"/>
                    <a:pt x="1560" y="214"/>
                    <a:pt x="1456" y="542"/>
                  </a:cubicBezTo>
                  <a:cubicBezTo>
                    <a:pt x="1330" y="985"/>
                    <a:pt x="1456" y="1472"/>
                    <a:pt x="1697" y="1858"/>
                  </a:cubicBezTo>
                  <a:cubicBezTo>
                    <a:pt x="1596" y="1846"/>
                    <a:pt x="1475" y="1839"/>
                    <a:pt x="1254" y="1827"/>
                  </a:cubicBezTo>
                  <a:cubicBezTo>
                    <a:pt x="988" y="1839"/>
                    <a:pt x="501" y="1966"/>
                    <a:pt x="279" y="2384"/>
                  </a:cubicBezTo>
                  <a:cubicBezTo>
                    <a:pt x="1" y="2896"/>
                    <a:pt x="317" y="3504"/>
                    <a:pt x="912" y="3649"/>
                  </a:cubicBezTo>
                  <a:cubicBezTo>
                    <a:pt x="1012" y="3673"/>
                    <a:pt x="1115" y="3682"/>
                    <a:pt x="1219" y="3682"/>
                  </a:cubicBezTo>
                  <a:cubicBezTo>
                    <a:pt x="1279" y="3682"/>
                    <a:pt x="1339" y="3679"/>
                    <a:pt x="1399" y="3674"/>
                  </a:cubicBezTo>
                  <a:lnTo>
                    <a:pt x="1399" y="3674"/>
                  </a:lnTo>
                  <a:cubicBezTo>
                    <a:pt x="1399" y="3681"/>
                    <a:pt x="1393" y="3687"/>
                    <a:pt x="1393" y="3693"/>
                  </a:cubicBezTo>
                  <a:cubicBezTo>
                    <a:pt x="1210" y="4098"/>
                    <a:pt x="1102" y="4560"/>
                    <a:pt x="1229" y="4991"/>
                  </a:cubicBezTo>
                  <a:cubicBezTo>
                    <a:pt x="1332" y="5366"/>
                    <a:pt x="1550" y="5539"/>
                    <a:pt x="1781" y="5539"/>
                  </a:cubicBezTo>
                  <a:cubicBezTo>
                    <a:pt x="1974" y="5539"/>
                    <a:pt x="2177" y="5418"/>
                    <a:pt x="2330" y="5193"/>
                  </a:cubicBezTo>
                  <a:cubicBezTo>
                    <a:pt x="2526" y="4921"/>
                    <a:pt x="2659" y="4611"/>
                    <a:pt x="2785" y="4307"/>
                  </a:cubicBezTo>
                  <a:cubicBezTo>
                    <a:pt x="3139" y="4731"/>
                    <a:pt x="3576" y="5168"/>
                    <a:pt x="4152" y="5168"/>
                  </a:cubicBezTo>
                  <a:cubicBezTo>
                    <a:pt x="4740" y="5136"/>
                    <a:pt x="5038" y="4453"/>
                    <a:pt x="4880" y="3839"/>
                  </a:cubicBezTo>
                  <a:cubicBezTo>
                    <a:pt x="4785" y="3504"/>
                    <a:pt x="4519" y="3200"/>
                    <a:pt x="4209" y="2959"/>
                  </a:cubicBezTo>
                  <a:cubicBezTo>
                    <a:pt x="4323" y="2903"/>
                    <a:pt x="4430" y="2839"/>
                    <a:pt x="4487" y="2801"/>
                  </a:cubicBezTo>
                  <a:cubicBezTo>
                    <a:pt x="4519" y="2789"/>
                    <a:pt x="4607" y="2713"/>
                    <a:pt x="4633" y="2694"/>
                  </a:cubicBezTo>
                  <a:cubicBezTo>
                    <a:pt x="4766" y="2573"/>
                    <a:pt x="4899" y="2441"/>
                    <a:pt x="4968" y="2270"/>
                  </a:cubicBezTo>
                  <a:cubicBezTo>
                    <a:pt x="5190" y="1783"/>
                    <a:pt x="5057" y="1352"/>
                    <a:pt x="4671" y="1226"/>
                  </a:cubicBezTo>
                  <a:cubicBezTo>
                    <a:pt x="4573" y="1205"/>
                    <a:pt x="4496" y="1196"/>
                    <a:pt x="4429" y="1196"/>
                  </a:cubicBezTo>
                  <a:cubicBezTo>
                    <a:pt x="4292" y="1196"/>
                    <a:pt x="4195" y="1232"/>
                    <a:pt x="4038" y="1270"/>
                  </a:cubicBezTo>
                  <a:cubicBezTo>
                    <a:pt x="3791" y="1352"/>
                    <a:pt x="3633" y="1428"/>
                    <a:pt x="3374" y="1593"/>
                  </a:cubicBezTo>
                  <a:cubicBezTo>
                    <a:pt x="3336" y="1624"/>
                    <a:pt x="3196" y="1713"/>
                    <a:pt x="3133" y="1757"/>
                  </a:cubicBezTo>
                  <a:cubicBezTo>
                    <a:pt x="3114" y="1207"/>
                    <a:pt x="3095" y="517"/>
                    <a:pt x="2532" y="112"/>
                  </a:cubicBezTo>
                  <a:cubicBezTo>
                    <a:pt x="2412" y="35"/>
                    <a:pt x="2283" y="0"/>
                    <a:pt x="2158"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8"/>
            <p:cNvSpPr/>
            <p:nvPr/>
          </p:nvSpPr>
          <p:spPr>
            <a:xfrm>
              <a:off x="1735356" y="1147282"/>
              <a:ext cx="94797" cy="105066"/>
            </a:xfrm>
            <a:custGeom>
              <a:avLst/>
              <a:gdLst/>
              <a:ahLst/>
              <a:cxnLst/>
              <a:rect l="l" t="t" r="r" b="b"/>
              <a:pathLst>
                <a:path w="4348" h="4819" extrusionOk="0">
                  <a:moveTo>
                    <a:pt x="1725" y="1"/>
                  </a:moveTo>
                  <a:cubicBezTo>
                    <a:pt x="1718" y="1"/>
                    <a:pt x="1710" y="1"/>
                    <a:pt x="1703" y="2"/>
                  </a:cubicBezTo>
                  <a:cubicBezTo>
                    <a:pt x="1545" y="27"/>
                    <a:pt x="1311" y="331"/>
                    <a:pt x="1393" y="710"/>
                  </a:cubicBezTo>
                  <a:cubicBezTo>
                    <a:pt x="1469" y="1134"/>
                    <a:pt x="1551" y="1362"/>
                    <a:pt x="1817" y="1590"/>
                  </a:cubicBezTo>
                  <a:cubicBezTo>
                    <a:pt x="1868" y="1628"/>
                    <a:pt x="1868" y="1691"/>
                    <a:pt x="1849" y="1742"/>
                  </a:cubicBezTo>
                  <a:cubicBezTo>
                    <a:pt x="1838" y="1816"/>
                    <a:pt x="1778" y="1882"/>
                    <a:pt x="1699" y="1882"/>
                  </a:cubicBezTo>
                  <a:cubicBezTo>
                    <a:pt x="1684" y="1882"/>
                    <a:pt x="1668" y="1880"/>
                    <a:pt x="1652" y="1875"/>
                  </a:cubicBezTo>
                  <a:cubicBezTo>
                    <a:pt x="1646" y="1875"/>
                    <a:pt x="1646" y="1875"/>
                    <a:pt x="1646" y="1868"/>
                  </a:cubicBezTo>
                  <a:lnTo>
                    <a:pt x="1627" y="1868"/>
                  </a:lnTo>
                  <a:cubicBezTo>
                    <a:pt x="1526" y="1843"/>
                    <a:pt x="1425" y="1818"/>
                    <a:pt x="1323" y="1805"/>
                  </a:cubicBezTo>
                  <a:lnTo>
                    <a:pt x="1304" y="1805"/>
                  </a:lnTo>
                  <a:cubicBezTo>
                    <a:pt x="1292" y="1805"/>
                    <a:pt x="1279" y="1805"/>
                    <a:pt x="1266" y="1792"/>
                  </a:cubicBezTo>
                  <a:lnTo>
                    <a:pt x="1260" y="1792"/>
                  </a:lnTo>
                  <a:cubicBezTo>
                    <a:pt x="1221" y="1791"/>
                    <a:pt x="1183" y="1790"/>
                    <a:pt x="1145" y="1790"/>
                  </a:cubicBezTo>
                  <a:cubicBezTo>
                    <a:pt x="1042" y="1790"/>
                    <a:pt x="943" y="1796"/>
                    <a:pt x="836" y="1805"/>
                  </a:cubicBezTo>
                  <a:cubicBezTo>
                    <a:pt x="824" y="1805"/>
                    <a:pt x="773" y="1811"/>
                    <a:pt x="748" y="1811"/>
                  </a:cubicBezTo>
                  <a:cubicBezTo>
                    <a:pt x="488" y="1862"/>
                    <a:pt x="431" y="1893"/>
                    <a:pt x="336" y="1938"/>
                  </a:cubicBezTo>
                  <a:cubicBezTo>
                    <a:pt x="197" y="2039"/>
                    <a:pt x="191" y="2033"/>
                    <a:pt x="96" y="2210"/>
                  </a:cubicBezTo>
                  <a:cubicBezTo>
                    <a:pt x="52" y="2286"/>
                    <a:pt x="1" y="2539"/>
                    <a:pt x="134" y="2691"/>
                  </a:cubicBezTo>
                  <a:cubicBezTo>
                    <a:pt x="191" y="2754"/>
                    <a:pt x="286" y="2881"/>
                    <a:pt x="400" y="2925"/>
                  </a:cubicBezTo>
                  <a:cubicBezTo>
                    <a:pt x="412" y="2925"/>
                    <a:pt x="419" y="2938"/>
                    <a:pt x="431" y="2938"/>
                  </a:cubicBezTo>
                  <a:cubicBezTo>
                    <a:pt x="558" y="2969"/>
                    <a:pt x="526" y="2957"/>
                    <a:pt x="608" y="2969"/>
                  </a:cubicBezTo>
                  <a:cubicBezTo>
                    <a:pt x="620" y="2972"/>
                    <a:pt x="643" y="2973"/>
                    <a:pt x="669" y="2973"/>
                  </a:cubicBezTo>
                  <a:cubicBezTo>
                    <a:pt x="742" y="2973"/>
                    <a:pt x="849" y="2966"/>
                    <a:pt x="873" y="2966"/>
                  </a:cubicBezTo>
                  <a:cubicBezTo>
                    <a:pt x="882" y="2966"/>
                    <a:pt x="880" y="2966"/>
                    <a:pt x="862" y="2969"/>
                  </a:cubicBezTo>
                  <a:cubicBezTo>
                    <a:pt x="917" y="2969"/>
                    <a:pt x="1006" y="2935"/>
                    <a:pt x="1045" y="2935"/>
                  </a:cubicBezTo>
                  <a:cubicBezTo>
                    <a:pt x="1050" y="2935"/>
                    <a:pt x="1054" y="2936"/>
                    <a:pt x="1058" y="2938"/>
                  </a:cubicBezTo>
                  <a:cubicBezTo>
                    <a:pt x="1064" y="2925"/>
                    <a:pt x="1077" y="2925"/>
                    <a:pt x="1083" y="2925"/>
                  </a:cubicBezTo>
                  <a:cubicBezTo>
                    <a:pt x="1127" y="2906"/>
                    <a:pt x="1172" y="2881"/>
                    <a:pt x="1216" y="2862"/>
                  </a:cubicBezTo>
                  <a:lnTo>
                    <a:pt x="1222" y="2855"/>
                  </a:lnTo>
                  <a:cubicBezTo>
                    <a:pt x="1262" y="2832"/>
                    <a:pt x="1310" y="2819"/>
                    <a:pt x="1356" y="2819"/>
                  </a:cubicBezTo>
                  <a:cubicBezTo>
                    <a:pt x="1435" y="2819"/>
                    <a:pt x="1511" y="2856"/>
                    <a:pt x="1539" y="2944"/>
                  </a:cubicBezTo>
                  <a:cubicBezTo>
                    <a:pt x="1595" y="3051"/>
                    <a:pt x="1507" y="3172"/>
                    <a:pt x="1463" y="3267"/>
                  </a:cubicBezTo>
                  <a:cubicBezTo>
                    <a:pt x="1298" y="3551"/>
                    <a:pt x="1254" y="3634"/>
                    <a:pt x="1178" y="3899"/>
                  </a:cubicBezTo>
                  <a:cubicBezTo>
                    <a:pt x="1089" y="4222"/>
                    <a:pt x="1108" y="4488"/>
                    <a:pt x="1266" y="4741"/>
                  </a:cubicBezTo>
                  <a:cubicBezTo>
                    <a:pt x="1302" y="4792"/>
                    <a:pt x="1347" y="4819"/>
                    <a:pt x="1397" y="4819"/>
                  </a:cubicBezTo>
                  <a:cubicBezTo>
                    <a:pt x="1534" y="4819"/>
                    <a:pt x="1720" y="4623"/>
                    <a:pt x="1918" y="4184"/>
                  </a:cubicBezTo>
                  <a:cubicBezTo>
                    <a:pt x="1994" y="4026"/>
                    <a:pt x="2108" y="3621"/>
                    <a:pt x="2184" y="3450"/>
                  </a:cubicBezTo>
                  <a:cubicBezTo>
                    <a:pt x="2244" y="3369"/>
                    <a:pt x="2304" y="3336"/>
                    <a:pt x="2364" y="3336"/>
                  </a:cubicBezTo>
                  <a:cubicBezTo>
                    <a:pt x="2530" y="3336"/>
                    <a:pt x="2687" y="3588"/>
                    <a:pt x="2804" y="3709"/>
                  </a:cubicBezTo>
                  <a:cubicBezTo>
                    <a:pt x="3144" y="4101"/>
                    <a:pt x="3483" y="4317"/>
                    <a:pt x="3752" y="4317"/>
                  </a:cubicBezTo>
                  <a:cubicBezTo>
                    <a:pt x="3980" y="4317"/>
                    <a:pt x="4156" y="4163"/>
                    <a:pt x="4240" y="3830"/>
                  </a:cubicBezTo>
                  <a:cubicBezTo>
                    <a:pt x="4348" y="3463"/>
                    <a:pt x="4070" y="3083"/>
                    <a:pt x="3810" y="2912"/>
                  </a:cubicBezTo>
                  <a:cubicBezTo>
                    <a:pt x="3595" y="2760"/>
                    <a:pt x="3557" y="2779"/>
                    <a:pt x="3336" y="2684"/>
                  </a:cubicBezTo>
                  <a:cubicBezTo>
                    <a:pt x="3228" y="2621"/>
                    <a:pt x="3203" y="2463"/>
                    <a:pt x="3298" y="2368"/>
                  </a:cubicBezTo>
                  <a:cubicBezTo>
                    <a:pt x="3367" y="2305"/>
                    <a:pt x="3462" y="2279"/>
                    <a:pt x="3544" y="2229"/>
                  </a:cubicBezTo>
                  <a:cubicBezTo>
                    <a:pt x="3779" y="2096"/>
                    <a:pt x="3880" y="2026"/>
                    <a:pt x="4006" y="1906"/>
                  </a:cubicBezTo>
                  <a:cubicBezTo>
                    <a:pt x="4259" y="1672"/>
                    <a:pt x="4285" y="1577"/>
                    <a:pt x="4291" y="1280"/>
                  </a:cubicBezTo>
                  <a:lnTo>
                    <a:pt x="4291" y="1273"/>
                  </a:lnTo>
                  <a:cubicBezTo>
                    <a:pt x="4266" y="1273"/>
                    <a:pt x="4247" y="1248"/>
                    <a:pt x="4240" y="1235"/>
                  </a:cubicBezTo>
                  <a:cubicBezTo>
                    <a:pt x="4221" y="1216"/>
                    <a:pt x="4215" y="1204"/>
                    <a:pt x="4202" y="1197"/>
                  </a:cubicBezTo>
                  <a:cubicBezTo>
                    <a:pt x="4191" y="1186"/>
                    <a:pt x="4179" y="1180"/>
                    <a:pt x="4172" y="1174"/>
                  </a:cubicBezTo>
                  <a:lnTo>
                    <a:pt x="4172" y="1174"/>
                  </a:lnTo>
                  <a:cubicBezTo>
                    <a:pt x="4173" y="1174"/>
                    <a:pt x="4173" y="1174"/>
                    <a:pt x="4173" y="1174"/>
                  </a:cubicBezTo>
                  <a:cubicBezTo>
                    <a:pt x="4174" y="1174"/>
                    <a:pt x="4173" y="1173"/>
                    <a:pt x="4171" y="1172"/>
                  </a:cubicBezTo>
                  <a:lnTo>
                    <a:pt x="4171" y="1172"/>
                  </a:lnTo>
                  <a:cubicBezTo>
                    <a:pt x="4171" y="1173"/>
                    <a:pt x="4172" y="1173"/>
                    <a:pt x="4172" y="1174"/>
                  </a:cubicBezTo>
                  <a:lnTo>
                    <a:pt x="4172" y="1174"/>
                  </a:lnTo>
                  <a:cubicBezTo>
                    <a:pt x="4167" y="1173"/>
                    <a:pt x="4140" y="1162"/>
                    <a:pt x="4120" y="1147"/>
                  </a:cubicBezTo>
                  <a:cubicBezTo>
                    <a:pt x="4095" y="1132"/>
                    <a:pt x="4029" y="1124"/>
                    <a:pt x="3943" y="1124"/>
                  </a:cubicBezTo>
                  <a:cubicBezTo>
                    <a:pt x="3767" y="1124"/>
                    <a:pt x="3512" y="1159"/>
                    <a:pt x="3367" y="1248"/>
                  </a:cubicBezTo>
                  <a:cubicBezTo>
                    <a:pt x="3190" y="1343"/>
                    <a:pt x="3013" y="1463"/>
                    <a:pt x="2848" y="1590"/>
                  </a:cubicBezTo>
                  <a:cubicBezTo>
                    <a:pt x="2829" y="1609"/>
                    <a:pt x="2823" y="1615"/>
                    <a:pt x="2817" y="1615"/>
                  </a:cubicBezTo>
                  <a:cubicBezTo>
                    <a:pt x="2767" y="1665"/>
                    <a:pt x="2697" y="1698"/>
                    <a:pt x="2631" y="1698"/>
                  </a:cubicBezTo>
                  <a:cubicBezTo>
                    <a:pt x="2571" y="1698"/>
                    <a:pt x="2514" y="1672"/>
                    <a:pt x="2475" y="1609"/>
                  </a:cubicBezTo>
                  <a:cubicBezTo>
                    <a:pt x="2374" y="1330"/>
                    <a:pt x="2405" y="1134"/>
                    <a:pt x="2348" y="932"/>
                  </a:cubicBezTo>
                  <a:cubicBezTo>
                    <a:pt x="2219" y="358"/>
                    <a:pt x="2005" y="1"/>
                    <a:pt x="17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8"/>
            <p:cNvSpPr/>
            <p:nvPr/>
          </p:nvSpPr>
          <p:spPr>
            <a:xfrm>
              <a:off x="1726525" y="1137907"/>
              <a:ext cx="113155" cy="120829"/>
            </a:xfrm>
            <a:custGeom>
              <a:avLst/>
              <a:gdLst/>
              <a:ahLst/>
              <a:cxnLst/>
              <a:rect l="l" t="t" r="r" b="b"/>
              <a:pathLst>
                <a:path w="5190" h="5542" extrusionOk="0">
                  <a:moveTo>
                    <a:pt x="1264" y="3411"/>
                  </a:moveTo>
                  <a:cubicBezTo>
                    <a:pt x="1263" y="3411"/>
                    <a:pt x="1258" y="3411"/>
                    <a:pt x="1248" y="3412"/>
                  </a:cubicBezTo>
                  <a:cubicBezTo>
                    <a:pt x="1249" y="3412"/>
                    <a:pt x="1250" y="3412"/>
                    <a:pt x="1251" y="3412"/>
                  </a:cubicBezTo>
                  <a:lnTo>
                    <a:pt x="1251" y="3412"/>
                  </a:lnTo>
                  <a:cubicBezTo>
                    <a:pt x="1261" y="3411"/>
                    <a:pt x="1266" y="3411"/>
                    <a:pt x="1264" y="3411"/>
                  </a:cubicBezTo>
                  <a:close/>
                  <a:moveTo>
                    <a:pt x="2104" y="444"/>
                  </a:moveTo>
                  <a:cubicBezTo>
                    <a:pt x="2388" y="444"/>
                    <a:pt x="2604" y="796"/>
                    <a:pt x="2741" y="1381"/>
                  </a:cubicBezTo>
                  <a:cubicBezTo>
                    <a:pt x="2791" y="1577"/>
                    <a:pt x="2760" y="1773"/>
                    <a:pt x="2867" y="2051"/>
                  </a:cubicBezTo>
                  <a:cubicBezTo>
                    <a:pt x="2903" y="2114"/>
                    <a:pt x="2959" y="2140"/>
                    <a:pt x="3018" y="2140"/>
                  </a:cubicBezTo>
                  <a:cubicBezTo>
                    <a:pt x="3083" y="2140"/>
                    <a:pt x="3153" y="2108"/>
                    <a:pt x="3203" y="2058"/>
                  </a:cubicBezTo>
                  <a:cubicBezTo>
                    <a:pt x="3215" y="2058"/>
                    <a:pt x="3222" y="2051"/>
                    <a:pt x="3234" y="2039"/>
                  </a:cubicBezTo>
                  <a:cubicBezTo>
                    <a:pt x="3405" y="1912"/>
                    <a:pt x="3576" y="1792"/>
                    <a:pt x="3760" y="1697"/>
                  </a:cubicBezTo>
                  <a:cubicBezTo>
                    <a:pt x="3904" y="1608"/>
                    <a:pt x="4153" y="1567"/>
                    <a:pt x="4329" y="1567"/>
                  </a:cubicBezTo>
                  <a:cubicBezTo>
                    <a:pt x="4415" y="1567"/>
                    <a:pt x="4483" y="1577"/>
                    <a:pt x="4513" y="1596"/>
                  </a:cubicBezTo>
                  <a:cubicBezTo>
                    <a:pt x="4527" y="1605"/>
                    <a:pt x="4555" y="1622"/>
                    <a:pt x="4560" y="1622"/>
                  </a:cubicBezTo>
                  <a:cubicBezTo>
                    <a:pt x="4561" y="1622"/>
                    <a:pt x="4561" y="1621"/>
                    <a:pt x="4561" y="1621"/>
                  </a:cubicBezTo>
                  <a:lnTo>
                    <a:pt x="4561" y="1621"/>
                  </a:lnTo>
                  <a:cubicBezTo>
                    <a:pt x="4570" y="1630"/>
                    <a:pt x="4583" y="1635"/>
                    <a:pt x="4588" y="1640"/>
                  </a:cubicBezTo>
                  <a:cubicBezTo>
                    <a:pt x="4607" y="1659"/>
                    <a:pt x="4620" y="1665"/>
                    <a:pt x="4626" y="1678"/>
                  </a:cubicBezTo>
                  <a:cubicBezTo>
                    <a:pt x="4639" y="1697"/>
                    <a:pt x="4652" y="1722"/>
                    <a:pt x="4658" y="1735"/>
                  </a:cubicBezTo>
                  <a:lnTo>
                    <a:pt x="4658" y="1741"/>
                  </a:lnTo>
                  <a:cubicBezTo>
                    <a:pt x="4677" y="2020"/>
                    <a:pt x="4652" y="2115"/>
                    <a:pt x="4399" y="2355"/>
                  </a:cubicBezTo>
                  <a:cubicBezTo>
                    <a:pt x="4272" y="2469"/>
                    <a:pt x="4171" y="2545"/>
                    <a:pt x="3930" y="2678"/>
                  </a:cubicBezTo>
                  <a:cubicBezTo>
                    <a:pt x="3854" y="2722"/>
                    <a:pt x="3760" y="2754"/>
                    <a:pt x="3690" y="2811"/>
                  </a:cubicBezTo>
                  <a:cubicBezTo>
                    <a:pt x="3601" y="2899"/>
                    <a:pt x="3614" y="3064"/>
                    <a:pt x="3728" y="3127"/>
                  </a:cubicBezTo>
                  <a:cubicBezTo>
                    <a:pt x="3949" y="3222"/>
                    <a:pt x="3987" y="3197"/>
                    <a:pt x="4202" y="3355"/>
                  </a:cubicBezTo>
                  <a:cubicBezTo>
                    <a:pt x="4462" y="3532"/>
                    <a:pt x="4734" y="3912"/>
                    <a:pt x="4626" y="4272"/>
                  </a:cubicBezTo>
                  <a:cubicBezTo>
                    <a:pt x="4542" y="4606"/>
                    <a:pt x="4366" y="4760"/>
                    <a:pt x="4140" y="4760"/>
                  </a:cubicBezTo>
                  <a:cubicBezTo>
                    <a:pt x="3873" y="4760"/>
                    <a:pt x="3536" y="4546"/>
                    <a:pt x="3196" y="4158"/>
                  </a:cubicBezTo>
                  <a:cubicBezTo>
                    <a:pt x="3085" y="4028"/>
                    <a:pt x="2922" y="3776"/>
                    <a:pt x="2753" y="3776"/>
                  </a:cubicBezTo>
                  <a:cubicBezTo>
                    <a:pt x="2692" y="3776"/>
                    <a:pt x="2631" y="3809"/>
                    <a:pt x="2570" y="3893"/>
                  </a:cubicBezTo>
                  <a:cubicBezTo>
                    <a:pt x="2500" y="4064"/>
                    <a:pt x="2380" y="4462"/>
                    <a:pt x="2311" y="4633"/>
                  </a:cubicBezTo>
                  <a:cubicBezTo>
                    <a:pt x="2108" y="5070"/>
                    <a:pt x="1923" y="5263"/>
                    <a:pt x="1785" y="5263"/>
                  </a:cubicBezTo>
                  <a:cubicBezTo>
                    <a:pt x="1734" y="5263"/>
                    <a:pt x="1689" y="5235"/>
                    <a:pt x="1652" y="5184"/>
                  </a:cubicBezTo>
                  <a:cubicBezTo>
                    <a:pt x="1494" y="4930"/>
                    <a:pt x="1482" y="4671"/>
                    <a:pt x="1564" y="4348"/>
                  </a:cubicBezTo>
                  <a:cubicBezTo>
                    <a:pt x="1646" y="4076"/>
                    <a:pt x="1684" y="4000"/>
                    <a:pt x="1849" y="3716"/>
                  </a:cubicBezTo>
                  <a:cubicBezTo>
                    <a:pt x="1899" y="3608"/>
                    <a:pt x="1988" y="3500"/>
                    <a:pt x="1931" y="3387"/>
                  </a:cubicBezTo>
                  <a:cubicBezTo>
                    <a:pt x="1898" y="3304"/>
                    <a:pt x="1820" y="3267"/>
                    <a:pt x="1739" y="3267"/>
                  </a:cubicBezTo>
                  <a:cubicBezTo>
                    <a:pt x="1696" y="3267"/>
                    <a:pt x="1652" y="3278"/>
                    <a:pt x="1615" y="3298"/>
                  </a:cubicBezTo>
                  <a:lnTo>
                    <a:pt x="1608" y="3311"/>
                  </a:lnTo>
                  <a:cubicBezTo>
                    <a:pt x="1558" y="3336"/>
                    <a:pt x="1520" y="3355"/>
                    <a:pt x="1469" y="3374"/>
                  </a:cubicBezTo>
                  <a:cubicBezTo>
                    <a:pt x="1463" y="3374"/>
                    <a:pt x="1456" y="3380"/>
                    <a:pt x="1450" y="3380"/>
                  </a:cubicBezTo>
                  <a:cubicBezTo>
                    <a:pt x="1427" y="3380"/>
                    <a:pt x="1328" y="3413"/>
                    <a:pt x="1263" y="3413"/>
                  </a:cubicBezTo>
                  <a:cubicBezTo>
                    <a:pt x="1259" y="3413"/>
                    <a:pt x="1255" y="3412"/>
                    <a:pt x="1251" y="3412"/>
                  </a:cubicBezTo>
                  <a:lnTo>
                    <a:pt x="1251" y="3412"/>
                  </a:lnTo>
                  <a:cubicBezTo>
                    <a:pt x="1221" y="3414"/>
                    <a:pt x="1149" y="3419"/>
                    <a:pt x="1087" y="3419"/>
                  </a:cubicBezTo>
                  <a:cubicBezTo>
                    <a:pt x="1047" y="3419"/>
                    <a:pt x="1012" y="3417"/>
                    <a:pt x="994" y="3412"/>
                  </a:cubicBezTo>
                  <a:cubicBezTo>
                    <a:pt x="918" y="3405"/>
                    <a:pt x="950" y="3412"/>
                    <a:pt x="824" y="3380"/>
                  </a:cubicBezTo>
                  <a:cubicBezTo>
                    <a:pt x="817" y="3374"/>
                    <a:pt x="798" y="3374"/>
                    <a:pt x="792" y="3374"/>
                  </a:cubicBezTo>
                  <a:cubicBezTo>
                    <a:pt x="672" y="3323"/>
                    <a:pt x="577" y="3209"/>
                    <a:pt x="526" y="3133"/>
                  </a:cubicBezTo>
                  <a:cubicBezTo>
                    <a:pt x="387" y="2988"/>
                    <a:pt x="444" y="2735"/>
                    <a:pt x="482" y="2653"/>
                  </a:cubicBezTo>
                  <a:cubicBezTo>
                    <a:pt x="577" y="2482"/>
                    <a:pt x="589" y="2488"/>
                    <a:pt x="729" y="2387"/>
                  </a:cubicBezTo>
                  <a:cubicBezTo>
                    <a:pt x="824" y="2336"/>
                    <a:pt x="887" y="2311"/>
                    <a:pt x="1140" y="2260"/>
                  </a:cubicBezTo>
                  <a:cubicBezTo>
                    <a:pt x="1172" y="2260"/>
                    <a:pt x="1210" y="2248"/>
                    <a:pt x="1229" y="2248"/>
                  </a:cubicBezTo>
                  <a:cubicBezTo>
                    <a:pt x="1327" y="2243"/>
                    <a:pt x="1425" y="2239"/>
                    <a:pt x="1524" y="2239"/>
                  </a:cubicBezTo>
                  <a:cubicBezTo>
                    <a:pt x="1565" y="2239"/>
                    <a:pt x="1605" y="2239"/>
                    <a:pt x="1646" y="2241"/>
                  </a:cubicBezTo>
                  <a:lnTo>
                    <a:pt x="1652" y="2241"/>
                  </a:lnTo>
                  <a:cubicBezTo>
                    <a:pt x="1671" y="2241"/>
                    <a:pt x="1678" y="2248"/>
                    <a:pt x="1697" y="2248"/>
                  </a:cubicBezTo>
                  <a:lnTo>
                    <a:pt x="1709" y="2248"/>
                  </a:lnTo>
                  <a:cubicBezTo>
                    <a:pt x="1811" y="2267"/>
                    <a:pt x="1918" y="2279"/>
                    <a:pt x="2019" y="2311"/>
                  </a:cubicBezTo>
                  <a:lnTo>
                    <a:pt x="2032" y="2311"/>
                  </a:lnTo>
                  <a:lnTo>
                    <a:pt x="2045" y="2323"/>
                  </a:lnTo>
                  <a:cubicBezTo>
                    <a:pt x="2058" y="2327"/>
                    <a:pt x="2071" y="2328"/>
                    <a:pt x="2084" y="2328"/>
                  </a:cubicBezTo>
                  <a:cubicBezTo>
                    <a:pt x="2165" y="2328"/>
                    <a:pt x="2224" y="2261"/>
                    <a:pt x="2241" y="2184"/>
                  </a:cubicBezTo>
                  <a:cubicBezTo>
                    <a:pt x="2254" y="2134"/>
                    <a:pt x="2254" y="2077"/>
                    <a:pt x="2209" y="2039"/>
                  </a:cubicBezTo>
                  <a:cubicBezTo>
                    <a:pt x="1937" y="1805"/>
                    <a:pt x="1861" y="1577"/>
                    <a:pt x="1779" y="1159"/>
                  </a:cubicBezTo>
                  <a:cubicBezTo>
                    <a:pt x="1709" y="773"/>
                    <a:pt x="1931" y="470"/>
                    <a:pt x="2089" y="444"/>
                  </a:cubicBezTo>
                  <a:cubicBezTo>
                    <a:pt x="2094" y="444"/>
                    <a:pt x="2099" y="444"/>
                    <a:pt x="2104" y="444"/>
                  </a:cubicBezTo>
                  <a:close/>
                  <a:moveTo>
                    <a:pt x="2156" y="1"/>
                  </a:moveTo>
                  <a:cubicBezTo>
                    <a:pt x="1848" y="1"/>
                    <a:pt x="1560" y="216"/>
                    <a:pt x="1456" y="539"/>
                  </a:cubicBezTo>
                  <a:cubicBezTo>
                    <a:pt x="1330" y="982"/>
                    <a:pt x="1456" y="1476"/>
                    <a:pt x="1697" y="1862"/>
                  </a:cubicBezTo>
                  <a:cubicBezTo>
                    <a:pt x="1589" y="1849"/>
                    <a:pt x="1475" y="1836"/>
                    <a:pt x="1254" y="1830"/>
                  </a:cubicBezTo>
                  <a:cubicBezTo>
                    <a:pt x="988" y="1836"/>
                    <a:pt x="501" y="1963"/>
                    <a:pt x="279" y="2387"/>
                  </a:cubicBezTo>
                  <a:cubicBezTo>
                    <a:pt x="1" y="2899"/>
                    <a:pt x="317" y="3507"/>
                    <a:pt x="912" y="3652"/>
                  </a:cubicBezTo>
                  <a:cubicBezTo>
                    <a:pt x="1005" y="3675"/>
                    <a:pt x="1100" y="3684"/>
                    <a:pt x="1195" y="3684"/>
                  </a:cubicBezTo>
                  <a:cubicBezTo>
                    <a:pt x="1263" y="3684"/>
                    <a:pt x="1331" y="3679"/>
                    <a:pt x="1399" y="3671"/>
                  </a:cubicBezTo>
                  <a:lnTo>
                    <a:pt x="1399" y="3671"/>
                  </a:lnTo>
                  <a:cubicBezTo>
                    <a:pt x="1399" y="3684"/>
                    <a:pt x="1393" y="3690"/>
                    <a:pt x="1393" y="3697"/>
                  </a:cubicBezTo>
                  <a:cubicBezTo>
                    <a:pt x="1210" y="4102"/>
                    <a:pt x="1102" y="4557"/>
                    <a:pt x="1229" y="4994"/>
                  </a:cubicBezTo>
                  <a:cubicBezTo>
                    <a:pt x="1332" y="5368"/>
                    <a:pt x="1548" y="5541"/>
                    <a:pt x="1778" y="5541"/>
                  </a:cubicBezTo>
                  <a:cubicBezTo>
                    <a:pt x="1971" y="5541"/>
                    <a:pt x="2173" y="5418"/>
                    <a:pt x="2323" y="5190"/>
                  </a:cubicBezTo>
                  <a:cubicBezTo>
                    <a:pt x="2526" y="4924"/>
                    <a:pt x="2659" y="4614"/>
                    <a:pt x="2785" y="4304"/>
                  </a:cubicBezTo>
                  <a:cubicBezTo>
                    <a:pt x="3139" y="4734"/>
                    <a:pt x="3576" y="5171"/>
                    <a:pt x="4152" y="5171"/>
                  </a:cubicBezTo>
                  <a:cubicBezTo>
                    <a:pt x="4740" y="5139"/>
                    <a:pt x="5038" y="4456"/>
                    <a:pt x="4880" y="3842"/>
                  </a:cubicBezTo>
                  <a:cubicBezTo>
                    <a:pt x="4785" y="3507"/>
                    <a:pt x="4519" y="3197"/>
                    <a:pt x="4209" y="2963"/>
                  </a:cubicBezTo>
                  <a:cubicBezTo>
                    <a:pt x="4316" y="2906"/>
                    <a:pt x="4430" y="2842"/>
                    <a:pt x="4487" y="2804"/>
                  </a:cubicBezTo>
                  <a:cubicBezTo>
                    <a:pt x="4506" y="2779"/>
                    <a:pt x="4601" y="2716"/>
                    <a:pt x="4626" y="2690"/>
                  </a:cubicBezTo>
                  <a:cubicBezTo>
                    <a:pt x="4759" y="2577"/>
                    <a:pt x="4899" y="2437"/>
                    <a:pt x="4968" y="2273"/>
                  </a:cubicBezTo>
                  <a:cubicBezTo>
                    <a:pt x="5190" y="1786"/>
                    <a:pt x="5057" y="1355"/>
                    <a:pt x="4671" y="1229"/>
                  </a:cubicBezTo>
                  <a:cubicBezTo>
                    <a:pt x="4572" y="1208"/>
                    <a:pt x="4494" y="1199"/>
                    <a:pt x="4427" y="1199"/>
                  </a:cubicBezTo>
                  <a:cubicBezTo>
                    <a:pt x="4291" y="1199"/>
                    <a:pt x="4194" y="1233"/>
                    <a:pt x="4038" y="1267"/>
                  </a:cubicBezTo>
                  <a:cubicBezTo>
                    <a:pt x="3791" y="1355"/>
                    <a:pt x="3633" y="1425"/>
                    <a:pt x="3374" y="1596"/>
                  </a:cubicBezTo>
                  <a:cubicBezTo>
                    <a:pt x="3329" y="1627"/>
                    <a:pt x="3196" y="1710"/>
                    <a:pt x="3133" y="1760"/>
                  </a:cubicBezTo>
                  <a:cubicBezTo>
                    <a:pt x="3108" y="1204"/>
                    <a:pt x="3095" y="520"/>
                    <a:pt x="2532" y="115"/>
                  </a:cubicBezTo>
                  <a:cubicBezTo>
                    <a:pt x="2411" y="36"/>
                    <a:pt x="2282" y="1"/>
                    <a:pt x="2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Rectangle 63"/>
          <p:cNvSpPr/>
          <p:nvPr/>
        </p:nvSpPr>
        <p:spPr>
          <a:xfrm>
            <a:off x="1371006" y="1120426"/>
            <a:ext cx="6166045" cy="1200329"/>
          </a:xfrm>
          <a:prstGeom prst="rect">
            <a:avLst/>
          </a:prstGeom>
        </p:spPr>
        <p:txBody>
          <a:bodyPr wrap="square">
            <a:spAutoFit/>
          </a:bodyPr>
          <a:lstStyle/>
          <a:p>
            <a:r>
              <a:rPr lang="vi-VN" sz="2400" b="1">
                <a:latin typeface="Times New Roman" panose="02020603050405020304" pitchFamily="18" charset="0"/>
                <a:ea typeface="Courier New" panose="02070309020205020404" pitchFamily="49" charset="0"/>
                <a:cs typeface="Times New Roman" panose="02020603050405020304" pitchFamily="18" charset="0"/>
              </a:rPr>
              <a:t>Công thức phân tử </a:t>
            </a:r>
            <a:r>
              <a:rPr lang="vi-VN" sz="2400">
                <a:latin typeface="Times New Roman" panose="02020603050405020304" pitchFamily="18" charset="0"/>
                <a:ea typeface="Courier New" panose="02070309020205020404" pitchFamily="49" charset="0"/>
                <a:cs typeface="Times New Roman" panose="02020603050405020304" pitchFamily="18" charset="0"/>
              </a:rPr>
              <a:t>là công thức cho biết thành phần nguyên tố và số lượng nguyên tử của mỗi nguyên tố trong phân tử.</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321497" y="2699742"/>
            <a:ext cx="5858706" cy="830997"/>
          </a:xfrm>
          <a:prstGeom prst="rect">
            <a:avLst/>
          </a:prstGeom>
        </p:spPr>
        <p:txBody>
          <a:bodyPr wrap="square">
            <a:spAutoFit/>
          </a:bodyPr>
          <a:lstStyle/>
          <a:p>
            <a:r>
              <a:rPr lang="vi-VN" sz="2400" i="1" dirty="0">
                <a:solidFill>
                  <a:srgbClr val="2B2928"/>
                </a:solidFill>
                <a:latin typeface="Times New Roman" panose="02020603050405020304" pitchFamily="18" charset="0"/>
                <a:ea typeface="Times New Roman" panose="02020603050405020304" pitchFamily="18" charset="0"/>
              </a:rPr>
              <a:t>Công thức phân tử của hợp chất hữu cơ thường được viết theo thứ tự C, H, O, N,... </a:t>
            </a:r>
            <a:endParaRPr lang="en-US" sz="2400" i="1" dirty="0"/>
          </a:p>
        </p:txBody>
      </p:sp>
      <p:sp>
        <p:nvSpPr>
          <p:cNvPr id="9" name="Rectangle 8"/>
          <p:cNvSpPr/>
          <p:nvPr/>
        </p:nvSpPr>
        <p:spPr>
          <a:xfrm>
            <a:off x="3670609" y="4027665"/>
            <a:ext cx="3861955" cy="517065"/>
          </a:xfrm>
          <a:prstGeom prst="rect">
            <a:avLst/>
          </a:prstGeom>
        </p:spPr>
        <p:txBody>
          <a:bodyPr wrap="none">
            <a:spAutoFit/>
          </a:bodyPr>
          <a:lstStyle/>
          <a:p>
            <a:pPr algn="just">
              <a:lnSpc>
                <a:spcPct val="115000"/>
              </a:lnSpc>
              <a:spcAft>
                <a:spcPts val="300"/>
              </a:spcAft>
            </a:pPr>
            <a:r>
              <a:rPr lang="vi-VN" sz="2400" i="1" dirty="0">
                <a:solidFill>
                  <a:srgbClr val="2B2928"/>
                </a:solidFill>
                <a:latin typeface="Times New Roman" panose="02020603050405020304" pitchFamily="18" charset="0"/>
                <a:ea typeface="Times New Roman" panose="02020603050405020304" pitchFamily="18" charset="0"/>
              </a:rPr>
              <a:t>Ví dụ: CH</a:t>
            </a:r>
            <a:r>
              <a:rPr lang="en-US" sz="2400" i="1" baseline="-25000" dirty="0">
                <a:solidFill>
                  <a:srgbClr val="2B2928"/>
                </a:solidFill>
                <a:latin typeface="Times New Roman" panose="02020603050405020304" pitchFamily="18" charset="0"/>
                <a:ea typeface="Times New Roman" panose="02020603050405020304" pitchFamily="18" charset="0"/>
              </a:rPr>
              <a:t>4</a:t>
            </a:r>
            <a:r>
              <a:rPr lang="en-US" sz="2400" i="1" dirty="0">
                <a:solidFill>
                  <a:srgbClr val="2B2928"/>
                </a:solidFill>
                <a:latin typeface="Times New Roman" panose="02020603050405020304" pitchFamily="18" charset="0"/>
                <a:ea typeface="Times New Roman" panose="02020603050405020304" pitchFamily="18" charset="0"/>
              </a:rPr>
              <a:t>,</a:t>
            </a:r>
            <a:r>
              <a:rPr lang="vi-VN" sz="2400" i="1" dirty="0">
                <a:solidFill>
                  <a:srgbClr val="2B2928"/>
                </a:solidFill>
                <a:latin typeface="Times New Roman" panose="02020603050405020304" pitchFamily="18" charset="0"/>
                <a:ea typeface="Times New Roman" panose="02020603050405020304" pitchFamily="18" charset="0"/>
              </a:rPr>
              <a:t> C</a:t>
            </a:r>
            <a:r>
              <a:rPr lang="vi-VN" sz="2400" i="1" baseline="-25000" dirty="0">
                <a:solidFill>
                  <a:srgbClr val="2B2928"/>
                </a:solidFill>
                <a:latin typeface="Times New Roman" panose="02020603050405020304" pitchFamily="18" charset="0"/>
                <a:ea typeface="Times New Roman" panose="02020603050405020304" pitchFamily="18" charset="0"/>
              </a:rPr>
              <a:t>2</a:t>
            </a:r>
            <a:r>
              <a:rPr lang="vi-VN" sz="2400" i="1" dirty="0">
                <a:solidFill>
                  <a:srgbClr val="2B2928"/>
                </a:solidFill>
                <a:latin typeface="Times New Roman" panose="02020603050405020304" pitchFamily="18" charset="0"/>
                <a:ea typeface="Times New Roman" panose="02020603050405020304" pitchFamily="18" charset="0"/>
              </a:rPr>
              <a:t>H</a:t>
            </a:r>
            <a:r>
              <a:rPr lang="vi-VN" sz="2400" i="1" baseline="-25000" dirty="0">
                <a:solidFill>
                  <a:srgbClr val="2B2928"/>
                </a:solidFill>
                <a:latin typeface="Times New Roman" panose="02020603050405020304" pitchFamily="18" charset="0"/>
                <a:ea typeface="Times New Roman" panose="02020603050405020304" pitchFamily="18" charset="0"/>
              </a:rPr>
              <a:t>6</a:t>
            </a:r>
            <a:r>
              <a:rPr lang="vi-VN" sz="2400" i="1" dirty="0">
                <a:solidFill>
                  <a:srgbClr val="2B2928"/>
                </a:solidFill>
                <a:latin typeface="Times New Roman" panose="02020603050405020304" pitchFamily="18" charset="0"/>
                <a:ea typeface="Times New Roman" panose="02020603050405020304" pitchFamily="18" charset="0"/>
              </a:rPr>
              <a:t>O, </a:t>
            </a:r>
            <a:r>
              <a:rPr lang="en-US" sz="2400" i="1" dirty="0">
                <a:solidFill>
                  <a:srgbClr val="2B2928"/>
                </a:solidFill>
                <a:latin typeface="Times New Roman" panose="02020603050405020304" pitchFamily="18" charset="0"/>
                <a:ea typeface="Times New Roman" panose="02020603050405020304" pitchFamily="18" charset="0"/>
              </a:rPr>
              <a:t>C</a:t>
            </a:r>
            <a:r>
              <a:rPr lang="en-US" sz="2400" i="1" baseline="-25000" dirty="0">
                <a:solidFill>
                  <a:srgbClr val="2B2928"/>
                </a:solidFill>
                <a:latin typeface="Times New Roman" panose="02020603050405020304" pitchFamily="18" charset="0"/>
                <a:ea typeface="Times New Roman" panose="02020603050405020304" pitchFamily="18" charset="0"/>
              </a:rPr>
              <a:t>3</a:t>
            </a:r>
            <a:r>
              <a:rPr lang="en-US" sz="2400" i="1" dirty="0">
                <a:solidFill>
                  <a:srgbClr val="2B2928"/>
                </a:solidFill>
                <a:latin typeface="Times New Roman" panose="02020603050405020304" pitchFamily="18" charset="0"/>
                <a:ea typeface="Times New Roman" panose="02020603050405020304" pitchFamily="18" charset="0"/>
              </a:rPr>
              <a:t>H</a:t>
            </a:r>
            <a:r>
              <a:rPr lang="en-US" sz="2400" i="1" baseline="-25000" dirty="0">
                <a:solidFill>
                  <a:srgbClr val="2B2928"/>
                </a:solidFill>
                <a:latin typeface="Times New Roman" panose="02020603050405020304" pitchFamily="18" charset="0"/>
                <a:ea typeface="Times New Roman" panose="02020603050405020304" pitchFamily="18" charset="0"/>
              </a:rPr>
              <a:t>9</a:t>
            </a:r>
            <a:r>
              <a:rPr lang="vi-VN" sz="2400" i="1" dirty="0">
                <a:solidFill>
                  <a:srgbClr val="2B2928"/>
                </a:solidFill>
                <a:latin typeface="Times New Roman" panose="02020603050405020304" pitchFamily="18" charset="0"/>
                <a:ea typeface="Times New Roman" panose="02020603050405020304" pitchFamily="18" charset="0"/>
              </a:rPr>
              <a:t>N,...</a:t>
            </a:r>
            <a:endParaRPr lang="en-US" sz="2400" i="1" dirty="0">
              <a:solidFill>
                <a:srgbClr val="2B2928"/>
              </a:solidFill>
              <a:latin typeface="Times New Roman" panose="02020603050405020304" pitchFamily="18" charset="0"/>
              <a:ea typeface="Times New Roman" panose="02020603050405020304" pitchFamily="18" charset="0"/>
            </a:endParaRPr>
          </a:p>
        </p:txBody>
      </p:sp>
      <p:sp>
        <p:nvSpPr>
          <p:cNvPr id="3" name="Rectangle: Single Corner Rounded 2">
            <a:extLst>
              <a:ext uri="{FF2B5EF4-FFF2-40B4-BE49-F238E27FC236}">
                <a16:creationId xmlns:a16="http://schemas.microsoft.com/office/drawing/2014/main" id="{A676871B-230C-73C3-1C51-86EB1B6F23CF}"/>
              </a:ext>
            </a:extLst>
          </p:cNvPr>
          <p:cNvSpPr/>
          <p:nvPr/>
        </p:nvSpPr>
        <p:spPr>
          <a:xfrm flipV="1">
            <a:off x="0" y="-2"/>
            <a:ext cx="4498522"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65062E4-E375-1239-54B9-F865D45C1D80}"/>
              </a:ext>
            </a:extLst>
          </p:cNvPr>
          <p:cNvSpPr txBox="1"/>
          <p:nvPr/>
        </p:nvSpPr>
        <p:spPr>
          <a:xfrm>
            <a:off x="83684" y="74717"/>
            <a:ext cx="4414837"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CÔNG THỨC PHÂN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37"/>
                                        </p:tgtEl>
                                        <p:attrNameLst>
                                          <p:attrName>style.visibility</p:attrName>
                                        </p:attrNameLst>
                                      </p:cBhvr>
                                      <p:to>
                                        <p:strVal val="visible"/>
                                      </p:to>
                                    </p:set>
                                    <p:animEffect transition="in" filter="fade">
                                      <p:cBhvr>
                                        <p:cTn id="7" dur="1000"/>
                                        <p:tgtEl>
                                          <p:spTgt spid="1137"/>
                                        </p:tgtEl>
                                      </p:cBhvr>
                                    </p:animEffect>
                                    <p:anim calcmode="lin" valueType="num">
                                      <p:cBhvr>
                                        <p:cTn id="8" dur="1000" fill="hold"/>
                                        <p:tgtEl>
                                          <p:spTgt spid="1137"/>
                                        </p:tgtEl>
                                        <p:attrNameLst>
                                          <p:attrName>ppt_x</p:attrName>
                                        </p:attrNameLst>
                                      </p:cBhvr>
                                      <p:tavLst>
                                        <p:tav tm="0">
                                          <p:val>
                                            <p:strVal val="#ppt_x"/>
                                          </p:val>
                                        </p:tav>
                                        <p:tav tm="100000">
                                          <p:val>
                                            <p:strVal val="#ppt_x"/>
                                          </p:val>
                                        </p:tav>
                                      </p:tavLst>
                                    </p:anim>
                                    <p:anim calcmode="lin" valueType="num">
                                      <p:cBhvr>
                                        <p:cTn id="9" dur="1000" fill="hold"/>
                                        <p:tgtEl>
                                          <p:spTgt spid="11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54"/>
                                        </p:tgtEl>
                                        <p:attrNameLst>
                                          <p:attrName>style.visibility</p:attrName>
                                        </p:attrNameLst>
                                      </p:cBhvr>
                                      <p:to>
                                        <p:strVal val="visible"/>
                                      </p:to>
                                    </p:set>
                                    <p:animEffect transition="in" filter="fade">
                                      <p:cBhvr>
                                        <p:cTn id="12" dur="1000"/>
                                        <p:tgtEl>
                                          <p:spTgt spid="1154"/>
                                        </p:tgtEl>
                                      </p:cBhvr>
                                    </p:animEffect>
                                    <p:anim calcmode="lin" valueType="num">
                                      <p:cBhvr>
                                        <p:cTn id="13" dur="1000" fill="hold"/>
                                        <p:tgtEl>
                                          <p:spTgt spid="1154"/>
                                        </p:tgtEl>
                                        <p:attrNameLst>
                                          <p:attrName>ppt_x</p:attrName>
                                        </p:attrNameLst>
                                      </p:cBhvr>
                                      <p:tavLst>
                                        <p:tav tm="0">
                                          <p:val>
                                            <p:strVal val="#ppt_x"/>
                                          </p:val>
                                        </p:tav>
                                        <p:tav tm="100000">
                                          <p:val>
                                            <p:strVal val="#ppt_x"/>
                                          </p:val>
                                        </p:tav>
                                      </p:tavLst>
                                    </p:anim>
                                    <p:anim calcmode="lin" valueType="num">
                                      <p:cBhvr>
                                        <p:cTn id="14" dur="1000" fill="hold"/>
                                        <p:tgtEl>
                                          <p:spTgt spid="115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74"/>
                                        </p:tgtEl>
                                        <p:attrNameLst>
                                          <p:attrName>style.visibility</p:attrName>
                                        </p:attrNameLst>
                                      </p:cBhvr>
                                      <p:to>
                                        <p:strVal val="visible"/>
                                      </p:to>
                                    </p:set>
                                    <p:animEffect transition="in" filter="fade">
                                      <p:cBhvr>
                                        <p:cTn id="17" dur="1000"/>
                                        <p:tgtEl>
                                          <p:spTgt spid="1174"/>
                                        </p:tgtEl>
                                      </p:cBhvr>
                                    </p:animEffect>
                                    <p:anim calcmode="lin" valueType="num">
                                      <p:cBhvr>
                                        <p:cTn id="18" dur="1000" fill="hold"/>
                                        <p:tgtEl>
                                          <p:spTgt spid="1174"/>
                                        </p:tgtEl>
                                        <p:attrNameLst>
                                          <p:attrName>ppt_x</p:attrName>
                                        </p:attrNameLst>
                                      </p:cBhvr>
                                      <p:tavLst>
                                        <p:tav tm="0">
                                          <p:val>
                                            <p:strVal val="#ppt_x"/>
                                          </p:val>
                                        </p:tav>
                                        <p:tav tm="100000">
                                          <p:val>
                                            <p:strVal val="#ppt_x"/>
                                          </p:val>
                                        </p:tav>
                                      </p:tavLst>
                                    </p:anim>
                                    <p:anim calcmode="lin" valueType="num">
                                      <p:cBhvr>
                                        <p:cTn id="19" dur="1000" fill="hold"/>
                                        <p:tgtEl>
                                          <p:spTgt spid="117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36"/>
                                        </p:tgtEl>
                                        <p:attrNameLst>
                                          <p:attrName>style.visibility</p:attrName>
                                        </p:attrNameLst>
                                      </p:cBhvr>
                                      <p:to>
                                        <p:strVal val="visible"/>
                                      </p:to>
                                    </p:set>
                                    <p:animEffect transition="in" filter="fade">
                                      <p:cBhvr>
                                        <p:cTn id="29" dur="1000"/>
                                        <p:tgtEl>
                                          <p:spTgt spid="1136"/>
                                        </p:tgtEl>
                                      </p:cBhvr>
                                    </p:animEffect>
                                    <p:anim calcmode="lin" valueType="num">
                                      <p:cBhvr>
                                        <p:cTn id="30" dur="1000" fill="hold"/>
                                        <p:tgtEl>
                                          <p:spTgt spid="1136"/>
                                        </p:tgtEl>
                                        <p:attrNameLst>
                                          <p:attrName>ppt_x</p:attrName>
                                        </p:attrNameLst>
                                      </p:cBhvr>
                                      <p:tavLst>
                                        <p:tav tm="0">
                                          <p:val>
                                            <p:strVal val="#ppt_x"/>
                                          </p:val>
                                        </p:tav>
                                        <p:tav tm="100000">
                                          <p:val>
                                            <p:strVal val="#ppt_x"/>
                                          </p:val>
                                        </p:tav>
                                      </p:tavLst>
                                    </p:anim>
                                    <p:anim calcmode="lin" valueType="num">
                                      <p:cBhvr>
                                        <p:cTn id="31" dur="1000" fill="hold"/>
                                        <p:tgtEl>
                                          <p:spTgt spid="113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64"/>
                                        </p:tgtEl>
                                        <p:attrNameLst>
                                          <p:attrName>style.visibility</p:attrName>
                                        </p:attrNameLst>
                                      </p:cBhvr>
                                      <p:to>
                                        <p:strVal val="visible"/>
                                      </p:to>
                                    </p:set>
                                    <p:animEffect transition="in" filter="fade">
                                      <p:cBhvr>
                                        <p:cTn id="34" dur="1000"/>
                                        <p:tgtEl>
                                          <p:spTgt spid="1164"/>
                                        </p:tgtEl>
                                      </p:cBhvr>
                                    </p:animEffect>
                                    <p:anim calcmode="lin" valueType="num">
                                      <p:cBhvr>
                                        <p:cTn id="35" dur="1000" fill="hold"/>
                                        <p:tgtEl>
                                          <p:spTgt spid="1164"/>
                                        </p:tgtEl>
                                        <p:attrNameLst>
                                          <p:attrName>ppt_x</p:attrName>
                                        </p:attrNameLst>
                                      </p:cBhvr>
                                      <p:tavLst>
                                        <p:tav tm="0">
                                          <p:val>
                                            <p:strVal val="#ppt_x"/>
                                          </p:val>
                                        </p:tav>
                                        <p:tav tm="100000">
                                          <p:val>
                                            <p:strVal val="#ppt_x"/>
                                          </p:val>
                                        </p:tav>
                                      </p:tavLst>
                                    </p:anim>
                                    <p:anim calcmode="lin" valueType="num">
                                      <p:cBhvr>
                                        <p:cTn id="36" dur="1000" fill="hold"/>
                                        <p:tgtEl>
                                          <p:spTgt spid="116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38"/>
                                        </p:tgtEl>
                                        <p:attrNameLst>
                                          <p:attrName>style.visibility</p:attrName>
                                        </p:attrNameLst>
                                      </p:cBhvr>
                                      <p:to>
                                        <p:strVal val="visible"/>
                                      </p:to>
                                    </p:set>
                                    <p:animEffect transition="in" filter="fade">
                                      <p:cBhvr>
                                        <p:cTn id="46" dur="1000"/>
                                        <p:tgtEl>
                                          <p:spTgt spid="1138"/>
                                        </p:tgtEl>
                                      </p:cBhvr>
                                    </p:animEffect>
                                    <p:anim calcmode="lin" valueType="num">
                                      <p:cBhvr>
                                        <p:cTn id="47" dur="1000" fill="hold"/>
                                        <p:tgtEl>
                                          <p:spTgt spid="1138"/>
                                        </p:tgtEl>
                                        <p:attrNameLst>
                                          <p:attrName>ppt_x</p:attrName>
                                        </p:attrNameLst>
                                      </p:cBhvr>
                                      <p:tavLst>
                                        <p:tav tm="0">
                                          <p:val>
                                            <p:strVal val="#ppt_x"/>
                                          </p:val>
                                        </p:tav>
                                        <p:tav tm="100000">
                                          <p:val>
                                            <p:strVal val="#ppt_x"/>
                                          </p:val>
                                        </p:tav>
                                      </p:tavLst>
                                    </p:anim>
                                    <p:anim calcmode="lin" valueType="num">
                                      <p:cBhvr>
                                        <p:cTn id="48" dur="1000" fill="hold"/>
                                        <p:tgtEl>
                                          <p:spTgt spid="113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45"/>
                                        </p:tgtEl>
                                        <p:attrNameLst>
                                          <p:attrName>style.visibility</p:attrName>
                                        </p:attrNameLst>
                                      </p:cBhvr>
                                      <p:to>
                                        <p:strVal val="visible"/>
                                      </p:to>
                                    </p:set>
                                    <p:animEffect transition="in" filter="fade">
                                      <p:cBhvr>
                                        <p:cTn id="51" dur="1000"/>
                                        <p:tgtEl>
                                          <p:spTgt spid="1145"/>
                                        </p:tgtEl>
                                      </p:cBhvr>
                                    </p:animEffect>
                                    <p:anim calcmode="lin" valueType="num">
                                      <p:cBhvr>
                                        <p:cTn id="52" dur="1000" fill="hold"/>
                                        <p:tgtEl>
                                          <p:spTgt spid="1145"/>
                                        </p:tgtEl>
                                        <p:attrNameLst>
                                          <p:attrName>ppt_x</p:attrName>
                                        </p:attrNameLst>
                                      </p:cBhvr>
                                      <p:tavLst>
                                        <p:tav tm="0">
                                          <p:val>
                                            <p:strVal val="#ppt_x"/>
                                          </p:val>
                                        </p:tav>
                                        <p:tav tm="100000">
                                          <p:val>
                                            <p:strVal val="#ppt_x"/>
                                          </p:val>
                                        </p:tav>
                                      </p:tavLst>
                                    </p:anim>
                                    <p:anim calcmode="lin" valueType="num">
                                      <p:cBhvr>
                                        <p:cTn id="53" dur="1000" fill="hold"/>
                                        <p:tgtEl>
                                          <p:spTgt spid="114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050;p46"/>
          <p:cNvSpPr/>
          <p:nvPr/>
        </p:nvSpPr>
        <p:spPr>
          <a:xfrm>
            <a:off x="689429" y="617874"/>
            <a:ext cx="7734950" cy="840010"/>
          </a:xfrm>
          <a:prstGeom prst="rect">
            <a:avLst/>
          </a:prstGeom>
          <a:solidFill>
            <a:srgbClr val="FFFFFF"/>
          </a:solidFill>
          <a:ln w="19050" cap="flat" cmpd="sng">
            <a:solidFill>
              <a:srgbClr val="00B050"/>
            </a:solidFill>
            <a:prstDash val="dash"/>
            <a:round/>
            <a:headEnd type="none" w="sm" len="sm"/>
            <a:tailEnd type="none" w="sm" len="sm"/>
          </a:ln>
        </p:spPr>
        <p:txBody>
          <a:bodyPr spcFirstLastPara="1" wrap="square" lIns="91425" tIns="91425" rIns="91425" bIns="91425" anchor="ctr" anchorCtr="0">
            <a:noAutofit/>
          </a:bodyPr>
          <a:lstStyle/>
          <a:p>
            <a:r>
              <a:rPr lang="en-US" sz="2400">
                <a:solidFill>
                  <a:schemeClr val="tx1"/>
                </a:solidFill>
                <a:latin typeface="Times New Roman" panose="02020603050405020304" pitchFamily="18" charset="0"/>
                <a:cs typeface="Times New Roman" panose="02020603050405020304" pitchFamily="18" charset="0"/>
              </a:rPr>
              <a:t>- </a:t>
            </a:r>
            <a:r>
              <a:rPr lang="vi-VN" sz="2400">
                <a:solidFill>
                  <a:schemeClr val="tx1"/>
                </a:solidFill>
                <a:latin typeface="Times New Roman" panose="02020603050405020304" pitchFamily="18" charset="0"/>
                <a:cs typeface="Times New Roman" panose="02020603050405020304" pitchFamily="18" charset="0"/>
              </a:rPr>
              <a:t>Công thức cấu tạo </a:t>
            </a:r>
            <a:r>
              <a:rPr lang="vi-VN" sz="2400">
                <a:solidFill>
                  <a:srgbClr val="FF0000"/>
                </a:solidFill>
                <a:latin typeface="Times New Roman" panose="02020603050405020304" pitchFamily="18" charset="0"/>
                <a:cs typeface="Times New Roman" panose="02020603050405020304" pitchFamily="18" charset="0"/>
              </a:rPr>
              <a:t>biểu diễn đầy đủ </a:t>
            </a:r>
            <a:r>
              <a:rPr lang="vi-VN" sz="2400">
                <a:solidFill>
                  <a:schemeClr val="tx1"/>
                </a:solidFill>
                <a:latin typeface="Times New Roman" panose="02020603050405020304" pitchFamily="18" charset="0"/>
                <a:cs typeface="Times New Roman" panose="02020603050405020304" pitchFamily="18" charset="0"/>
              </a:rPr>
              <a:t>các liên kết giữa các</a:t>
            </a:r>
          </a:p>
          <a:p>
            <a:r>
              <a:rPr lang="vi-VN" sz="2400">
                <a:solidFill>
                  <a:schemeClr val="tx1"/>
                </a:solidFill>
                <a:latin typeface="Times New Roman" panose="02020603050405020304" pitchFamily="18" charset="0"/>
                <a:cs typeface="Times New Roman" panose="02020603050405020304" pitchFamily="18" charset="0"/>
              </a:rPr>
              <a:t>nguyên tử trong phân tử hợp chất hữu cơ.</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2"/>
          <a:stretch>
            <a:fillRect/>
          </a:stretch>
        </p:blipFill>
        <p:spPr>
          <a:xfrm>
            <a:off x="873507" y="1696723"/>
            <a:ext cx="2673740" cy="1706273"/>
          </a:xfrm>
          <a:prstGeom prst="rect">
            <a:avLst/>
          </a:prstGeom>
        </p:spPr>
      </p:pic>
      <p:sp>
        <p:nvSpPr>
          <p:cNvPr id="5" name="Rectangle 4"/>
          <p:cNvSpPr/>
          <p:nvPr/>
        </p:nvSpPr>
        <p:spPr>
          <a:xfrm>
            <a:off x="1316641" y="3351020"/>
            <a:ext cx="1779654" cy="461665"/>
          </a:xfrm>
          <a:prstGeom prst="rect">
            <a:avLst/>
          </a:prstGeom>
        </p:spPr>
        <p:txBody>
          <a:bodyPr wrap="none">
            <a:spAutoFit/>
          </a:bodyPr>
          <a:lstStyle/>
          <a:p>
            <a:r>
              <a:rPr lang="en-US" sz="2400" dirty="0">
                <a:solidFill>
                  <a:srgbClr val="FFFFFF"/>
                </a:solidFill>
                <a:latin typeface="Times New Roman" panose="02020603050405020304" pitchFamily="18" charset="0"/>
                <a:cs typeface="Times New Roman" panose="02020603050405020304" pitchFamily="18" charset="0"/>
              </a:rPr>
              <a:t>ethyl alcohol</a:t>
            </a:r>
          </a:p>
        </p:txBody>
      </p:sp>
      <p:grpSp>
        <p:nvGrpSpPr>
          <p:cNvPr id="6" name="Google Shape;2586;p42"/>
          <p:cNvGrpSpPr/>
          <p:nvPr/>
        </p:nvGrpSpPr>
        <p:grpSpPr>
          <a:xfrm>
            <a:off x="6656302" y="2934586"/>
            <a:ext cx="2166258" cy="1892903"/>
            <a:chOff x="6636801" y="3068649"/>
            <a:chExt cx="3240615" cy="3414663"/>
          </a:xfrm>
        </p:grpSpPr>
        <p:sp>
          <p:nvSpPr>
            <p:cNvPr id="7" name="Google Shape;2587;p42"/>
            <p:cNvSpPr/>
            <p:nvPr/>
          </p:nvSpPr>
          <p:spPr>
            <a:xfrm>
              <a:off x="6674129" y="3068649"/>
              <a:ext cx="3198068" cy="3414663"/>
            </a:xfrm>
            <a:custGeom>
              <a:avLst/>
              <a:gdLst/>
              <a:ahLst/>
              <a:cxnLst/>
              <a:rect l="l" t="t" r="r" b="b"/>
              <a:pathLst>
                <a:path w="42066" h="44915" extrusionOk="0">
                  <a:moveTo>
                    <a:pt x="20776" y="0"/>
                  </a:moveTo>
                  <a:cubicBezTo>
                    <a:pt x="20420" y="0"/>
                    <a:pt x="20074" y="145"/>
                    <a:pt x="19827" y="399"/>
                  </a:cubicBezTo>
                  <a:cubicBezTo>
                    <a:pt x="19705" y="524"/>
                    <a:pt x="19610" y="673"/>
                    <a:pt x="19544" y="837"/>
                  </a:cubicBezTo>
                  <a:cubicBezTo>
                    <a:pt x="19481" y="1002"/>
                    <a:pt x="19448" y="1173"/>
                    <a:pt x="19455" y="1351"/>
                  </a:cubicBezTo>
                  <a:cubicBezTo>
                    <a:pt x="19458" y="1473"/>
                    <a:pt x="19458" y="1622"/>
                    <a:pt x="19455" y="1793"/>
                  </a:cubicBezTo>
                  <a:cubicBezTo>
                    <a:pt x="18983" y="1260"/>
                    <a:pt x="18426" y="877"/>
                    <a:pt x="17800" y="653"/>
                  </a:cubicBezTo>
                  <a:cubicBezTo>
                    <a:pt x="17662" y="607"/>
                    <a:pt x="17517" y="580"/>
                    <a:pt x="17372" y="580"/>
                  </a:cubicBezTo>
                  <a:cubicBezTo>
                    <a:pt x="16858" y="580"/>
                    <a:pt x="16393" y="887"/>
                    <a:pt x="16192" y="1358"/>
                  </a:cubicBezTo>
                  <a:cubicBezTo>
                    <a:pt x="15988" y="1829"/>
                    <a:pt x="16090" y="2373"/>
                    <a:pt x="16443" y="2746"/>
                  </a:cubicBezTo>
                  <a:cubicBezTo>
                    <a:pt x="16502" y="2805"/>
                    <a:pt x="16584" y="2901"/>
                    <a:pt x="16683" y="3019"/>
                  </a:cubicBezTo>
                  <a:cubicBezTo>
                    <a:pt x="16403" y="2963"/>
                    <a:pt x="16116" y="2936"/>
                    <a:pt x="15830" y="2936"/>
                  </a:cubicBezTo>
                  <a:cubicBezTo>
                    <a:pt x="15714" y="2936"/>
                    <a:pt x="15596" y="2940"/>
                    <a:pt x="15477" y="2950"/>
                  </a:cubicBezTo>
                  <a:cubicBezTo>
                    <a:pt x="15167" y="2973"/>
                    <a:pt x="14874" y="3111"/>
                    <a:pt x="14656" y="3336"/>
                  </a:cubicBezTo>
                  <a:cubicBezTo>
                    <a:pt x="14462" y="3533"/>
                    <a:pt x="14336" y="3794"/>
                    <a:pt x="14304" y="4070"/>
                  </a:cubicBezTo>
                  <a:cubicBezTo>
                    <a:pt x="14268" y="4344"/>
                    <a:pt x="14324" y="4627"/>
                    <a:pt x="14458" y="4865"/>
                  </a:cubicBezTo>
                  <a:cubicBezTo>
                    <a:pt x="14613" y="5135"/>
                    <a:pt x="14864" y="5342"/>
                    <a:pt x="15157" y="5441"/>
                  </a:cubicBezTo>
                  <a:cubicBezTo>
                    <a:pt x="15197" y="5455"/>
                    <a:pt x="15246" y="5474"/>
                    <a:pt x="15299" y="5494"/>
                  </a:cubicBezTo>
                  <a:cubicBezTo>
                    <a:pt x="14953" y="5655"/>
                    <a:pt x="14624" y="5837"/>
                    <a:pt x="14310" y="6031"/>
                  </a:cubicBezTo>
                  <a:cubicBezTo>
                    <a:pt x="13839" y="6325"/>
                    <a:pt x="13395" y="6658"/>
                    <a:pt x="12992" y="7026"/>
                  </a:cubicBezTo>
                  <a:cubicBezTo>
                    <a:pt x="12600" y="7385"/>
                    <a:pt x="12234" y="7788"/>
                    <a:pt x="11904" y="8220"/>
                  </a:cubicBezTo>
                  <a:cubicBezTo>
                    <a:pt x="11588" y="8635"/>
                    <a:pt x="11295" y="9093"/>
                    <a:pt x="11042" y="9574"/>
                  </a:cubicBezTo>
                  <a:cubicBezTo>
                    <a:pt x="10794" y="10039"/>
                    <a:pt x="10573" y="10539"/>
                    <a:pt x="10382" y="11067"/>
                  </a:cubicBezTo>
                  <a:cubicBezTo>
                    <a:pt x="10184" y="11610"/>
                    <a:pt x="10016" y="12194"/>
                    <a:pt x="9875" y="12817"/>
                  </a:cubicBezTo>
                  <a:cubicBezTo>
                    <a:pt x="9746" y="12771"/>
                    <a:pt x="9611" y="12724"/>
                    <a:pt x="9472" y="12681"/>
                  </a:cubicBezTo>
                  <a:cubicBezTo>
                    <a:pt x="8477" y="12372"/>
                    <a:pt x="7502" y="12214"/>
                    <a:pt x="6576" y="12214"/>
                  </a:cubicBezTo>
                  <a:cubicBezTo>
                    <a:pt x="5870" y="12214"/>
                    <a:pt x="5189" y="12306"/>
                    <a:pt x="4552" y="12487"/>
                  </a:cubicBezTo>
                  <a:cubicBezTo>
                    <a:pt x="3820" y="12692"/>
                    <a:pt x="3132" y="13017"/>
                    <a:pt x="2509" y="13456"/>
                  </a:cubicBezTo>
                  <a:cubicBezTo>
                    <a:pt x="1781" y="13967"/>
                    <a:pt x="1201" y="14659"/>
                    <a:pt x="786" y="15519"/>
                  </a:cubicBezTo>
                  <a:cubicBezTo>
                    <a:pt x="416" y="16280"/>
                    <a:pt x="182" y="17167"/>
                    <a:pt x="90" y="18149"/>
                  </a:cubicBezTo>
                  <a:cubicBezTo>
                    <a:pt x="1" y="19078"/>
                    <a:pt x="41" y="20080"/>
                    <a:pt x="206" y="21132"/>
                  </a:cubicBezTo>
                  <a:cubicBezTo>
                    <a:pt x="364" y="22140"/>
                    <a:pt x="634" y="23168"/>
                    <a:pt x="1006" y="24183"/>
                  </a:cubicBezTo>
                  <a:cubicBezTo>
                    <a:pt x="1382" y="25205"/>
                    <a:pt x="1853" y="26183"/>
                    <a:pt x="2404" y="27090"/>
                  </a:cubicBezTo>
                  <a:cubicBezTo>
                    <a:pt x="2980" y="28042"/>
                    <a:pt x="3633" y="28892"/>
                    <a:pt x="4345" y="29621"/>
                  </a:cubicBezTo>
                  <a:cubicBezTo>
                    <a:pt x="5149" y="30445"/>
                    <a:pt x="5893" y="31047"/>
                    <a:pt x="6622" y="31466"/>
                  </a:cubicBezTo>
                  <a:cubicBezTo>
                    <a:pt x="7011" y="31690"/>
                    <a:pt x="7399" y="31861"/>
                    <a:pt x="7779" y="31974"/>
                  </a:cubicBezTo>
                  <a:cubicBezTo>
                    <a:pt x="8181" y="32095"/>
                    <a:pt x="8586" y="32158"/>
                    <a:pt x="8978" y="32158"/>
                  </a:cubicBezTo>
                  <a:cubicBezTo>
                    <a:pt x="9242" y="32158"/>
                    <a:pt x="9506" y="32132"/>
                    <a:pt x="9759" y="32076"/>
                  </a:cubicBezTo>
                  <a:cubicBezTo>
                    <a:pt x="9921" y="32042"/>
                    <a:pt x="10079" y="31997"/>
                    <a:pt x="10237" y="31940"/>
                  </a:cubicBezTo>
                  <a:lnTo>
                    <a:pt x="10237" y="31940"/>
                  </a:lnTo>
                  <a:cubicBezTo>
                    <a:pt x="10062" y="32148"/>
                    <a:pt x="9918" y="32290"/>
                    <a:pt x="9799" y="32389"/>
                  </a:cubicBezTo>
                  <a:cubicBezTo>
                    <a:pt x="9624" y="32369"/>
                    <a:pt x="9449" y="32363"/>
                    <a:pt x="9275" y="32363"/>
                  </a:cubicBezTo>
                  <a:cubicBezTo>
                    <a:pt x="8879" y="32363"/>
                    <a:pt x="8477" y="32409"/>
                    <a:pt x="8082" y="32507"/>
                  </a:cubicBezTo>
                  <a:cubicBezTo>
                    <a:pt x="7492" y="32652"/>
                    <a:pt x="6902" y="32906"/>
                    <a:pt x="6332" y="33262"/>
                  </a:cubicBezTo>
                  <a:lnTo>
                    <a:pt x="6328" y="33262"/>
                  </a:lnTo>
                  <a:cubicBezTo>
                    <a:pt x="5857" y="33559"/>
                    <a:pt x="5458" y="33921"/>
                    <a:pt x="5142" y="34340"/>
                  </a:cubicBezTo>
                  <a:cubicBezTo>
                    <a:pt x="4842" y="34742"/>
                    <a:pt x="4618" y="35200"/>
                    <a:pt x="4480" y="35694"/>
                  </a:cubicBezTo>
                  <a:cubicBezTo>
                    <a:pt x="4351" y="36146"/>
                    <a:pt x="4295" y="36630"/>
                    <a:pt x="4315" y="37134"/>
                  </a:cubicBezTo>
                  <a:cubicBezTo>
                    <a:pt x="4331" y="37592"/>
                    <a:pt x="4410" y="38067"/>
                    <a:pt x="4546" y="38548"/>
                  </a:cubicBezTo>
                  <a:cubicBezTo>
                    <a:pt x="4740" y="39217"/>
                    <a:pt x="5040" y="39880"/>
                    <a:pt x="5446" y="40512"/>
                  </a:cubicBezTo>
                  <a:cubicBezTo>
                    <a:pt x="5841" y="41135"/>
                    <a:pt x="6312" y="41699"/>
                    <a:pt x="6850" y="42186"/>
                  </a:cubicBezTo>
                  <a:cubicBezTo>
                    <a:pt x="7416" y="42704"/>
                    <a:pt x="8029" y="43112"/>
                    <a:pt x="8669" y="43406"/>
                  </a:cubicBezTo>
                  <a:cubicBezTo>
                    <a:pt x="9384" y="43728"/>
                    <a:pt x="10112" y="43894"/>
                    <a:pt x="10830" y="43894"/>
                  </a:cubicBezTo>
                  <a:cubicBezTo>
                    <a:pt x="11186" y="43894"/>
                    <a:pt x="11539" y="43854"/>
                    <a:pt x="11878" y="43775"/>
                  </a:cubicBezTo>
                  <a:cubicBezTo>
                    <a:pt x="11947" y="43834"/>
                    <a:pt x="12020" y="43894"/>
                    <a:pt x="12096" y="43946"/>
                  </a:cubicBezTo>
                  <a:cubicBezTo>
                    <a:pt x="12396" y="44167"/>
                    <a:pt x="12738" y="44335"/>
                    <a:pt x="13147" y="44470"/>
                  </a:cubicBezTo>
                  <a:cubicBezTo>
                    <a:pt x="13875" y="44704"/>
                    <a:pt x="14755" y="44796"/>
                    <a:pt x="15599" y="44859"/>
                  </a:cubicBezTo>
                  <a:lnTo>
                    <a:pt x="15609" y="44859"/>
                  </a:lnTo>
                  <a:lnTo>
                    <a:pt x="15652" y="44863"/>
                  </a:lnTo>
                  <a:cubicBezTo>
                    <a:pt x="15737" y="44869"/>
                    <a:pt x="15819" y="44872"/>
                    <a:pt x="15899" y="44879"/>
                  </a:cubicBezTo>
                  <a:lnTo>
                    <a:pt x="15906" y="44879"/>
                  </a:lnTo>
                  <a:cubicBezTo>
                    <a:pt x="16297" y="44902"/>
                    <a:pt x="16673" y="44915"/>
                    <a:pt x="17016" y="44915"/>
                  </a:cubicBezTo>
                  <a:cubicBezTo>
                    <a:pt x="18222" y="44915"/>
                    <a:pt x="19181" y="44770"/>
                    <a:pt x="19946" y="44467"/>
                  </a:cubicBezTo>
                  <a:cubicBezTo>
                    <a:pt x="20404" y="44289"/>
                    <a:pt x="20796" y="44052"/>
                    <a:pt x="21126" y="43758"/>
                  </a:cubicBezTo>
                  <a:cubicBezTo>
                    <a:pt x="21406" y="44005"/>
                    <a:pt x="21732" y="44213"/>
                    <a:pt x="22098" y="44381"/>
                  </a:cubicBezTo>
                  <a:cubicBezTo>
                    <a:pt x="22898" y="44741"/>
                    <a:pt x="23923" y="44915"/>
                    <a:pt x="25235" y="44915"/>
                  </a:cubicBezTo>
                  <a:cubicBezTo>
                    <a:pt x="25341" y="44915"/>
                    <a:pt x="25452" y="44915"/>
                    <a:pt x="25561" y="44912"/>
                  </a:cubicBezTo>
                  <a:cubicBezTo>
                    <a:pt x="25864" y="44908"/>
                    <a:pt x="26211" y="44889"/>
                    <a:pt x="26649" y="44859"/>
                  </a:cubicBezTo>
                  <a:lnTo>
                    <a:pt x="26655" y="44859"/>
                  </a:lnTo>
                  <a:cubicBezTo>
                    <a:pt x="27990" y="44761"/>
                    <a:pt x="28979" y="44612"/>
                    <a:pt x="29767" y="44190"/>
                  </a:cubicBezTo>
                  <a:cubicBezTo>
                    <a:pt x="30004" y="44065"/>
                    <a:pt x="30214" y="43917"/>
                    <a:pt x="30406" y="43745"/>
                  </a:cubicBezTo>
                  <a:cubicBezTo>
                    <a:pt x="30781" y="43844"/>
                    <a:pt x="31171" y="43894"/>
                    <a:pt x="31566" y="43894"/>
                  </a:cubicBezTo>
                  <a:cubicBezTo>
                    <a:pt x="32188" y="43894"/>
                    <a:pt x="32818" y="43772"/>
                    <a:pt x="33437" y="43527"/>
                  </a:cubicBezTo>
                  <a:cubicBezTo>
                    <a:pt x="34038" y="43290"/>
                    <a:pt x="34621" y="42951"/>
                    <a:pt x="35171" y="42510"/>
                  </a:cubicBezTo>
                  <a:cubicBezTo>
                    <a:pt x="35685" y="42097"/>
                    <a:pt x="36157" y="41613"/>
                    <a:pt x="36569" y="41066"/>
                  </a:cubicBezTo>
                  <a:cubicBezTo>
                    <a:pt x="37419" y="39942"/>
                    <a:pt x="37949" y="38654"/>
                    <a:pt x="38061" y="37437"/>
                  </a:cubicBezTo>
                  <a:cubicBezTo>
                    <a:pt x="38097" y="37039"/>
                    <a:pt x="38091" y="36650"/>
                    <a:pt x="38038" y="36281"/>
                  </a:cubicBezTo>
                  <a:cubicBezTo>
                    <a:pt x="37985" y="35878"/>
                    <a:pt x="37877" y="35496"/>
                    <a:pt x="37719" y="35137"/>
                  </a:cubicBezTo>
                  <a:cubicBezTo>
                    <a:pt x="37553" y="34762"/>
                    <a:pt x="37329" y="34412"/>
                    <a:pt x="37056" y="34099"/>
                  </a:cubicBezTo>
                  <a:cubicBezTo>
                    <a:pt x="36779" y="33782"/>
                    <a:pt x="36446" y="33499"/>
                    <a:pt x="36067" y="33265"/>
                  </a:cubicBezTo>
                  <a:cubicBezTo>
                    <a:pt x="35790" y="33090"/>
                    <a:pt x="35494" y="32932"/>
                    <a:pt x="35188" y="32801"/>
                  </a:cubicBezTo>
                  <a:lnTo>
                    <a:pt x="35184" y="32798"/>
                  </a:lnTo>
                  <a:cubicBezTo>
                    <a:pt x="34502" y="32507"/>
                    <a:pt x="33810" y="32359"/>
                    <a:pt x="33121" y="32359"/>
                  </a:cubicBezTo>
                  <a:cubicBezTo>
                    <a:pt x="32946" y="32359"/>
                    <a:pt x="32768" y="32369"/>
                    <a:pt x="32594" y="32389"/>
                  </a:cubicBezTo>
                  <a:cubicBezTo>
                    <a:pt x="32491" y="32303"/>
                    <a:pt x="32389" y="32201"/>
                    <a:pt x="32281" y="32082"/>
                  </a:cubicBezTo>
                  <a:lnTo>
                    <a:pt x="32281" y="32082"/>
                  </a:lnTo>
                  <a:cubicBezTo>
                    <a:pt x="32528" y="32132"/>
                    <a:pt x="32778" y="32158"/>
                    <a:pt x="33032" y="32158"/>
                  </a:cubicBezTo>
                  <a:cubicBezTo>
                    <a:pt x="33259" y="32158"/>
                    <a:pt x="33490" y="32135"/>
                    <a:pt x="33721" y="32095"/>
                  </a:cubicBezTo>
                  <a:cubicBezTo>
                    <a:pt x="34330" y="31990"/>
                    <a:pt x="34937" y="31746"/>
                    <a:pt x="35580" y="31350"/>
                  </a:cubicBezTo>
                  <a:cubicBezTo>
                    <a:pt x="36252" y="30935"/>
                    <a:pt x="36934" y="30369"/>
                    <a:pt x="37662" y="29621"/>
                  </a:cubicBezTo>
                  <a:cubicBezTo>
                    <a:pt x="39218" y="28025"/>
                    <a:pt x="40493" y="25838"/>
                    <a:pt x="41248" y="23461"/>
                  </a:cubicBezTo>
                  <a:cubicBezTo>
                    <a:pt x="41567" y="22499"/>
                    <a:pt x="41795" y="21530"/>
                    <a:pt x="41920" y="20587"/>
                  </a:cubicBezTo>
                  <a:cubicBezTo>
                    <a:pt x="42049" y="19599"/>
                    <a:pt x="42065" y="18656"/>
                    <a:pt x="41970" y="17786"/>
                  </a:cubicBezTo>
                  <a:cubicBezTo>
                    <a:pt x="41749" y="15763"/>
                    <a:pt x="40922" y="14194"/>
                    <a:pt x="39577" y="13252"/>
                  </a:cubicBezTo>
                  <a:cubicBezTo>
                    <a:pt x="39531" y="13218"/>
                    <a:pt x="39462" y="13169"/>
                    <a:pt x="39376" y="13119"/>
                  </a:cubicBezTo>
                  <a:lnTo>
                    <a:pt x="39228" y="13274"/>
                  </a:lnTo>
                  <a:cubicBezTo>
                    <a:pt x="38279" y="12675"/>
                    <a:pt x="37208" y="12322"/>
                    <a:pt x="36044" y="12234"/>
                  </a:cubicBezTo>
                  <a:cubicBezTo>
                    <a:pt x="35846" y="12220"/>
                    <a:pt x="35642" y="12214"/>
                    <a:pt x="35438" y="12214"/>
                  </a:cubicBezTo>
                  <a:cubicBezTo>
                    <a:pt x="34496" y="12214"/>
                    <a:pt x="33504" y="12375"/>
                    <a:pt x="32495" y="12695"/>
                  </a:cubicBezTo>
                  <a:cubicBezTo>
                    <a:pt x="32373" y="12731"/>
                    <a:pt x="32254" y="12771"/>
                    <a:pt x="32139" y="12813"/>
                  </a:cubicBezTo>
                  <a:cubicBezTo>
                    <a:pt x="32126" y="12748"/>
                    <a:pt x="32116" y="12684"/>
                    <a:pt x="32103" y="12622"/>
                  </a:cubicBezTo>
                  <a:cubicBezTo>
                    <a:pt x="31974" y="12012"/>
                    <a:pt x="31816" y="11429"/>
                    <a:pt x="31628" y="10885"/>
                  </a:cubicBezTo>
                  <a:cubicBezTo>
                    <a:pt x="31428" y="10305"/>
                    <a:pt x="31186" y="9755"/>
                    <a:pt x="30913" y="9254"/>
                  </a:cubicBezTo>
                  <a:cubicBezTo>
                    <a:pt x="30623" y="8717"/>
                    <a:pt x="30287" y="8216"/>
                    <a:pt x="29915" y="7768"/>
                  </a:cubicBezTo>
                  <a:cubicBezTo>
                    <a:pt x="29525" y="7293"/>
                    <a:pt x="29081" y="6862"/>
                    <a:pt x="28603" y="6486"/>
                  </a:cubicBezTo>
                  <a:cubicBezTo>
                    <a:pt x="28106" y="6097"/>
                    <a:pt x="27552" y="5754"/>
                    <a:pt x="26962" y="5471"/>
                  </a:cubicBezTo>
                  <a:cubicBezTo>
                    <a:pt x="26359" y="5184"/>
                    <a:pt x="25700" y="4947"/>
                    <a:pt x="25001" y="4769"/>
                  </a:cubicBezTo>
                  <a:cubicBezTo>
                    <a:pt x="24800" y="4720"/>
                    <a:pt x="24599" y="4673"/>
                    <a:pt x="24388" y="4630"/>
                  </a:cubicBezTo>
                  <a:cubicBezTo>
                    <a:pt x="24490" y="4238"/>
                    <a:pt x="24543" y="3840"/>
                    <a:pt x="24543" y="3438"/>
                  </a:cubicBezTo>
                  <a:cubicBezTo>
                    <a:pt x="24543" y="3085"/>
                    <a:pt x="24408" y="2752"/>
                    <a:pt x="24157" y="2501"/>
                  </a:cubicBezTo>
                  <a:cubicBezTo>
                    <a:pt x="24032" y="2376"/>
                    <a:pt x="23884" y="2277"/>
                    <a:pt x="23719" y="2212"/>
                  </a:cubicBezTo>
                  <a:cubicBezTo>
                    <a:pt x="23561" y="2145"/>
                    <a:pt x="23393" y="2113"/>
                    <a:pt x="23218" y="2113"/>
                  </a:cubicBezTo>
                  <a:cubicBezTo>
                    <a:pt x="22886" y="2113"/>
                    <a:pt x="22569" y="2241"/>
                    <a:pt x="22328" y="2462"/>
                  </a:cubicBezTo>
                  <a:cubicBezTo>
                    <a:pt x="22292" y="1944"/>
                    <a:pt x="22197" y="1418"/>
                    <a:pt x="22025" y="900"/>
                  </a:cubicBezTo>
                  <a:cubicBezTo>
                    <a:pt x="21844" y="363"/>
                    <a:pt x="21343" y="0"/>
                    <a:pt x="20776" y="0"/>
                  </a:cubicBezTo>
                  <a:close/>
                </a:path>
              </a:pathLst>
            </a:custGeom>
            <a:solidFill>
              <a:srgbClr val="FFFFFF"/>
            </a:solidFill>
            <a:ln>
              <a:noFill/>
            </a:ln>
            <a:effectLst>
              <a:outerShdw blurRad="28575" dist="19050" dir="195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 name="Google Shape;2588;p42"/>
            <p:cNvSpPr/>
            <p:nvPr/>
          </p:nvSpPr>
          <p:spPr>
            <a:xfrm>
              <a:off x="7404492" y="5034424"/>
              <a:ext cx="861895" cy="1242705"/>
            </a:xfrm>
            <a:custGeom>
              <a:avLst/>
              <a:gdLst/>
              <a:ahLst/>
              <a:cxnLst/>
              <a:rect l="l" t="t" r="r" b="b"/>
              <a:pathLst>
                <a:path w="11337" h="16346" extrusionOk="0">
                  <a:moveTo>
                    <a:pt x="4522" y="0"/>
                  </a:moveTo>
                  <a:cubicBezTo>
                    <a:pt x="4120" y="2109"/>
                    <a:pt x="2261" y="6581"/>
                    <a:pt x="455" y="7721"/>
                  </a:cubicBezTo>
                  <a:cubicBezTo>
                    <a:pt x="455" y="7721"/>
                    <a:pt x="1" y="8891"/>
                    <a:pt x="2917" y="13261"/>
                  </a:cubicBezTo>
                  <a:cubicBezTo>
                    <a:pt x="4618" y="15814"/>
                    <a:pt x="7204" y="16346"/>
                    <a:pt x="9060" y="16346"/>
                  </a:cubicBezTo>
                  <a:cubicBezTo>
                    <a:pt x="10384" y="16346"/>
                    <a:pt x="11337" y="16076"/>
                    <a:pt x="11337" y="16076"/>
                  </a:cubicBezTo>
                  <a:lnTo>
                    <a:pt x="11337" y="1479"/>
                  </a:lnTo>
                  <a:cubicBezTo>
                    <a:pt x="10904" y="1572"/>
                    <a:pt x="10463" y="1612"/>
                    <a:pt x="10024" y="1612"/>
                  </a:cubicBezTo>
                  <a:cubicBezTo>
                    <a:pt x="7233" y="1612"/>
                    <a:pt x="4522" y="0"/>
                    <a:pt x="452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 name="Google Shape;2589;p42"/>
            <p:cNvSpPr/>
            <p:nvPr/>
          </p:nvSpPr>
          <p:spPr>
            <a:xfrm>
              <a:off x="8277401" y="5034424"/>
              <a:ext cx="861895" cy="1242705"/>
            </a:xfrm>
            <a:custGeom>
              <a:avLst/>
              <a:gdLst/>
              <a:ahLst/>
              <a:cxnLst/>
              <a:rect l="l" t="t" r="r" b="b"/>
              <a:pathLst>
                <a:path w="11337" h="16346" extrusionOk="0">
                  <a:moveTo>
                    <a:pt x="6815" y="0"/>
                  </a:moveTo>
                  <a:cubicBezTo>
                    <a:pt x="6815" y="0"/>
                    <a:pt x="4104" y="1612"/>
                    <a:pt x="1314" y="1612"/>
                  </a:cubicBezTo>
                  <a:cubicBezTo>
                    <a:pt x="874" y="1612"/>
                    <a:pt x="433" y="1572"/>
                    <a:pt x="0" y="1479"/>
                  </a:cubicBezTo>
                  <a:lnTo>
                    <a:pt x="0" y="16076"/>
                  </a:lnTo>
                  <a:cubicBezTo>
                    <a:pt x="0" y="16076"/>
                    <a:pt x="954" y="16346"/>
                    <a:pt x="2278" y="16346"/>
                  </a:cubicBezTo>
                  <a:cubicBezTo>
                    <a:pt x="4136" y="16346"/>
                    <a:pt x="6722" y="15814"/>
                    <a:pt x="8424" y="13261"/>
                  </a:cubicBezTo>
                  <a:cubicBezTo>
                    <a:pt x="11337" y="8891"/>
                    <a:pt x="10885" y="7721"/>
                    <a:pt x="10885" y="7721"/>
                  </a:cubicBezTo>
                  <a:cubicBezTo>
                    <a:pt x="9076" y="6581"/>
                    <a:pt x="7218" y="2109"/>
                    <a:pt x="681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 name="Google Shape;2590;p42"/>
            <p:cNvSpPr/>
            <p:nvPr/>
          </p:nvSpPr>
          <p:spPr>
            <a:xfrm>
              <a:off x="6921207" y="5621489"/>
              <a:ext cx="859159" cy="691599"/>
            </a:xfrm>
            <a:custGeom>
              <a:avLst/>
              <a:gdLst/>
              <a:ahLst/>
              <a:cxnLst/>
              <a:rect l="l" t="t" r="r" b="b"/>
              <a:pathLst>
                <a:path w="11301" h="9097" extrusionOk="0">
                  <a:moveTo>
                    <a:pt x="5845" y="1"/>
                  </a:moveTo>
                  <a:cubicBezTo>
                    <a:pt x="5553" y="1"/>
                    <a:pt x="5252" y="36"/>
                    <a:pt x="4944" y="112"/>
                  </a:cubicBezTo>
                  <a:cubicBezTo>
                    <a:pt x="4489" y="223"/>
                    <a:pt x="4024" y="418"/>
                    <a:pt x="3547" y="718"/>
                  </a:cubicBezTo>
                  <a:cubicBezTo>
                    <a:pt x="0" y="2934"/>
                    <a:pt x="3636" y="9097"/>
                    <a:pt x="7400" y="9097"/>
                  </a:cubicBezTo>
                  <a:cubicBezTo>
                    <a:pt x="7889" y="9097"/>
                    <a:pt x="8381" y="8993"/>
                    <a:pt x="8859" y="8762"/>
                  </a:cubicBezTo>
                  <a:cubicBezTo>
                    <a:pt x="11301" y="7586"/>
                    <a:pt x="10899" y="3869"/>
                    <a:pt x="9066" y="1674"/>
                  </a:cubicBezTo>
                  <a:cubicBezTo>
                    <a:pt x="8241" y="681"/>
                    <a:pt x="7124" y="1"/>
                    <a:pt x="584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1" name="Google Shape;2591;p42"/>
            <p:cNvSpPr/>
            <p:nvPr/>
          </p:nvSpPr>
          <p:spPr>
            <a:xfrm>
              <a:off x="7080858" y="5629927"/>
              <a:ext cx="544947" cy="683085"/>
            </a:xfrm>
            <a:custGeom>
              <a:avLst/>
              <a:gdLst/>
              <a:ahLst/>
              <a:cxnLst/>
              <a:rect l="l" t="t" r="r" b="b"/>
              <a:pathLst>
                <a:path w="7168" h="8985" extrusionOk="0">
                  <a:moveTo>
                    <a:pt x="2844" y="1"/>
                  </a:moveTo>
                  <a:lnTo>
                    <a:pt x="2844" y="1"/>
                  </a:lnTo>
                  <a:cubicBezTo>
                    <a:pt x="2389" y="112"/>
                    <a:pt x="1924" y="307"/>
                    <a:pt x="1447" y="607"/>
                  </a:cubicBezTo>
                  <a:cubicBezTo>
                    <a:pt x="425" y="1243"/>
                    <a:pt x="0" y="2208"/>
                    <a:pt x="0" y="3256"/>
                  </a:cubicBezTo>
                  <a:cubicBezTo>
                    <a:pt x="3" y="5857"/>
                    <a:pt x="2620" y="8984"/>
                    <a:pt x="5302" y="8984"/>
                  </a:cubicBezTo>
                  <a:cubicBezTo>
                    <a:pt x="5790" y="8984"/>
                    <a:pt x="6281" y="8882"/>
                    <a:pt x="6759" y="8651"/>
                  </a:cubicBezTo>
                  <a:cubicBezTo>
                    <a:pt x="6314" y="7772"/>
                    <a:pt x="6396" y="6262"/>
                    <a:pt x="6845" y="3603"/>
                  </a:cubicBezTo>
                  <a:lnTo>
                    <a:pt x="6848" y="3603"/>
                  </a:lnTo>
                  <a:cubicBezTo>
                    <a:pt x="6937" y="3058"/>
                    <a:pt x="7042" y="2462"/>
                    <a:pt x="7167" y="1817"/>
                  </a:cubicBezTo>
                  <a:cubicBezTo>
                    <a:pt x="7102" y="1730"/>
                    <a:pt x="7036" y="1645"/>
                    <a:pt x="6966" y="1563"/>
                  </a:cubicBezTo>
                  <a:cubicBezTo>
                    <a:pt x="6387" y="2188"/>
                    <a:pt x="6008" y="3019"/>
                    <a:pt x="5737" y="3840"/>
                  </a:cubicBezTo>
                  <a:cubicBezTo>
                    <a:pt x="5355" y="5006"/>
                    <a:pt x="5131" y="6242"/>
                    <a:pt x="4525" y="7310"/>
                  </a:cubicBezTo>
                  <a:cubicBezTo>
                    <a:pt x="2752" y="6608"/>
                    <a:pt x="2089" y="4423"/>
                    <a:pt x="2053" y="2515"/>
                  </a:cubicBezTo>
                  <a:cubicBezTo>
                    <a:pt x="2033" y="1263"/>
                    <a:pt x="2280" y="478"/>
                    <a:pt x="284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2" name="Google Shape;2592;p42"/>
            <p:cNvSpPr/>
            <p:nvPr/>
          </p:nvSpPr>
          <p:spPr>
            <a:xfrm>
              <a:off x="8680100" y="5621337"/>
              <a:ext cx="908195" cy="691675"/>
            </a:xfrm>
            <a:custGeom>
              <a:avLst/>
              <a:gdLst/>
              <a:ahLst/>
              <a:cxnLst/>
              <a:rect l="l" t="t" r="r" b="b"/>
              <a:pathLst>
                <a:path w="11946" h="9098" extrusionOk="0">
                  <a:moveTo>
                    <a:pt x="6556" y="1"/>
                  </a:moveTo>
                  <a:cubicBezTo>
                    <a:pt x="2440" y="1"/>
                    <a:pt x="1" y="7055"/>
                    <a:pt x="3539" y="8764"/>
                  </a:cubicBezTo>
                  <a:cubicBezTo>
                    <a:pt x="4017" y="8993"/>
                    <a:pt x="4510" y="9098"/>
                    <a:pt x="5001" y="9098"/>
                  </a:cubicBezTo>
                  <a:cubicBezTo>
                    <a:pt x="5483" y="9098"/>
                    <a:pt x="5964" y="8997"/>
                    <a:pt x="6429" y="8814"/>
                  </a:cubicBezTo>
                  <a:cubicBezTo>
                    <a:pt x="9582" y="7581"/>
                    <a:pt x="11946" y="2651"/>
                    <a:pt x="8854" y="720"/>
                  </a:cubicBezTo>
                  <a:cubicBezTo>
                    <a:pt x="8610" y="568"/>
                    <a:pt x="8370" y="443"/>
                    <a:pt x="8136" y="341"/>
                  </a:cubicBezTo>
                  <a:cubicBezTo>
                    <a:pt x="7589" y="106"/>
                    <a:pt x="7060" y="1"/>
                    <a:pt x="6556"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3" name="Google Shape;2593;p42"/>
            <p:cNvSpPr/>
            <p:nvPr/>
          </p:nvSpPr>
          <p:spPr>
            <a:xfrm>
              <a:off x="8909465" y="5621413"/>
              <a:ext cx="389172" cy="691599"/>
            </a:xfrm>
            <a:custGeom>
              <a:avLst/>
              <a:gdLst/>
              <a:ahLst/>
              <a:cxnLst/>
              <a:rect l="l" t="t" r="r" b="b"/>
              <a:pathLst>
                <a:path w="5119" h="9097" extrusionOk="0">
                  <a:moveTo>
                    <a:pt x="3537" y="0"/>
                  </a:moveTo>
                  <a:cubicBezTo>
                    <a:pt x="3211" y="0"/>
                    <a:pt x="2895" y="46"/>
                    <a:pt x="2594" y="129"/>
                  </a:cubicBezTo>
                  <a:cubicBezTo>
                    <a:pt x="1550" y="412"/>
                    <a:pt x="656" y="1147"/>
                    <a:pt x="1" y="2083"/>
                  </a:cubicBezTo>
                  <a:cubicBezTo>
                    <a:pt x="113" y="2670"/>
                    <a:pt x="209" y="3214"/>
                    <a:pt x="291" y="3718"/>
                  </a:cubicBezTo>
                  <a:cubicBezTo>
                    <a:pt x="291" y="3715"/>
                    <a:pt x="294" y="3715"/>
                    <a:pt x="294" y="3715"/>
                  </a:cubicBezTo>
                  <a:cubicBezTo>
                    <a:pt x="735" y="6318"/>
                    <a:pt x="822" y="7817"/>
                    <a:pt x="410" y="8707"/>
                  </a:cubicBezTo>
                  <a:cubicBezTo>
                    <a:pt x="446" y="8724"/>
                    <a:pt x="482" y="8743"/>
                    <a:pt x="522" y="8763"/>
                  </a:cubicBezTo>
                  <a:cubicBezTo>
                    <a:pt x="1000" y="8994"/>
                    <a:pt x="1494" y="9096"/>
                    <a:pt x="1981" y="9096"/>
                  </a:cubicBezTo>
                  <a:cubicBezTo>
                    <a:pt x="2466" y="9096"/>
                    <a:pt x="2947" y="8997"/>
                    <a:pt x="3412" y="8813"/>
                  </a:cubicBezTo>
                  <a:cubicBezTo>
                    <a:pt x="3356" y="7698"/>
                    <a:pt x="2838" y="6615"/>
                    <a:pt x="2565" y="5511"/>
                  </a:cubicBezTo>
                  <a:cubicBezTo>
                    <a:pt x="2199" y="4028"/>
                    <a:pt x="2344" y="2311"/>
                    <a:pt x="3385" y="1197"/>
                  </a:cubicBezTo>
                  <a:cubicBezTo>
                    <a:pt x="3844" y="709"/>
                    <a:pt x="4469" y="416"/>
                    <a:pt x="5119" y="340"/>
                  </a:cubicBezTo>
                  <a:cubicBezTo>
                    <a:pt x="4571" y="106"/>
                    <a:pt x="4045" y="0"/>
                    <a:pt x="353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4" name="Google Shape;2594;p42"/>
            <p:cNvSpPr/>
            <p:nvPr/>
          </p:nvSpPr>
          <p:spPr>
            <a:xfrm>
              <a:off x="9229450" y="5717128"/>
              <a:ext cx="196525" cy="312007"/>
            </a:xfrm>
            <a:custGeom>
              <a:avLst/>
              <a:gdLst/>
              <a:ahLst/>
              <a:cxnLst/>
              <a:rect l="l" t="t" r="r" b="b"/>
              <a:pathLst>
                <a:path w="2585" h="4104" extrusionOk="0">
                  <a:moveTo>
                    <a:pt x="893" y="1"/>
                  </a:moveTo>
                  <a:cubicBezTo>
                    <a:pt x="695" y="1"/>
                    <a:pt x="488" y="132"/>
                    <a:pt x="379" y="310"/>
                  </a:cubicBezTo>
                  <a:cubicBezTo>
                    <a:pt x="231" y="544"/>
                    <a:pt x="208" y="831"/>
                    <a:pt x="192" y="1105"/>
                  </a:cubicBezTo>
                  <a:cubicBezTo>
                    <a:pt x="129" y="1961"/>
                    <a:pt x="70" y="2821"/>
                    <a:pt x="10" y="3682"/>
                  </a:cubicBezTo>
                  <a:cubicBezTo>
                    <a:pt x="3" y="3754"/>
                    <a:pt x="0" y="3833"/>
                    <a:pt x="40" y="3896"/>
                  </a:cubicBezTo>
                  <a:cubicBezTo>
                    <a:pt x="70" y="3942"/>
                    <a:pt x="119" y="3968"/>
                    <a:pt x="169" y="3992"/>
                  </a:cubicBezTo>
                  <a:cubicBezTo>
                    <a:pt x="327" y="4071"/>
                    <a:pt x="501" y="4103"/>
                    <a:pt x="676" y="4103"/>
                  </a:cubicBezTo>
                  <a:cubicBezTo>
                    <a:pt x="989" y="4103"/>
                    <a:pt x="1305" y="3992"/>
                    <a:pt x="1559" y="3803"/>
                  </a:cubicBezTo>
                  <a:cubicBezTo>
                    <a:pt x="1954" y="3510"/>
                    <a:pt x="2205" y="3062"/>
                    <a:pt x="2356" y="2594"/>
                  </a:cubicBezTo>
                  <a:cubicBezTo>
                    <a:pt x="2551" y="1991"/>
                    <a:pt x="2584" y="1306"/>
                    <a:pt x="2280" y="755"/>
                  </a:cubicBezTo>
                  <a:cubicBezTo>
                    <a:pt x="2043" y="323"/>
                    <a:pt x="1559" y="13"/>
                    <a:pt x="1081" y="13"/>
                  </a:cubicBezTo>
                  <a:cubicBezTo>
                    <a:pt x="1054" y="13"/>
                    <a:pt x="1028" y="13"/>
                    <a:pt x="1002" y="17"/>
                  </a:cubicBezTo>
                  <a:cubicBezTo>
                    <a:pt x="966" y="7"/>
                    <a:pt x="929" y="1"/>
                    <a:pt x="89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5" name="Google Shape;2595;p42"/>
            <p:cNvSpPr/>
            <p:nvPr/>
          </p:nvSpPr>
          <p:spPr>
            <a:xfrm>
              <a:off x="8262956" y="4996260"/>
              <a:ext cx="739571" cy="1394451"/>
            </a:xfrm>
            <a:custGeom>
              <a:avLst/>
              <a:gdLst/>
              <a:ahLst/>
              <a:cxnLst/>
              <a:rect l="l" t="t" r="r" b="b"/>
              <a:pathLst>
                <a:path w="9728" h="18342" extrusionOk="0">
                  <a:moveTo>
                    <a:pt x="6050" y="1"/>
                  </a:moveTo>
                  <a:cubicBezTo>
                    <a:pt x="4086" y="1902"/>
                    <a:pt x="688" y="1982"/>
                    <a:pt x="128" y="1982"/>
                  </a:cubicBezTo>
                  <a:cubicBezTo>
                    <a:pt x="76" y="1982"/>
                    <a:pt x="49" y="1981"/>
                    <a:pt x="49" y="1981"/>
                  </a:cubicBezTo>
                  <a:lnTo>
                    <a:pt x="49" y="1981"/>
                  </a:lnTo>
                  <a:cubicBezTo>
                    <a:pt x="49" y="1981"/>
                    <a:pt x="81" y="8566"/>
                    <a:pt x="72" y="12607"/>
                  </a:cubicBezTo>
                  <a:cubicBezTo>
                    <a:pt x="65" y="13720"/>
                    <a:pt x="58" y="14640"/>
                    <a:pt x="49" y="15174"/>
                  </a:cubicBezTo>
                  <a:cubicBezTo>
                    <a:pt x="1" y="17342"/>
                    <a:pt x="1128" y="18341"/>
                    <a:pt x="4149" y="18341"/>
                  </a:cubicBezTo>
                  <a:cubicBezTo>
                    <a:pt x="4250" y="18341"/>
                    <a:pt x="4353" y="18340"/>
                    <a:pt x="4458" y="18338"/>
                  </a:cubicBezTo>
                  <a:cubicBezTo>
                    <a:pt x="4778" y="18334"/>
                    <a:pt x="5120" y="18314"/>
                    <a:pt x="5482" y="18288"/>
                  </a:cubicBezTo>
                  <a:cubicBezTo>
                    <a:pt x="9078" y="18017"/>
                    <a:pt x="9727" y="17428"/>
                    <a:pt x="8795" y="11941"/>
                  </a:cubicBezTo>
                  <a:cubicBezTo>
                    <a:pt x="8686" y="11268"/>
                    <a:pt x="8547" y="10520"/>
                    <a:pt x="8389" y="9697"/>
                  </a:cubicBezTo>
                  <a:cubicBezTo>
                    <a:pt x="7691" y="6068"/>
                    <a:pt x="7128" y="3692"/>
                    <a:pt x="6725" y="2203"/>
                  </a:cubicBezTo>
                  <a:cubicBezTo>
                    <a:pt x="6290" y="574"/>
                    <a:pt x="6050" y="1"/>
                    <a:pt x="605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6" name="Google Shape;2596;p42"/>
            <p:cNvSpPr/>
            <p:nvPr/>
          </p:nvSpPr>
          <p:spPr>
            <a:xfrm>
              <a:off x="8263108" y="5903769"/>
              <a:ext cx="739419" cy="486940"/>
            </a:xfrm>
            <a:custGeom>
              <a:avLst/>
              <a:gdLst/>
              <a:ahLst/>
              <a:cxnLst/>
              <a:rect l="l" t="t" r="r" b="b"/>
              <a:pathLst>
                <a:path w="9726" h="6405" extrusionOk="0">
                  <a:moveTo>
                    <a:pt x="8796" y="1"/>
                  </a:moveTo>
                  <a:lnTo>
                    <a:pt x="8796" y="1"/>
                  </a:lnTo>
                  <a:cubicBezTo>
                    <a:pt x="7206" y="891"/>
                    <a:pt x="5442" y="1164"/>
                    <a:pt x="3876" y="1164"/>
                  </a:cubicBezTo>
                  <a:cubicBezTo>
                    <a:pt x="2260" y="1164"/>
                    <a:pt x="854" y="874"/>
                    <a:pt x="67" y="670"/>
                  </a:cubicBezTo>
                  <a:cubicBezTo>
                    <a:pt x="63" y="1783"/>
                    <a:pt x="56" y="2706"/>
                    <a:pt x="47" y="3237"/>
                  </a:cubicBezTo>
                  <a:cubicBezTo>
                    <a:pt x="0" y="5407"/>
                    <a:pt x="1130" y="6404"/>
                    <a:pt x="4160" y="6404"/>
                  </a:cubicBezTo>
                  <a:cubicBezTo>
                    <a:pt x="4567" y="6404"/>
                    <a:pt x="5008" y="6386"/>
                    <a:pt x="5484" y="6351"/>
                  </a:cubicBezTo>
                  <a:cubicBezTo>
                    <a:pt x="9076" y="6080"/>
                    <a:pt x="9725" y="5494"/>
                    <a:pt x="8796"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7" name="Google Shape;2597;p42"/>
            <p:cNvSpPr/>
            <p:nvPr/>
          </p:nvSpPr>
          <p:spPr>
            <a:xfrm>
              <a:off x="8266605" y="5093268"/>
              <a:ext cx="507695" cy="1297367"/>
            </a:xfrm>
            <a:custGeom>
              <a:avLst/>
              <a:gdLst/>
              <a:ahLst/>
              <a:cxnLst/>
              <a:rect l="l" t="t" r="r" b="b"/>
              <a:pathLst>
                <a:path w="6678" h="17065" extrusionOk="0">
                  <a:moveTo>
                    <a:pt x="6420" y="1"/>
                  </a:moveTo>
                  <a:cubicBezTo>
                    <a:pt x="5649" y="498"/>
                    <a:pt x="4733" y="883"/>
                    <a:pt x="3649" y="1137"/>
                  </a:cubicBezTo>
                  <a:cubicBezTo>
                    <a:pt x="3612" y="1227"/>
                    <a:pt x="3576" y="1312"/>
                    <a:pt x="3536" y="1397"/>
                  </a:cubicBezTo>
                  <a:cubicBezTo>
                    <a:pt x="3467" y="1543"/>
                    <a:pt x="3395" y="1681"/>
                    <a:pt x="3319" y="1813"/>
                  </a:cubicBezTo>
                  <a:lnTo>
                    <a:pt x="3319" y="1810"/>
                  </a:lnTo>
                  <a:cubicBezTo>
                    <a:pt x="2798" y="2713"/>
                    <a:pt x="2073" y="3323"/>
                    <a:pt x="1322" y="3645"/>
                  </a:cubicBezTo>
                  <a:cubicBezTo>
                    <a:pt x="1319" y="3645"/>
                    <a:pt x="1319" y="3648"/>
                    <a:pt x="1315" y="3648"/>
                  </a:cubicBezTo>
                  <a:lnTo>
                    <a:pt x="1315" y="3652"/>
                  </a:lnTo>
                  <a:cubicBezTo>
                    <a:pt x="884" y="3837"/>
                    <a:pt x="442" y="3978"/>
                    <a:pt x="13" y="4054"/>
                  </a:cubicBezTo>
                  <a:cubicBezTo>
                    <a:pt x="21" y="5741"/>
                    <a:pt x="24" y="7814"/>
                    <a:pt x="24" y="9659"/>
                  </a:cubicBezTo>
                  <a:lnTo>
                    <a:pt x="24" y="11331"/>
                  </a:lnTo>
                  <a:cubicBezTo>
                    <a:pt x="577" y="11475"/>
                    <a:pt x="1437" y="11660"/>
                    <a:pt x="2462" y="11759"/>
                  </a:cubicBezTo>
                  <a:cubicBezTo>
                    <a:pt x="2083" y="9597"/>
                    <a:pt x="2149" y="7359"/>
                    <a:pt x="2683" y="5230"/>
                  </a:cubicBezTo>
                  <a:cubicBezTo>
                    <a:pt x="2762" y="4917"/>
                    <a:pt x="2851" y="4598"/>
                    <a:pt x="3046" y="4337"/>
                  </a:cubicBezTo>
                  <a:cubicBezTo>
                    <a:pt x="3286" y="4011"/>
                    <a:pt x="3655" y="3817"/>
                    <a:pt x="3985" y="3583"/>
                  </a:cubicBezTo>
                  <a:cubicBezTo>
                    <a:pt x="4809" y="2990"/>
                    <a:pt x="5415" y="2097"/>
                    <a:pt x="5656" y="1108"/>
                  </a:cubicBezTo>
                  <a:cubicBezTo>
                    <a:pt x="6025" y="1026"/>
                    <a:pt x="6371" y="982"/>
                    <a:pt x="6677" y="927"/>
                  </a:cubicBezTo>
                  <a:cubicBezTo>
                    <a:pt x="6581" y="567"/>
                    <a:pt x="6496" y="261"/>
                    <a:pt x="6420" y="1"/>
                  </a:cubicBezTo>
                  <a:close/>
                  <a:moveTo>
                    <a:pt x="16" y="12140"/>
                  </a:moveTo>
                  <a:cubicBezTo>
                    <a:pt x="13" y="12889"/>
                    <a:pt x="7" y="13499"/>
                    <a:pt x="1" y="13898"/>
                  </a:cubicBezTo>
                  <a:cubicBezTo>
                    <a:pt x="7" y="13502"/>
                    <a:pt x="13" y="12889"/>
                    <a:pt x="16" y="12140"/>
                  </a:cubicBezTo>
                  <a:close/>
                  <a:moveTo>
                    <a:pt x="1" y="14026"/>
                  </a:moveTo>
                  <a:lnTo>
                    <a:pt x="1" y="14063"/>
                  </a:lnTo>
                  <a:cubicBezTo>
                    <a:pt x="11" y="15707"/>
                    <a:pt x="747" y="16642"/>
                    <a:pt x="2550" y="16950"/>
                  </a:cubicBezTo>
                  <a:lnTo>
                    <a:pt x="2550" y="16950"/>
                  </a:lnTo>
                  <a:cubicBezTo>
                    <a:pt x="735" y="16639"/>
                    <a:pt x="1" y="15692"/>
                    <a:pt x="1" y="14026"/>
                  </a:cubicBezTo>
                  <a:close/>
                  <a:moveTo>
                    <a:pt x="2550" y="16950"/>
                  </a:moveTo>
                  <a:cubicBezTo>
                    <a:pt x="3001" y="17027"/>
                    <a:pt x="3518" y="17065"/>
                    <a:pt x="4107" y="17065"/>
                  </a:cubicBezTo>
                  <a:cubicBezTo>
                    <a:pt x="4107" y="17065"/>
                    <a:pt x="4108" y="17065"/>
                    <a:pt x="4109" y="17065"/>
                  </a:cubicBezTo>
                  <a:lnTo>
                    <a:pt x="4109" y="17065"/>
                  </a:lnTo>
                  <a:cubicBezTo>
                    <a:pt x="3519" y="17065"/>
                    <a:pt x="3001" y="17027"/>
                    <a:pt x="2550" y="16950"/>
                  </a:cubicBezTo>
                  <a:close/>
                  <a:moveTo>
                    <a:pt x="4404" y="17062"/>
                  </a:moveTo>
                  <a:cubicBezTo>
                    <a:pt x="4304" y="17065"/>
                    <a:pt x="4205" y="17065"/>
                    <a:pt x="4109" y="17065"/>
                  </a:cubicBezTo>
                  <a:lnTo>
                    <a:pt x="4109" y="17065"/>
                  </a:lnTo>
                  <a:cubicBezTo>
                    <a:pt x="4110" y="17065"/>
                    <a:pt x="4110" y="17065"/>
                    <a:pt x="4110" y="17065"/>
                  </a:cubicBezTo>
                  <a:cubicBezTo>
                    <a:pt x="4204" y="17065"/>
                    <a:pt x="4303" y="17065"/>
                    <a:pt x="4404" y="17062"/>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8" name="Google Shape;2598;p42"/>
            <p:cNvSpPr/>
            <p:nvPr/>
          </p:nvSpPr>
          <p:spPr>
            <a:xfrm>
              <a:off x="8266605" y="5954630"/>
              <a:ext cx="335346" cy="436003"/>
            </a:xfrm>
            <a:custGeom>
              <a:avLst/>
              <a:gdLst/>
              <a:ahLst/>
              <a:cxnLst/>
              <a:rect l="l" t="t" r="r" b="b"/>
              <a:pathLst>
                <a:path w="4411" h="5735" extrusionOk="0">
                  <a:moveTo>
                    <a:pt x="24" y="1"/>
                  </a:moveTo>
                  <a:cubicBezTo>
                    <a:pt x="21" y="264"/>
                    <a:pt x="21" y="518"/>
                    <a:pt x="17" y="755"/>
                  </a:cubicBezTo>
                  <a:cubicBezTo>
                    <a:pt x="13" y="1530"/>
                    <a:pt x="7" y="2162"/>
                    <a:pt x="1" y="2568"/>
                  </a:cubicBezTo>
                  <a:lnTo>
                    <a:pt x="1" y="2683"/>
                  </a:lnTo>
                  <a:lnTo>
                    <a:pt x="1" y="2696"/>
                  </a:lnTo>
                  <a:cubicBezTo>
                    <a:pt x="1" y="4776"/>
                    <a:pt x="1144" y="5735"/>
                    <a:pt x="4107" y="5735"/>
                  </a:cubicBezTo>
                  <a:cubicBezTo>
                    <a:pt x="4205" y="5735"/>
                    <a:pt x="4307" y="5735"/>
                    <a:pt x="4410" y="5732"/>
                  </a:cubicBezTo>
                  <a:cubicBezTo>
                    <a:pt x="3441" y="4103"/>
                    <a:pt x="2789" y="2294"/>
                    <a:pt x="2462" y="429"/>
                  </a:cubicBezTo>
                  <a:cubicBezTo>
                    <a:pt x="1437" y="330"/>
                    <a:pt x="577" y="145"/>
                    <a:pt x="24"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9" name="Google Shape;2599;p42"/>
            <p:cNvSpPr/>
            <p:nvPr/>
          </p:nvSpPr>
          <p:spPr>
            <a:xfrm>
              <a:off x="7530540" y="4996260"/>
              <a:ext cx="739267" cy="1394451"/>
            </a:xfrm>
            <a:custGeom>
              <a:avLst/>
              <a:gdLst/>
              <a:ahLst/>
              <a:cxnLst/>
              <a:rect l="l" t="t" r="r" b="b"/>
              <a:pathLst>
                <a:path w="9724" h="18342" extrusionOk="0">
                  <a:moveTo>
                    <a:pt x="3678" y="1"/>
                  </a:moveTo>
                  <a:cubicBezTo>
                    <a:pt x="3678" y="1"/>
                    <a:pt x="2798" y="2107"/>
                    <a:pt x="1342" y="9697"/>
                  </a:cubicBezTo>
                  <a:cubicBezTo>
                    <a:pt x="1176" y="10520"/>
                    <a:pt x="1042" y="11268"/>
                    <a:pt x="930" y="11941"/>
                  </a:cubicBezTo>
                  <a:cubicBezTo>
                    <a:pt x="0" y="17428"/>
                    <a:pt x="650" y="18017"/>
                    <a:pt x="4245" y="18288"/>
                  </a:cubicBezTo>
                  <a:cubicBezTo>
                    <a:pt x="4340" y="18294"/>
                    <a:pt x="4439" y="18301"/>
                    <a:pt x="4535" y="18308"/>
                  </a:cubicBezTo>
                  <a:cubicBezTo>
                    <a:pt x="4903" y="18330"/>
                    <a:pt x="5248" y="18342"/>
                    <a:pt x="5571" y="18342"/>
                  </a:cubicBezTo>
                  <a:cubicBezTo>
                    <a:pt x="8596" y="18342"/>
                    <a:pt x="9724" y="17344"/>
                    <a:pt x="9679" y="15174"/>
                  </a:cubicBezTo>
                  <a:cubicBezTo>
                    <a:pt x="9669" y="14640"/>
                    <a:pt x="9663" y="13720"/>
                    <a:pt x="9659" y="12607"/>
                  </a:cubicBezTo>
                  <a:cubicBezTo>
                    <a:pt x="9656" y="10689"/>
                    <a:pt x="9659" y="8194"/>
                    <a:pt x="9663" y="6105"/>
                  </a:cubicBezTo>
                  <a:cubicBezTo>
                    <a:pt x="9669" y="3797"/>
                    <a:pt x="9679" y="1981"/>
                    <a:pt x="9679" y="1981"/>
                  </a:cubicBezTo>
                  <a:lnTo>
                    <a:pt x="9679" y="1981"/>
                  </a:lnTo>
                  <a:cubicBezTo>
                    <a:pt x="9679" y="1981"/>
                    <a:pt x="9651" y="1982"/>
                    <a:pt x="9600" y="1982"/>
                  </a:cubicBezTo>
                  <a:cubicBezTo>
                    <a:pt x="9040" y="1982"/>
                    <a:pt x="5642" y="1902"/>
                    <a:pt x="3678"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0" name="Google Shape;2600;p42"/>
            <p:cNvSpPr/>
            <p:nvPr/>
          </p:nvSpPr>
          <p:spPr>
            <a:xfrm>
              <a:off x="7530540" y="5903769"/>
              <a:ext cx="739419" cy="486940"/>
            </a:xfrm>
            <a:custGeom>
              <a:avLst/>
              <a:gdLst/>
              <a:ahLst/>
              <a:cxnLst/>
              <a:rect l="l" t="t" r="r" b="b"/>
              <a:pathLst>
                <a:path w="9726" h="6405" extrusionOk="0">
                  <a:moveTo>
                    <a:pt x="930" y="1"/>
                  </a:moveTo>
                  <a:lnTo>
                    <a:pt x="930" y="1"/>
                  </a:lnTo>
                  <a:cubicBezTo>
                    <a:pt x="0" y="5494"/>
                    <a:pt x="650" y="6080"/>
                    <a:pt x="4241" y="6351"/>
                  </a:cubicBezTo>
                  <a:cubicBezTo>
                    <a:pt x="4718" y="6386"/>
                    <a:pt x="5159" y="6404"/>
                    <a:pt x="5565" y="6404"/>
                  </a:cubicBezTo>
                  <a:cubicBezTo>
                    <a:pt x="8596" y="6404"/>
                    <a:pt x="9726" y="5407"/>
                    <a:pt x="9679" y="3237"/>
                  </a:cubicBezTo>
                  <a:cubicBezTo>
                    <a:pt x="9669" y="2706"/>
                    <a:pt x="9663" y="1783"/>
                    <a:pt x="9659" y="670"/>
                  </a:cubicBezTo>
                  <a:cubicBezTo>
                    <a:pt x="8873" y="874"/>
                    <a:pt x="7468" y="1164"/>
                    <a:pt x="5852" y="1164"/>
                  </a:cubicBezTo>
                  <a:cubicBezTo>
                    <a:pt x="4286" y="1164"/>
                    <a:pt x="2521" y="891"/>
                    <a:pt x="930"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1" name="Google Shape;2601;p42"/>
            <p:cNvSpPr/>
            <p:nvPr/>
          </p:nvSpPr>
          <p:spPr>
            <a:xfrm>
              <a:off x="7601395" y="5091747"/>
              <a:ext cx="664078" cy="884475"/>
            </a:xfrm>
            <a:custGeom>
              <a:avLst/>
              <a:gdLst/>
              <a:ahLst/>
              <a:cxnLst/>
              <a:rect l="l" t="t" r="r" b="b"/>
              <a:pathLst>
                <a:path w="8735" h="11634" extrusionOk="0">
                  <a:moveTo>
                    <a:pt x="2334" y="1"/>
                  </a:moveTo>
                  <a:cubicBezTo>
                    <a:pt x="1942" y="1342"/>
                    <a:pt x="1277" y="3919"/>
                    <a:pt x="410" y="8441"/>
                  </a:cubicBezTo>
                  <a:cubicBezTo>
                    <a:pt x="248" y="9264"/>
                    <a:pt x="110" y="10012"/>
                    <a:pt x="1" y="10682"/>
                  </a:cubicBezTo>
                  <a:cubicBezTo>
                    <a:pt x="848" y="11159"/>
                    <a:pt x="1747" y="11459"/>
                    <a:pt x="2641" y="11634"/>
                  </a:cubicBezTo>
                  <a:cubicBezTo>
                    <a:pt x="2469" y="9047"/>
                    <a:pt x="2740" y="6430"/>
                    <a:pt x="3455" y="3939"/>
                  </a:cubicBezTo>
                  <a:cubicBezTo>
                    <a:pt x="3583" y="3484"/>
                    <a:pt x="3830" y="2953"/>
                    <a:pt x="4302" y="2927"/>
                  </a:cubicBezTo>
                  <a:lnTo>
                    <a:pt x="4337" y="2927"/>
                  </a:lnTo>
                  <a:cubicBezTo>
                    <a:pt x="4750" y="2927"/>
                    <a:pt x="5037" y="3332"/>
                    <a:pt x="5306" y="3656"/>
                  </a:cubicBezTo>
                  <a:cubicBezTo>
                    <a:pt x="6292" y="4818"/>
                    <a:pt x="7402" y="4786"/>
                    <a:pt x="8731" y="4849"/>
                  </a:cubicBezTo>
                  <a:cubicBezTo>
                    <a:pt x="8731" y="4585"/>
                    <a:pt x="8734" y="4328"/>
                    <a:pt x="8734" y="4081"/>
                  </a:cubicBezTo>
                  <a:lnTo>
                    <a:pt x="8734" y="4081"/>
                  </a:lnTo>
                  <a:cubicBezTo>
                    <a:pt x="8500" y="4120"/>
                    <a:pt x="8272" y="4143"/>
                    <a:pt x="8052" y="4143"/>
                  </a:cubicBezTo>
                  <a:cubicBezTo>
                    <a:pt x="7693" y="4143"/>
                    <a:pt x="7360" y="4084"/>
                    <a:pt x="7073" y="3952"/>
                  </a:cubicBezTo>
                  <a:cubicBezTo>
                    <a:pt x="6747" y="3807"/>
                    <a:pt x="6483" y="3566"/>
                    <a:pt x="6305" y="3217"/>
                  </a:cubicBezTo>
                  <a:cubicBezTo>
                    <a:pt x="5998" y="2604"/>
                    <a:pt x="6108" y="2242"/>
                    <a:pt x="6351" y="2080"/>
                  </a:cubicBezTo>
                  <a:cubicBezTo>
                    <a:pt x="6450" y="2015"/>
                    <a:pt x="6576" y="1981"/>
                    <a:pt x="6704" y="1981"/>
                  </a:cubicBezTo>
                  <a:cubicBezTo>
                    <a:pt x="6879" y="1981"/>
                    <a:pt x="7066" y="2041"/>
                    <a:pt x="7209" y="2159"/>
                  </a:cubicBezTo>
                  <a:cubicBezTo>
                    <a:pt x="7274" y="2208"/>
                    <a:pt x="7350" y="2238"/>
                    <a:pt x="7432" y="2242"/>
                  </a:cubicBezTo>
                  <a:lnTo>
                    <a:pt x="7432" y="2238"/>
                  </a:lnTo>
                  <a:lnTo>
                    <a:pt x="7442" y="2238"/>
                  </a:lnTo>
                  <a:cubicBezTo>
                    <a:pt x="7670" y="2238"/>
                    <a:pt x="7933" y="2060"/>
                    <a:pt x="8121" y="1750"/>
                  </a:cubicBezTo>
                  <a:lnTo>
                    <a:pt x="8121" y="1747"/>
                  </a:lnTo>
                  <a:cubicBezTo>
                    <a:pt x="8170" y="1671"/>
                    <a:pt x="8210" y="1583"/>
                    <a:pt x="8246" y="1490"/>
                  </a:cubicBezTo>
                  <a:cubicBezTo>
                    <a:pt x="5910" y="1402"/>
                    <a:pt x="3916" y="923"/>
                    <a:pt x="23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2" name="Google Shape;2602;p42"/>
            <p:cNvSpPr/>
            <p:nvPr/>
          </p:nvSpPr>
          <p:spPr>
            <a:xfrm>
              <a:off x="7599418" y="6296286"/>
              <a:ext cx="275895" cy="91838"/>
            </a:xfrm>
            <a:custGeom>
              <a:avLst/>
              <a:gdLst/>
              <a:ahLst/>
              <a:cxnLst/>
              <a:rect l="l" t="t" r="r" b="b"/>
              <a:pathLst>
                <a:path w="3629" h="1208" extrusionOk="0">
                  <a:moveTo>
                    <a:pt x="0" y="0"/>
                  </a:moveTo>
                  <a:lnTo>
                    <a:pt x="0" y="0"/>
                  </a:lnTo>
                  <a:cubicBezTo>
                    <a:pt x="486" y="816"/>
                    <a:pt x="1490" y="1041"/>
                    <a:pt x="3166" y="1175"/>
                  </a:cubicBezTo>
                  <a:lnTo>
                    <a:pt x="3166" y="1175"/>
                  </a:lnTo>
                  <a:cubicBezTo>
                    <a:pt x="1492" y="1039"/>
                    <a:pt x="486" y="816"/>
                    <a:pt x="0" y="0"/>
                  </a:cubicBezTo>
                  <a:close/>
                  <a:moveTo>
                    <a:pt x="3166" y="1175"/>
                  </a:moveTo>
                  <a:cubicBezTo>
                    <a:pt x="3222" y="1179"/>
                    <a:pt x="3278" y="1184"/>
                    <a:pt x="3335" y="1188"/>
                  </a:cubicBezTo>
                  <a:cubicBezTo>
                    <a:pt x="3434" y="1194"/>
                    <a:pt x="3533" y="1201"/>
                    <a:pt x="3629" y="1208"/>
                  </a:cubicBezTo>
                  <a:cubicBezTo>
                    <a:pt x="3533" y="1201"/>
                    <a:pt x="3434" y="1194"/>
                    <a:pt x="3339" y="1188"/>
                  </a:cubicBezTo>
                  <a:cubicBezTo>
                    <a:pt x="3281" y="1184"/>
                    <a:pt x="3223" y="1179"/>
                    <a:pt x="3166" y="1175"/>
                  </a:cubicBezTo>
                  <a:close/>
                </a:path>
              </a:pathLst>
            </a:custGeom>
            <a:solidFill>
              <a:srgbClr val="94B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3" name="Google Shape;2603;p42"/>
            <p:cNvSpPr/>
            <p:nvPr/>
          </p:nvSpPr>
          <p:spPr>
            <a:xfrm>
              <a:off x="7560342" y="5903769"/>
              <a:ext cx="314972" cy="484355"/>
            </a:xfrm>
            <a:custGeom>
              <a:avLst/>
              <a:gdLst/>
              <a:ahLst/>
              <a:cxnLst/>
              <a:rect l="l" t="t" r="r" b="b"/>
              <a:pathLst>
                <a:path w="4143" h="6371" extrusionOk="0">
                  <a:moveTo>
                    <a:pt x="541" y="1"/>
                  </a:moveTo>
                  <a:cubicBezTo>
                    <a:pt x="538" y="1"/>
                    <a:pt x="538" y="4"/>
                    <a:pt x="538" y="4"/>
                  </a:cubicBezTo>
                  <a:cubicBezTo>
                    <a:pt x="69" y="2775"/>
                    <a:pt x="1" y="4298"/>
                    <a:pt x="512" y="5158"/>
                  </a:cubicBezTo>
                  <a:cubicBezTo>
                    <a:pt x="1012" y="6005"/>
                    <a:pt x="2070" y="6216"/>
                    <a:pt x="3849" y="6351"/>
                  </a:cubicBezTo>
                  <a:cubicBezTo>
                    <a:pt x="3948" y="6357"/>
                    <a:pt x="4047" y="6364"/>
                    <a:pt x="4143" y="6371"/>
                  </a:cubicBezTo>
                  <a:cubicBezTo>
                    <a:pt x="4038" y="5811"/>
                    <a:pt x="3886" y="5257"/>
                    <a:pt x="3754" y="4703"/>
                  </a:cubicBezTo>
                  <a:cubicBezTo>
                    <a:pt x="3454" y="3470"/>
                    <a:pt x="3266" y="2215"/>
                    <a:pt x="3181" y="953"/>
                  </a:cubicBezTo>
                  <a:cubicBezTo>
                    <a:pt x="2287" y="778"/>
                    <a:pt x="1388" y="478"/>
                    <a:pt x="541"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4" name="Google Shape;2604;p42"/>
            <p:cNvSpPr/>
            <p:nvPr/>
          </p:nvSpPr>
          <p:spPr>
            <a:xfrm>
              <a:off x="6636801" y="4089815"/>
              <a:ext cx="1077198" cy="1331046"/>
            </a:xfrm>
            <a:custGeom>
              <a:avLst/>
              <a:gdLst/>
              <a:ahLst/>
              <a:cxnLst/>
              <a:rect l="l" t="t" r="r" b="b"/>
              <a:pathLst>
                <a:path w="14169" h="17508" extrusionOk="0">
                  <a:moveTo>
                    <a:pt x="6885" y="1"/>
                  </a:moveTo>
                  <a:cubicBezTo>
                    <a:pt x="5778" y="1"/>
                    <a:pt x="4602" y="263"/>
                    <a:pt x="3517" y="1023"/>
                  </a:cubicBezTo>
                  <a:cubicBezTo>
                    <a:pt x="1" y="3481"/>
                    <a:pt x="1606" y="11318"/>
                    <a:pt x="5528" y="15338"/>
                  </a:cubicBezTo>
                  <a:cubicBezTo>
                    <a:pt x="6972" y="16817"/>
                    <a:pt x="8196" y="17507"/>
                    <a:pt x="9287" y="17507"/>
                  </a:cubicBezTo>
                  <a:cubicBezTo>
                    <a:pt x="9468" y="17507"/>
                    <a:pt x="9645" y="17488"/>
                    <a:pt x="9819" y="17451"/>
                  </a:cubicBezTo>
                  <a:cubicBezTo>
                    <a:pt x="10164" y="17378"/>
                    <a:pt x="10497" y="17230"/>
                    <a:pt x="10821" y="17013"/>
                  </a:cubicBezTo>
                  <a:cubicBezTo>
                    <a:pt x="11805" y="16353"/>
                    <a:pt x="12702" y="15045"/>
                    <a:pt x="13592" y="13193"/>
                  </a:cubicBezTo>
                  <a:cubicBezTo>
                    <a:pt x="13783" y="12794"/>
                    <a:pt x="13974" y="12369"/>
                    <a:pt x="14169" y="11924"/>
                  </a:cubicBezTo>
                  <a:cubicBezTo>
                    <a:pt x="14169" y="11924"/>
                    <a:pt x="12277" y="10807"/>
                    <a:pt x="11585" y="7053"/>
                  </a:cubicBezTo>
                  <a:cubicBezTo>
                    <a:pt x="11311" y="5580"/>
                    <a:pt x="11222" y="3701"/>
                    <a:pt x="11506" y="1322"/>
                  </a:cubicBezTo>
                  <a:cubicBezTo>
                    <a:pt x="11506" y="1322"/>
                    <a:pt x="9368" y="1"/>
                    <a:pt x="688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5" name="Google Shape;2605;p42"/>
            <p:cNvSpPr/>
            <p:nvPr/>
          </p:nvSpPr>
          <p:spPr>
            <a:xfrm>
              <a:off x="6789686" y="4390141"/>
              <a:ext cx="924312" cy="988477"/>
            </a:xfrm>
            <a:custGeom>
              <a:avLst/>
              <a:gdLst/>
              <a:ahLst/>
              <a:cxnLst/>
              <a:rect l="l" t="t" r="r" b="b"/>
              <a:pathLst>
                <a:path w="12158" h="13002" extrusionOk="0">
                  <a:moveTo>
                    <a:pt x="5237" y="1"/>
                  </a:moveTo>
                  <a:cubicBezTo>
                    <a:pt x="4773" y="1"/>
                    <a:pt x="4283" y="99"/>
                    <a:pt x="3771" y="325"/>
                  </a:cubicBezTo>
                  <a:cubicBezTo>
                    <a:pt x="0" y="1979"/>
                    <a:pt x="1658" y="8613"/>
                    <a:pt x="4720" y="11276"/>
                  </a:cubicBezTo>
                  <a:cubicBezTo>
                    <a:pt x="6317" y="12663"/>
                    <a:pt x="7708" y="13002"/>
                    <a:pt x="8674" y="13002"/>
                  </a:cubicBezTo>
                  <a:cubicBezTo>
                    <a:pt x="8720" y="13002"/>
                    <a:pt x="8765" y="13001"/>
                    <a:pt x="8810" y="13000"/>
                  </a:cubicBezTo>
                  <a:cubicBezTo>
                    <a:pt x="10009" y="12199"/>
                    <a:pt x="11073" y="10439"/>
                    <a:pt x="12158" y="7911"/>
                  </a:cubicBezTo>
                  <a:cubicBezTo>
                    <a:pt x="12158" y="7911"/>
                    <a:pt x="10266" y="6794"/>
                    <a:pt x="9574" y="3040"/>
                  </a:cubicBezTo>
                  <a:cubicBezTo>
                    <a:pt x="8814" y="1881"/>
                    <a:pt x="7273" y="1"/>
                    <a:pt x="5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6" name="Google Shape;2606;p42"/>
            <p:cNvSpPr/>
            <p:nvPr/>
          </p:nvSpPr>
          <p:spPr>
            <a:xfrm>
              <a:off x="6761150" y="4089815"/>
              <a:ext cx="725355" cy="1331046"/>
            </a:xfrm>
            <a:custGeom>
              <a:avLst/>
              <a:gdLst/>
              <a:ahLst/>
              <a:cxnLst/>
              <a:rect l="l" t="t" r="r" b="b"/>
              <a:pathLst>
                <a:path w="9541" h="17508" extrusionOk="0">
                  <a:moveTo>
                    <a:pt x="5313" y="1"/>
                  </a:moveTo>
                  <a:cubicBezTo>
                    <a:pt x="4206" y="1"/>
                    <a:pt x="3029" y="265"/>
                    <a:pt x="1944" y="1023"/>
                  </a:cubicBezTo>
                  <a:cubicBezTo>
                    <a:pt x="597" y="1965"/>
                    <a:pt x="0" y="3701"/>
                    <a:pt x="0" y="5709"/>
                  </a:cubicBezTo>
                  <a:cubicBezTo>
                    <a:pt x="3" y="8932"/>
                    <a:pt x="1539" y="12860"/>
                    <a:pt x="3955" y="15338"/>
                  </a:cubicBezTo>
                  <a:cubicBezTo>
                    <a:pt x="5398" y="16818"/>
                    <a:pt x="6624" y="17507"/>
                    <a:pt x="7715" y="17507"/>
                  </a:cubicBezTo>
                  <a:cubicBezTo>
                    <a:pt x="7896" y="17507"/>
                    <a:pt x="8071" y="17487"/>
                    <a:pt x="8246" y="17451"/>
                  </a:cubicBezTo>
                  <a:cubicBezTo>
                    <a:pt x="8110" y="17210"/>
                    <a:pt x="7929" y="16993"/>
                    <a:pt x="7715" y="16791"/>
                  </a:cubicBezTo>
                  <a:cubicBezTo>
                    <a:pt x="6963" y="16558"/>
                    <a:pt x="6097" y="16103"/>
                    <a:pt x="5158" y="15289"/>
                  </a:cubicBezTo>
                  <a:cubicBezTo>
                    <a:pt x="3556" y="13898"/>
                    <a:pt x="2340" y="11417"/>
                    <a:pt x="2083" y="9133"/>
                  </a:cubicBezTo>
                  <a:cubicBezTo>
                    <a:pt x="1813" y="8207"/>
                    <a:pt x="1595" y="7261"/>
                    <a:pt x="1404" y="6335"/>
                  </a:cubicBezTo>
                  <a:cubicBezTo>
                    <a:pt x="1101" y="4875"/>
                    <a:pt x="884" y="3187"/>
                    <a:pt x="1839" y="2048"/>
                  </a:cubicBezTo>
                  <a:cubicBezTo>
                    <a:pt x="2580" y="1161"/>
                    <a:pt x="3830" y="887"/>
                    <a:pt x="4986" y="858"/>
                  </a:cubicBezTo>
                  <a:cubicBezTo>
                    <a:pt x="5049" y="858"/>
                    <a:pt x="5108" y="854"/>
                    <a:pt x="5167" y="854"/>
                  </a:cubicBezTo>
                  <a:cubicBezTo>
                    <a:pt x="6093" y="854"/>
                    <a:pt x="7085" y="1049"/>
                    <a:pt x="7646" y="1768"/>
                  </a:cubicBezTo>
                  <a:cubicBezTo>
                    <a:pt x="7926" y="2124"/>
                    <a:pt x="8061" y="2568"/>
                    <a:pt x="8163" y="3003"/>
                  </a:cubicBezTo>
                  <a:cubicBezTo>
                    <a:pt x="8338" y="3748"/>
                    <a:pt x="8437" y="4503"/>
                    <a:pt x="8512" y="5264"/>
                  </a:cubicBezTo>
                  <a:cubicBezTo>
                    <a:pt x="8852" y="5570"/>
                    <a:pt x="9152" y="5903"/>
                    <a:pt x="9412" y="6226"/>
                  </a:cubicBezTo>
                  <a:cubicBezTo>
                    <a:pt x="9356" y="5692"/>
                    <a:pt x="9330" y="5129"/>
                    <a:pt x="9330" y="4539"/>
                  </a:cubicBezTo>
                  <a:cubicBezTo>
                    <a:pt x="9330" y="3333"/>
                    <a:pt x="9396" y="2186"/>
                    <a:pt x="9540" y="1105"/>
                  </a:cubicBezTo>
                  <a:cubicBezTo>
                    <a:pt x="8816" y="732"/>
                    <a:pt x="7158" y="1"/>
                    <a:pt x="531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7" name="Google Shape;2607;p42"/>
            <p:cNvSpPr/>
            <p:nvPr/>
          </p:nvSpPr>
          <p:spPr>
            <a:xfrm>
              <a:off x="7465616" y="3491043"/>
              <a:ext cx="1573794" cy="1715048"/>
            </a:xfrm>
            <a:custGeom>
              <a:avLst/>
              <a:gdLst/>
              <a:ahLst/>
              <a:cxnLst/>
              <a:rect l="l" t="t" r="r" b="b"/>
              <a:pathLst>
                <a:path w="20701" h="22559" extrusionOk="0">
                  <a:moveTo>
                    <a:pt x="10652" y="1"/>
                  </a:moveTo>
                  <a:cubicBezTo>
                    <a:pt x="2311" y="1"/>
                    <a:pt x="1" y="5227"/>
                    <a:pt x="1" y="12415"/>
                  </a:cubicBezTo>
                  <a:cubicBezTo>
                    <a:pt x="1" y="19596"/>
                    <a:pt x="4120" y="22559"/>
                    <a:pt x="10853" y="22559"/>
                  </a:cubicBezTo>
                  <a:cubicBezTo>
                    <a:pt x="11617" y="22559"/>
                    <a:pt x="12320" y="22516"/>
                    <a:pt x="12975" y="22430"/>
                  </a:cubicBezTo>
                  <a:cubicBezTo>
                    <a:pt x="19217" y="21616"/>
                    <a:pt x="20700" y="17068"/>
                    <a:pt x="20700" y="11607"/>
                  </a:cubicBezTo>
                  <a:cubicBezTo>
                    <a:pt x="20700" y="5738"/>
                    <a:pt x="19082" y="297"/>
                    <a:pt x="11304" y="14"/>
                  </a:cubicBezTo>
                  <a:cubicBezTo>
                    <a:pt x="11090" y="4"/>
                    <a:pt x="10876" y="1"/>
                    <a:pt x="10652"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8" name="Google Shape;2608;p42"/>
            <p:cNvSpPr/>
            <p:nvPr/>
          </p:nvSpPr>
          <p:spPr>
            <a:xfrm>
              <a:off x="7465616" y="3491043"/>
              <a:ext cx="859463" cy="1714060"/>
            </a:xfrm>
            <a:custGeom>
              <a:avLst/>
              <a:gdLst/>
              <a:ahLst/>
              <a:cxnLst/>
              <a:rect l="l" t="t" r="r" b="b"/>
              <a:pathLst>
                <a:path w="11305" h="22546" extrusionOk="0">
                  <a:moveTo>
                    <a:pt x="10652" y="1"/>
                  </a:moveTo>
                  <a:cubicBezTo>
                    <a:pt x="3708" y="1"/>
                    <a:pt x="943" y="3622"/>
                    <a:pt x="211" y="8981"/>
                  </a:cubicBezTo>
                  <a:cubicBezTo>
                    <a:pt x="67" y="10062"/>
                    <a:pt x="1" y="11209"/>
                    <a:pt x="1" y="12415"/>
                  </a:cubicBezTo>
                  <a:cubicBezTo>
                    <a:pt x="1" y="19299"/>
                    <a:pt x="3787" y="22308"/>
                    <a:pt x="10032" y="22545"/>
                  </a:cubicBezTo>
                  <a:cubicBezTo>
                    <a:pt x="10069" y="22450"/>
                    <a:pt x="10095" y="22347"/>
                    <a:pt x="10114" y="22235"/>
                  </a:cubicBezTo>
                  <a:cubicBezTo>
                    <a:pt x="10131" y="22140"/>
                    <a:pt x="10145" y="22037"/>
                    <a:pt x="10145" y="21932"/>
                  </a:cubicBezTo>
                  <a:cubicBezTo>
                    <a:pt x="9762" y="21879"/>
                    <a:pt x="9383" y="21804"/>
                    <a:pt x="9017" y="21678"/>
                  </a:cubicBezTo>
                  <a:cubicBezTo>
                    <a:pt x="7162" y="21049"/>
                    <a:pt x="5969" y="19234"/>
                    <a:pt x="5264" y="17404"/>
                  </a:cubicBezTo>
                  <a:cubicBezTo>
                    <a:pt x="3513" y="12870"/>
                    <a:pt x="3988" y="7544"/>
                    <a:pt x="6506" y="3391"/>
                  </a:cubicBezTo>
                  <a:cubicBezTo>
                    <a:pt x="6931" y="2690"/>
                    <a:pt x="7419" y="2011"/>
                    <a:pt x="8052" y="1493"/>
                  </a:cubicBezTo>
                  <a:cubicBezTo>
                    <a:pt x="8793" y="880"/>
                    <a:pt x="9696" y="508"/>
                    <a:pt x="10612" y="221"/>
                  </a:cubicBezTo>
                  <a:cubicBezTo>
                    <a:pt x="10837" y="152"/>
                    <a:pt x="11067" y="83"/>
                    <a:pt x="11304" y="14"/>
                  </a:cubicBezTo>
                  <a:cubicBezTo>
                    <a:pt x="11090" y="4"/>
                    <a:pt x="10876" y="1"/>
                    <a:pt x="1065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29" name="Google Shape;2609;p42"/>
            <p:cNvSpPr/>
            <p:nvPr/>
          </p:nvSpPr>
          <p:spPr>
            <a:xfrm>
              <a:off x="7818794" y="4302490"/>
              <a:ext cx="153114" cy="66750"/>
            </a:xfrm>
            <a:custGeom>
              <a:avLst/>
              <a:gdLst/>
              <a:ahLst/>
              <a:cxnLst/>
              <a:rect l="l" t="t" r="r" b="b"/>
              <a:pathLst>
                <a:path w="2014" h="878" extrusionOk="0">
                  <a:moveTo>
                    <a:pt x="1017" y="0"/>
                  </a:moveTo>
                  <a:cubicBezTo>
                    <a:pt x="883" y="0"/>
                    <a:pt x="756" y="21"/>
                    <a:pt x="636" y="64"/>
                  </a:cubicBezTo>
                  <a:cubicBezTo>
                    <a:pt x="214" y="213"/>
                    <a:pt x="53" y="575"/>
                    <a:pt x="47" y="588"/>
                  </a:cubicBezTo>
                  <a:cubicBezTo>
                    <a:pt x="0" y="693"/>
                    <a:pt x="47" y="812"/>
                    <a:pt x="149" y="858"/>
                  </a:cubicBezTo>
                  <a:cubicBezTo>
                    <a:pt x="178" y="871"/>
                    <a:pt x="205" y="878"/>
                    <a:pt x="234" y="878"/>
                  </a:cubicBezTo>
                  <a:cubicBezTo>
                    <a:pt x="310" y="878"/>
                    <a:pt x="386" y="832"/>
                    <a:pt x="422" y="756"/>
                  </a:cubicBezTo>
                  <a:cubicBezTo>
                    <a:pt x="426" y="746"/>
                    <a:pt x="528" y="535"/>
                    <a:pt x="782" y="450"/>
                  </a:cubicBezTo>
                  <a:cubicBezTo>
                    <a:pt x="855" y="425"/>
                    <a:pt x="935" y="412"/>
                    <a:pt x="1020" y="412"/>
                  </a:cubicBezTo>
                  <a:cubicBezTo>
                    <a:pt x="1213" y="412"/>
                    <a:pt x="1435" y="476"/>
                    <a:pt x="1684" y="605"/>
                  </a:cubicBezTo>
                  <a:cubicBezTo>
                    <a:pt x="1714" y="620"/>
                    <a:pt x="1746" y="627"/>
                    <a:pt x="1777" y="627"/>
                  </a:cubicBezTo>
                  <a:cubicBezTo>
                    <a:pt x="1852" y="627"/>
                    <a:pt x="1924" y="585"/>
                    <a:pt x="1961" y="515"/>
                  </a:cubicBezTo>
                  <a:cubicBezTo>
                    <a:pt x="2014" y="413"/>
                    <a:pt x="1974" y="288"/>
                    <a:pt x="1872" y="239"/>
                  </a:cubicBezTo>
                  <a:cubicBezTo>
                    <a:pt x="1563" y="80"/>
                    <a:pt x="1277" y="0"/>
                    <a:pt x="1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0" name="Google Shape;2610;p42"/>
            <p:cNvSpPr/>
            <p:nvPr/>
          </p:nvSpPr>
          <p:spPr>
            <a:xfrm>
              <a:off x="8556142" y="4243806"/>
              <a:ext cx="153190" cy="70095"/>
            </a:xfrm>
            <a:custGeom>
              <a:avLst/>
              <a:gdLst/>
              <a:ahLst/>
              <a:cxnLst/>
              <a:rect l="l" t="t" r="r" b="b"/>
              <a:pathLst>
                <a:path w="2015" h="922" extrusionOk="0">
                  <a:moveTo>
                    <a:pt x="901" y="0"/>
                  </a:moveTo>
                  <a:cubicBezTo>
                    <a:pt x="417" y="0"/>
                    <a:pt x="96" y="322"/>
                    <a:pt x="80" y="338"/>
                  </a:cubicBezTo>
                  <a:cubicBezTo>
                    <a:pt x="1" y="417"/>
                    <a:pt x="1" y="546"/>
                    <a:pt x="80" y="628"/>
                  </a:cubicBezTo>
                  <a:cubicBezTo>
                    <a:pt x="120" y="667"/>
                    <a:pt x="172" y="687"/>
                    <a:pt x="225" y="687"/>
                  </a:cubicBezTo>
                  <a:cubicBezTo>
                    <a:pt x="277" y="687"/>
                    <a:pt x="330" y="667"/>
                    <a:pt x="369" y="628"/>
                  </a:cubicBezTo>
                  <a:cubicBezTo>
                    <a:pt x="373" y="628"/>
                    <a:pt x="592" y="412"/>
                    <a:pt x="895" y="412"/>
                  </a:cubicBezTo>
                  <a:cubicBezTo>
                    <a:pt x="907" y="412"/>
                    <a:pt x="920" y="413"/>
                    <a:pt x="933" y="414"/>
                  </a:cubicBezTo>
                  <a:cubicBezTo>
                    <a:pt x="1171" y="427"/>
                    <a:pt x="1402" y="572"/>
                    <a:pt x="1625" y="845"/>
                  </a:cubicBezTo>
                  <a:cubicBezTo>
                    <a:pt x="1665" y="894"/>
                    <a:pt x="1724" y="921"/>
                    <a:pt x="1784" y="921"/>
                  </a:cubicBezTo>
                  <a:cubicBezTo>
                    <a:pt x="1830" y="921"/>
                    <a:pt x="1876" y="908"/>
                    <a:pt x="1912" y="875"/>
                  </a:cubicBezTo>
                  <a:cubicBezTo>
                    <a:pt x="2001" y="803"/>
                    <a:pt x="2015" y="674"/>
                    <a:pt x="1945" y="585"/>
                  </a:cubicBezTo>
                  <a:cubicBezTo>
                    <a:pt x="1642" y="216"/>
                    <a:pt x="1309" y="21"/>
                    <a:pt x="950" y="2"/>
                  </a:cubicBezTo>
                  <a:cubicBezTo>
                    <a:pt x="933" y="1"/>
                    <a:pt x="917"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1" name="Google Shape;2611;p42"/>
            <p:cNvSpPr/>
            <p:nvPr/>
          </p:nvSpPr>
          <p:spPr>
            <a:xfrm>
              <a:off x="8057387" y="4678476"/>
              <a:ext cx="520771" cy="728320"/>
            </a:xfrm>
            <a:custGeom>
              <a:avLst/>
              <a:gdLst/>
              <a:ahLst/>
              <a:cxnLst/>
              <a:rect l="l" t="t" r="r" b="b"/>
              <a:pathLst>
                <a:path w="6850" h="9580" extrusionOk="0">
                  <a:moveTo>
                    <a:pt x="3463" y="0"/>
                  </a:moveTo>
                  <a:cubicBezTo>
                    <a:pt x="3423" y="0"/>
                    <a:pt x="3382" y="1"/>
                    <a:pt x="3342" y="2"/>
                  </a:cubicBezTo>
                  <a:cubicBezTo>
                    <a:pt x="2855" y="22"/>
                    <a:pt x="2353" y="154"/>
                    <a:pt x="1866" y="411"/>
                  </a:cubicBezTo>
                  <a:cubicBezTo>
                    <a:pt x="1424" y="642"/>
                    <a:pt x="861" y="1393"/>
                    <a:pt x="861" y="2039"/>
                  </a:cubicBezTo>
                  <a:cubicBezTo>
                    <a:pt x="861" y="2457"/>
                    <a:pt x="940" y="2797"/>
                    <a:pt x="1088" y="3160"/>
                  </a:cubicBezTo>
                  <a:cubicBezTo>
                    <a:pt x="1226" y="3509"/>
                    <a:pt x="1434" y="3875"/>
                    <a:pt x="1678" y="4356"/>
                  </a:cubicBezTo>
                  <a:cubicBezTo>
                    <a:pt x="1810" y="4610"/>
                    <a:pt x="1955" y="4896"/>
                    <a:pt x="2113" y="5236"/>
                  </a:cubicBezTo>
                  <a:cubicBezTo>
                    <a:pt x="2175" y="5364"/>
                    <a:pt x="2225" y="5496"/>
                    <a:pt x="2265" y="5621"/>
                  </a:cubicBezTo>
                  <a:cubicBezTo>
                    <a:pt x="2370" y="5994"/>
                    <a:pt x="2383" y="6327"/>
                    <a:pt x="2330" y="6616"/>
                  </a:cubicBezTo>
                  <a:cubicBezTo>
                    <a:pt x="2291" y="6838"/>
                    <a:pt x="2219" y="7025"/>
                    <a:pt x="2123" y="7183"/>
                  </a:cubicBezTo>
                  <a:cubicBezTo>
                    <a:pt x="1937" y="7500"/>
                    <a:pt x="1666" y="7678"/>
                    <a:pt x="1440" y="7678"/>
                  </a:cubicBezTo>
                  <a:cubicBezTo>
                    <a:pt x="1438" y="7678"/>
                    <a:pt x="1436" y="7678"/>
                    <a:pt x="1434" y="7678"/>
                  </a:cubicBezTo>
                  <a:cubicBezTo>
                    <a:pt x="1352" y="7674"/>
                    <a:pt x="1276" y="7644"/>
                    <a:pt x="1211" y="7595"/>
                  </a:cubicBezTo>
                  <a:cubicBezTo>
                    <a:pt x="1067" y="7479"/>
                    <a:pt x="881" y="7416"/>
                    <a:pt x="703" y="7416"/>
                  </a:cubicBezTo>
                  <a:cubicBezTo>
                    <a:pt x="576" y="7416"/>
                    <a:pt x="453" y="7449"/>
                    <a:pt x="353" y="7516"/>
                  </a:cubicBezTo>
                  <a:cubicBezTo>
                    <a:pt x="110" y="7678"/>
                    <a:pt x="0" y="8040"/>
                    <a:pt x="307" y="8653"/>
                  </a:cubicBezTo>
                  <a:cubicBezTo>
                    <a:pt x="485" y="9002"/>
                    <a:pt x="749" y="9243"/>
                    <a:pt x="1075" y="9388"/>
                  </a:cubicBezTo>
                  <a:cubicBezTo>
                    <a:pt x="1363" y="9520"/>
                    <a:pt x="1696" y="9580"/>
                    <a:pt x="2055" y="9580"/>
                  </a:cubicBezTo>
                  <a:cubicBezTo>
                    <a:pt x="2683" y="9580"/>
                    <a:pt x="3388" y="9398"/>
                    <a:pt x="4067" y="9104"/>
                  </a:cubicBezTo>
                  <a:cubicBezTo>
                    <a:pt x="4071" y="9104"/>
                    <a:pt x="4071" y="9101"/>
                    <a:pt x="4074" y="9101"/>
                  </a:cubicBezTo>
                  <a:cubicBezTo>
                    <a:pt x="4825" y="8779"/>
                    <a:pt x="5550" y="8169"/>
                    <a:pt x="6071" y="7266"/>
                  </a:cubicBezTo>
                  <a:cubicBezTo>
                    <a:pt x="6348" y="6794"/>
                    <a:pt x="6565" y="6240"/>
                    <a:pt x="6697" y="5608"/>
                  </a:cubicBezTo>
                  <a:cubicBezTo>
                    <a:pt x="6793" y="5166"/>
                    <a:pt x="6846" y="4686"/>
                    <a:pt x="6849" y="4164"/>
                  </a:cubicBezTo>
                  <a:cubicBezTo>
                    <a:pt x="6849" y="4003"/>
                    <a:pt x="6849" y="3845"/>
                    <a:pt x="6839" y="3677"/>
                  </a:cubicBezTo>
                  <a:cubicBezTo>
                    <a:pt x="6816" y="3294"/>
                    <a:pt x="6760" y="2938"/>
                    <a:pt x="6664" y="2609"/>
                  </a:cubicBezTo>
                  <a:cubicBezTo>
                    <a:pt x="6199" y="971"/>
                    <a:pt x="4899" y="0"/>
                    <a:pt x="3463"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2" name="Google Shape;2612;p42"/>
            <p:cNvSpPr/>
            <p:nvPr/>
          </p:nvSpPr>
          <p:spPr>
            <a:xfrm>
              <a:off x="7738694" y="4828929"/>
              <a:ext cx="225338" cy="133880"/>
            </a:xfrm>
            <a:custGeom>
              <a:avLst/>
              <a:gdLst/>
              <a:ahLst/>
              <a:cxnLst/>
              <a:rect l="l" t="t" r="r" b="b"/>
              <a:pathLst>
                <a:path w="2964" h="1761" extrusionOk="0">
                  <a:moveTo>
                    <a:pt x="1480" y="1"/>
                  </a:moveTo>
                  <a:cubicBezTo>
                    <a:pt x="663" y="1"/>
                    <a:pt x="1" y="396"/>
                    <a:pt x="1" y="880"/>
                  </a:cubicBezTo>
                  <a:cubicBezTo>
                    <a:pt x="1" y="1365"/>
                    <a:pt x="663" y="1761"/>
                    <a:pt x="1480" y="1761"/>
                  </a:cubicBezTo>
                  <a:cubicBezTo>
                    <a:pt x="2301" y="1761"/>
                    <a:pt x="2963" y="1365"/>
                    <a:pt x="2963" y="880"/>
                  </a:cubicBezTo>
                  <a:cubicBezTo>
                    <a:pt x="2963" y="396"/>
                    <a:pt x="2301" y="1"/>
                    <a:pt x="1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3" name="Google Shape;2613;p42"/>
            <p:cNvSpPr/>
            <p:nvPr/>
          </p:nvSpPr>
          <p:spPr>
            <a:xfrm>
              <a:off x="8644901" y="4828929"/>
              <a:ext cx="225338" cy="133880"/>
            </a:xfrm>
            <a:custGeom>
              <a:avLst/>
              <a:gdLst/>
              <a:ahLst/>
              <a:cxnLst/>
              <a:rect l="l" t="t" r="r" b="b"/>
              <a:pathLst>
                <a:path w="2964" h="1761" extrusionOk="0">
                  <a:moveTo>
                    <a:pt x="1484" y="1"/>
                  </a:moveTo>
                  <a:cubicBezTo>
                    <a:pt x="663" y="1"/>
                    <a:pt x="1" y="396"/>
                    <a:pt x="1" y="880"/>
                  </a:cubicBezTo>
                  <a:cubicBezTo>
                    <a:pt x="1" y="1365"/>
                    <a:pt x="663" y="1761"/>
                    <a:pt x="1484" y="1761"/>
                  </a:cubicBezTo>
                  <a:cubicBezTo>
                    <a:pt x="2301" y="1761"/>
                    <a:pt x="2963" y="1365"/>
                    <a:pt x="2963" y="880"/>
                  </a:cubicBezTo>
                  <a:cubicBezTo>
                    <a:pt x="2963" y="396"/>
                    <a:pt x="2301" y="1"/>
                    <a:pt x="1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4" name="Google Shape;2614;p42"/>
            <p:cNvSpPr/>
            <p:nvPr/>
          </p:nvSpPr>
          <p:spPr>
            <a:xfrm>
              <a:off x="7837906" y="3161399"/>
              <a:ext cx="601890" cy="681412"/>
            </a:xfrm>
            <a:custGeom>
              <a:avLst/>
              <a:gdLst/>
              <a:ahLst/>
              <a:cxnLst/>
              <a:rect l="l" t="t" r="r" b="b"/>
              <a:pathLst>
                <a:path w="7917" h="8963" extrusionOk="0">
                  <a:moveTo>
                    <a:pt x="5286" y="1"/>
                  </a:moveTo>
                  <a:cubicBezTo>
                    <a:pt x="5234" y="1"/>
                    <a:pt x="5183" y="38"/>
                    <a:pt x="5185" y="102"/>
                  </a:cubicBezTo>
                  <a:cubicBezTo>
                    <a:pt x="5208" y="1061"/>
                    <a:pt x="5135" y="2992"/>
                    <a:pt x="4298" y="4340"/>
                  </a:cubicBezTo>
                  <a:cubicBezTo>
                    <a:pt x="4298" y="4340"/>
                    <a:pt x="3923" y="1298"/>
                    <a:pt x="1906" y="583"/>
                  </a:cubicBezTo>
                  <a:cubicBezTo>
                    <a:pt x="1898" y="580"/>
                    <a:pt x="1890" y="579"/>
                    <a:pt x="1883" y="579"/>
                  </a:cubicBezTo>
                  <a:cubicBezTo>
                    <a:pt x="1832" y="579"/>
                    <a:pt x="1796" y="642"/>
                    <a:pt x="1836" y="682"/>
                  </a:cubicBezTo>
                  <a:cubicBezTo>
                    <a:pt x="2308" y="1179"/>
                    <a:pt x="3557" y="2702"/>
                    <a:pt x="3395" y="4854"/>
                  </a:cubicBezTo>
                  <a:cubicBezTo>
                    <a:pt x="3395" y="4854"/>
                    <a:pt x="2377" y="2936"/>
                    <a:pt x="341" y="2936"/>
                  </a:cubicBezTo>
                  <a:cubicBezTo>
                    <a:pt x="257" y="2936"/>
                    <a:pt x="171" y="2939"/>
                    <a:pt x="84" y="2946"/>
                  </a:cubicBezTo>
                  <a:cubicBezTo>
                    <a:pt x="14" y="2949"/>
                    <a:pt x="1" y="3045"/>
                    <a:pt x="64" y="3068"/>
                  </a:cubicBezTo>
                  <a:cubicBezTo>
                    <a:pt x="703" y="3285"/>
                    <a:pt x="2232" y="3970"/>
                    <a:pt x="3006" y="5695"/>
                  </a:cubicBezTo>
                  <a:cubicBezTo>
                    <a:pt x="3006" y="5695"/>
                    <a:pt x="2881" y="5669"/>
                    <a:pt x="2682" y="5669"/>
                  </a:cubicBezTo>
                  <a:cubicBezTo>
                    <a:pt x="2195" y="5669"/>
                    <a:pt x="1266" y="5825"/>
                    <a:pt x="637" y="6901"/>
                  </a:cubicBezTo>
                  <a:cubicBezTo>
                    <a:pt x="606" y="6956"/>
                    <a:pt x="650" y="7019"/>
                    <a:pt x="704" y="7019"/>
                  </a:cubicBezTo>
                  <a:cubicBezTo>
                    <a:pt x="717" y="7019"/>
                    <a:pt x="732" y="7015"/>
                    <a:pt x="746" y="7006"/>
                  </a:cubicBezTo>
                  <a:cubicBezTo>
                    <a:pt x="1112" y="6767"/>
                    <a:pt x="1830" y="6394"/>
                    <a:pt x="2754" y="6394"/>
                  </a:cubicBezTo>
                  <a:cubicBezTo>
                    <a:pt x="3019" y="6394"/>
                    <a:pt x="3301" y="6425"/>
                    <a:pt x="3596" y="6498"/>
                  </a:cubicBezTo>
                  <a:cubicBezTo>
                    <a:pt x="3596" y="6498"/>
                    <a:pt x="2690" y="7365"/>
                    <a:pt x="3228" y="8871"/>
                  </a:cubicBezTo>
                  <a:cubicBezTo>
                    <a:pt x="3249" y="8933"/>
                    <a:pt x="3302" y="8963"/>
                    <a:pt x="3355" y="8963"/>
                  </a:cubicBezTo>
                  <a:cubicBezTo>
                    <a:pt x="3417" y="8963"/>
                    <a:pt x="3479" y="8923"/>
                    <a:pt x="3488" y="8848"/>
                  </a:cubicBezTo>
                  <a:cubicBezTo>
                    <a:pt x="3567" y="8189"/>
                    <a:pt x="3797" y="7079"/>
                    <a:pt x="4449" y="6600"/>
                  </a:cubicBezTo>
                  <a:cubicBezTo>
                    <a:pt x="4449" y="6600"/>
                    <a:pt x="5122" y="7777"/>
                    <a:pt x="6352" y="7787"/>
                  </a:cubicBezTo>
                  <a:cubicBezTo>
                    <a:pt x="6463" y="7787"/>
                    <a:pt x="6510" y="7636"/>
                    <a:pt x="6414" y="7569"/>
                  </a:cubicBezTo>
                  <a:cubicBezTo>
                    <a:pt x="6005" y="7292"/>
                    <a:pt x="5310" y="6732"/>
                    <a:pt x="5201" y="6096"/>
                  </a:cubicBezTo>
                  <a:lnTo>
                    <a:pt x="5201" y="6096"/>
                  </a:lnTo>
                  <a:cubicBezTo>
                    <a:pt x="5201" y="6097"/>
                    <a:pt x="5902" y="6712"/>
                    <a:pt x="6966" y="6712"/>
                  </a:cubicBezTo>
                  <a:cubicBezTo>
                    <a:pt x="7230" y="6712"/>
                    <a:pt x="7515" y="6675"/>
                    <a:pt x="7818" y="6580"/>
                  </a:cubicBezTo>
                  <a:cubicBezTo>
                    <a:pt x="7917" y="6551"/>
                    <a:pt x="7907" y="6410"/>
                    <a:pt x="7808" y="6390"/>
                  </a:cubicBezTo>
                  <a:cubicBezTo>
                    <a:pt x="7360" y="6300"/>
                    <a:pt x="6562" y="6100"/>
                    <a:pt x="5857" y="5695"/>
                  </a:cubicBezTo>
                  <a:cubicBezTo>
                    <a:pt x="5857" y="5695"/>
                    <a:pt x="7831" y="4393"/>
                    <a:pt x="7835" y="2215"/>
                  </a:cubicBezTo>
                  <a:cubicBezTo>
                    <a:pt x="7835" y="2152"/>
                    <a:pt x="7782" y="2113"/>
                    <a:pt x="7730" y="2113"/>
                  </a:cubicBezTo>
                  <a:cubicBezTo>
                    <a:pt x="7697" y="2113"/>
                    <a:pt x="7664" y="2129"/>
                    <a:pt x="7646" y="2165"/>
                  </a:cubicBezTo>
                  <a:cubicBezTo>
                    <a:pt x="7268" y="2873"/>
                    <a:pt x="6296" y="4475"/>
                    <a:pt x="5053" y="4854"/>
                  </a:cubicBezTo>
                  <a:cubicBezTo>
                    <a:pt x="5053" y="4854"/>
                    <a:pt x="6121" y="2280"/>
                    <a:pt x="5379" y="69"/>
                  </a:cubicBezTo>
                  <a:cubicBezTo>
                    <a:pt x="5364" y="22"/>
                    <a:pt x="5325" y="1"/>
                    <a:pt x="5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5" name="Google Shape;2615;p42"/>
            <p:cNvSpPr/>
            <p:nvPr/>
          </p:nvSpPr>
          <p:spPr>
            <a:xfrm>
              <a:off x="8259611" y="4795630"/>
              <a:ext cx="318545" cy="199262"/>
            </a:xfrm>
            <a:custGeom>
              <a:avLst/>
              <a:gdLst/>
              <a:ahLst/>
              <a:cxnLst/>
              <a:rect l="l" t="t" r="r" b="b"/>
              <a:pathLst>
                <a:path w="4190" h="2621" extrusionOk="0">
                  <a:moveTo>
                    <a:pt x="1424" y="1"/>
                  </a:moveTo>
                  <a:cubicBezTo>
                    <a:pt x="1275" y="1"/>
                    <a:pt x="1124" y="7"/>
                    <a:pt x="963" y="24"/>
                  </a:cubicBezTo>
                  <a:cubicBezTo>
                    <a:pt x="593" y="60"/>
                    <a:pt x="274" y="132"/>
                    <a:pt x="0" y="228"/>
                  </a:cubicBezTo>
                  <a:cubicBezTo>
                    <a:pt x="43" y="863"/>
                    <a:pt x="303" y="1487"/>
                    <a:pt x="563" y="2093"/>
                  </a:cubicBezTo>
                  <a:cubicBezTo>
                    <a:pt x="1038" y="1948"/>
                    <a:pt x="1480" y="1892"/>
                    <a:pt x="1879" y="1892"/>
                  </a:cubicBezTo>
                  <a:cubicBezTo>
                    <a:pt x="2956" y="1892"/>
                    <a:pt x="3747" y="2311"/>
                    <a:pt x="4186" y="2620"/>
                  </a:cubicBezTo>
                  <a:cubicBezTo>
                    <a:pt x="4189" y="2462"/>
                    <a:pt x="4186" y="2301"/>
                    <a:pt x="4176" y="2136"/>
                  </a:cubicBezTo>
                  <a:cubicBezTo>
                    <a:pt x="4156" y="1753"/>
                    <a:pt x="4096" y="1397"/>
                    <a:pt x="4004" y="1068"/>
                  </a:cubicBezTo>
                  <a:cubicBezTo>
                    <a:pt x="3556" y="597"/>
                    <a:pt x="2735" y="1"/>
                    <a:pt x="142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6" name="Google Shape;2616;p42"/>
            <p:cNvSpPr/>
            <p:nvPr/>
          </p:nvSpPr>
          <p:spPr>
            <a:xfrm>
              <a:off x="8518853" y="5200311"/>
              <a:ext cx="16269" cy="30790"/>
            </a:xfrm>
            <a:custGeom>
              <a:avLst/>
              <a:gdLst/>
              <a:ahLst/>
              <a:cxnLst/>
              <a:rect l="l" t="t" r="r" b="b"/>
              <a:pathLst>
                <a:path w="214" h="405" extrusionOk="0">
                  <a:moveTo>
                    <a:pt x="213" y="0"/>
                  </a:moveTo>
                  <a:lnTo>
                    <a:pt x="213" y="0"/>
                  </a:lnTo>
                  <a:cubicBezTo>
                    <a:pt x="146" y="142"/>
                    <a:pt x="75" y="277"/>
                    <a:pt x="1" y="402"/>
                  </a:cubicBezTo>
                  <a:lnTo>
                    <a:pt x="1" y="405"/>
                  </a:lnTo>
                  <a:cubicBezTo>
                    <a:pt x="75" y="277"/>
                    <a:pt x="146" y="142"/>
                    <a:pt x="213" y="0"/>
                  </a:cubicBezTo>
                  <a:close/>
                </a:path>
              </a:pathLst>
            </a:custGeom>
            <a:solidFill>
              <a:srgbClr val="E9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7" name="Google Shape;2617;p42"/>
            <p:cNvSpPr/>
            <p:nvPr/>
          </p:nvSpPr>
          <p:spPr>
            <a:xfrm>
              <a:off x="8229278" y="5105812"/>
              <a:ext cx="7374" cy="39381"/>
            </a:xfrm>
            <a:custGeom>
              <a:avLst/>
              <a:gdLst/>
              <a:ahLst/>
              <a:cxnLst/>
              <a:rect l="l" t="t" r="r" b="b"/>
              <a:pathLst>
                <a:path w="97" h="518" extrusionOk="0">
                  <a:moveTo>
                    <a:pt x="1" y="0"/>
                  </a:moveTo>
                  <a:cubicBezTo>
                    <a:pt x="57" y="181"/>
                    <a:pt x="86" y="356"/>
                    <a:pt x="96" y="517"/>
                  </a:cubicBezTo>
                  <a:cubicBezTo>
                    <a:pt x="86" y="356"/>
                    <a:pt x="57" y="181"/>
                    <a:pt x="4" y="0"/>
                  </a:cubicBez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8" name="Google Shape;2618;p42"/>
            <p:cNvSpPr/>
            <p:nvPr/>
          </p:nvSpPr>
          <p:spPr>
            <a:xfrm>
              <a:off x="8343998" y="5063238"/>
              <a:ext cx="222601" cy="167635"/>
            </a:xfrm>
            <a:custGeom>
              <a:avLst/>
              <a:gdLst/>
              <a:ahLst/>
              <a:cxnLst/>
              <a:rect l="l" t="t" r="r" b="b"/>
              <a:pathLst>
                <a:path w="2928" h="2205" extrusionOk="0">
                  <a:moveTo>
                    <a:pt x="706" y="0"/>
                  </a:moveTo>
                  <a:cubicBezTo>
                    <a:pt x="459" y="0"/>
                    <a:pt x="225" y="20"/>
                    <a:pt x="1" y="56"/>
                  </a:cubicBezTo>
                  <a:cubicBezTo>
                    <a:pt x="103" y="442"/>
                    <a:pt x="162" y="834"/>
                    <a:pt x="153" y="1232"/>
                  </a:cubicBezTo>
                  <a:cubicBezTo>
                    <a:pt x="149" y="1361"/>
                    <a:pt x="136" y="1493"/>
                    <a:pt x="116" y="1622"/>
                  </a:cubicBezTo>
                  <a:cubicBezTo>
                    <a:pt x="1091" y="1747"/>
                    <a:pt x="1850" y="2014"/>
                    <a:pt x="2301" y="2205"/>
                  </a:cubicBezTo>
                  <a:cubicBezTo>
                    <a:pt x="2377" y="2076"/>
                    <a:pt x="2449" y="1938"/>
                    <a:pt x="2518" y="1792"/>
                  </a:cubicBezTo>
                  <a:cubicBezTo>
                    <a:pt x="2690" y="1421"/>
                    <a:pt x="2831" y="1002"/>
                    <a:pt x="2927" y="547"/>
                  </a:cubicBezTo>
                  <a:cubicBezTo>
                    <a:pt x="2120" y="145"/>
                    <a:pt x="1371" y="0"/>
                    <a:pt x="70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39" name="Google Shape;2619;p42"/>
            <p:cNvSpPr/>
            <p:nvPr/>
          </p:nvSpPr>
          <p:spPr>
            <a:xfrm>
              <a:off x="8166406" y="5224791"/>
              <a:ext cx="52457" cy="37404"/>
            </a:xfrm>
            <a:custGeom>
              <a:avLst/>
              <a:gdLst/>
              <a:ahLst/>
              <a:cxnLst/>
              <a:rect l="l" t="t" r="r" b="b"/>
              <a:pathLst>
                <a:path w="690" h="492" extrusionOk="0">
                  <a:moveTo>
                    <a:pt x="689" y="0"/>
                  </a:moveTo>
                  <a:lnTo>
                    <a:pt x="689" y="0"/>
                  </a:lnTo>
                  <a:cubicBezTo>
                    <a:pt x="501" y="310"/>
                    <a:pt x="238" y="488"/>
                    <a:pt x="10" y="488"/>
                  </a:cubicBezTo>
                  <a:lnTo>
                    <a:pt x="0" y="488"/>
                  </a:lnTo>
                  <a:lnTo>
                    <a:pt x="0" y="492"/>
                  </a:lnTo>
                  <a:lnTo>
                    <a:pt x="10" y="492"/>
                  </a:lnTo>
                  <a:cubicBezTo>
                    <a:pt x="238" y="492"/>
                    <a:pt x="504" y="310"/>
                    <a:pt x="689" y="0"/>
                  </a:cubicBezTo>
                  <a:close/>
                </a:path>
              </a:pathLst>
            </a:custGeom>
            <a:solidFill>
              <a:srgbClr val="E8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0" name="Google Shape;2620;p42"/>
            <p:cNvSpPr/>
            <p:nvPr/>
          </p:nvSpPr>
          <p:spPr>
            <a:xfrm>
              <a:off x="8266301" y="5401473"/>
              <a:ext cx="1368" cy="304"/>
            </a:xfrm>
            <a:custGeom>
              <a:avLst/>
              <a:gdLst/>
              <a:ahLst/>
              <a:cxnLst/>
              <a:rect l="l" t="t" r="r" b="b"/>
              <a:pathLst>
                <a:path w="18" h="4" extrusionOk="0">
                  <a:moveTo>
                    <a:pt x="17" y="0"/>
                  </a:moveTo>
                  <a:cubicBezTo>
                    <a:pt x="11" y="0"/>
                    <a:pt x="8" y="3"/>
                    <a:pt x="1" y="3"/>
                  </a:cubicBezTo>
                  <a:cubicBezTo>
                    <a:pt x="8" y="3"/>
                    <a:pt x="11" y="3"/>
                    <a:pt x="17" y="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1" name="Google Shape;2621;p42"/>
            <p:cNvSpPr/>
            <p:nvPr/>
          </p:nvSpPr>
          <p:spPr>
            <a:xfrm>
              <a:off x="8265389" y="5401701"/>
              <a:ext cx="988" cy="304"/>
            </a:xfrm>
            <a:custGeom>
              <a:avLst/>
              <a:gdLst/>
              <a:ahLst/>
              <a:cxnLst/>
              <a:rect l="l" t="t" r="r" b="b"/>
              <a:pathLst>
                <a:path w="13" h="4" extrusionOk="0">
                  <a:moveTo>
                    <a:pt x="13" y="0"/>
                  </a:moveTo>
                  <a:cubicBezTo>
                    <a:pt x="10" y="0"/>
                    <a:pt x="3" y="0"/>
                    <a:pt x="0" y="4"/>
                  </a:cubicBezTo>
                  <a:cubicBezTo>
                    <a:pt x="3" y="4"/>
                    <a:pt x="10" y="4"/>
                    <a:pt x="13" y="0"/>
                  </a:cubicBezTo>
                  <a:close/>
                </a:path>
              </a:pathLst>
            </a:custGeom>
            <a:solidFill>
              <a:srgbClr val="E5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2" name="Google Shape;2622;p42"/>
            <p:cNvSpPr/>
            <p:nvPr/>
          </p:nvSpPr>
          <p:spPr>
            <a:xfrm>
              <a:off x="8267594" y="5370606"/>
              <a:ext cx="99061" cy="30942"/>
            </a:xfrm>
            <a:custGeom>
              <a:avLst/>
              <a:gdLst/>
              <a:ahLst/>
              <a:cxnLst/>
              <a:rect l="l" t="t" r="r" b="b"/>
              <a:pathLst>
                <a:path w="1303" h="407" extrusionOk="0">
                  <a:moveTo>
                    <a:pt x="1302" y="0"/>
                  </a:moveTo>
                  <a:cubicBezTo>
                    <a:pt x="871" y="189"/>
                    <a:pt x="426" y="327"/>
                    <a:pt x="0" y="406"/>
                  </a:cubicBezTo>
                  <a:cubicBezTo>
                    <a:pt x="429" y="330"/>
                    <a:pt x="871" y="189"/>
                    <a:pt x="1302" y="4"/>
                  </a:cubicBezTo>
                  <a:lnTo>
                    <a:pt x="1302" y="0"/>
                  </a:lnTo>
                  <a:close/>
                </a:path>
              </a:pathLst>
            </a:custGeom>
            <a:solidFill>
              <a:srgbClr val="E9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3" name="Google Shape;2623;p42"/>
            <p:cNvSpPr/>
            <p:nvPr/>
          </p:nvSpPr>
          <p:spPr>
            <a:xfrm>
              <a:off x="8139113" y="5392198"/>
              <a:ext cx="74428" cy="14521"/>
            </a:xfrm>
            <a:custGeom>
              <a:avLst/>
              <a:gdLst/>
              <a:ahLst/>
              <a:cxnLst/>
              <a:rect l="l" t="t" r="r" b="b"/>
              <a:pathLst>
                <a:path w="979" h="191" extrusionOk="0">
                  <a:moveTo>
                    <a:pt x="0" y="0"/>
                  </a:moveTo>
                  <a:lnTo>
                    <a:pt x="0" y="0"/>
                  </a:lnTo>
                  <a:cubicBezTo>
                    <a:pt x="287" y="132"/>
                    <a:pt x="620" y="191"/>
                    <a:pt x="979" y="191"/>
                  </a:cubicBezTo>
                  <a:cubicBezTo>
                    <a:pt x="623" y="191"/>
                    <a:pt x="290" y="132"/>
                    <a:pt x="0" y="0"/>
                  </a:cubicBezTo>
                  <a:close/>
                </a:path>
              </a:pathLst>
            </a:custGeom>
            <a:solidFill>
              <a:srgbClr val="E8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4" name="Google Shape;2624;p42"/>
            <p:cNvSpPr/>
            <p:nvPr/>
          </p:nvSpPr>
          <p:spPr>
            <a:xfrm>
              <a:off x="8139113" y="5294201"/>
              <a:ext cx="227543" cy="112517"/>
            </a:xfrm>
            <a:custGeom>
              <a:avLst/>
              <a:gdLst/>
              <a:ahLst/>
              <a:cxnLst/>
              <a:rect l="l" t="t" r="r" b="b"/>
              <a:pathLst>
                <a:path w="2993" h="1480" extrusionOk="0">
                  <a:moveTo>
                    <a:pt x="2119" y="0"/>
                  </a:moveTo>
                  <a:cubicBezTo>
                    <a:pt x="2027" y="93"/>
                    <a:pt x="1925" y="175"/>
                    <a:pt x="1812" y="245"/>
                  </a:cubicBezTo>
                  <a:cubicBezTo>
                    <a:pt x="1543" y="419"/>
                    <a:pt x="1216" y="508"/>
                    <a:pt x="890" y="508"/>
                  </a:cubicBezTo>
                  <a:cubicBezTo>
                    <a:pt x="689" y="508"/>
                    <a:pt x="487" y="475"/>
                    <a:pt x="303" y="406"/>
                  </a:cubicBezTo>
                  <a:cubicBezTo>
                    <a:pt x="254" y="692"/>
                    <a:pt x="165" y="1002"/>
                    <a:pt x="0" y="1289"/>
                  </a:cubicBezTo>
                  <a:cubicBezTo>
                    <a:pt x="290" y="1421"/>
                    <a:pt x="623" y="1480"/>
                    <a:pt x="979" y="1480"/>
                  </a:cubicBezTo>
                  <a:cubicBezTo>
                    <a:pt x="1199" y="1480"/>
                    <a:pt x="1427" y="1457"/>
                    <a:pt x="1661" y="1418"/>
                  </a:cubicBezTo>
                  <a:cubicBezTo>
                    <a:pt x="1664" y="1414"/>
                    <a:pt x="1671" y="1414"/>
                    <a:pt x="1674" y="1414"/>
                  </a:cubicBezTo>
                  <a:cubicBezTo>
                    <a:pt x="1681" y="1414"/>
                    <a:pt x="1684" y="1411"/>
                    <a:pt x="1690" y="1411"/>
                  </a:cubicBezTo>
                  <a:cubicBezTo>
                    <a:pt x="2116" y="1332"/>
                    <a:pt x="2561" y="1194"/>
                    <a:pt x="2992" y="1005"/>
                  </a:cubicBezTo>
                  <a:cubicBezTo>
                    <a:pt x="2761" y="722"/>
                    <a:pt x="2449" y="350"/>
                    <a:pt x="211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5" name="Google Shape;2625;p42"/>
            <p:cNvSpPr/>
            <p:nvPr/>
          </p:nvSpPr>
          <p:spPr>
            <a:xfrm>
              <a:off x="8084224" y="4678628"/>
              <a:ext cx="268672" cy="646441"/>
            </a:xfrm>
            <a:custGeom>
              <a:avLst/>
              <a:gdLst/>
              <a:ahLst/>
              <a:cxnLst/>
              <a:rect l="l" t="t" r="r" b="b"/>
              <a:pathLst>
                <a:path w="3534" h="8503" extrusionOk="0">
                  <a:moveTo>
                    <a:pt x="2989" y="0"/>
                  </a:moveTo>
                  <a:lnTo>
                    <a:pt x="2989" y="0"/>
                  </a:lnTo>
                  <a:cubicBezTo>
                    <a:pt x="2502" y="20"/>
                    <a:pt x="2000" y="152"/>
                    <a:pt x="1513" y="409"/>
                  </a:cubicBezTo>
                  <a:cubicBezTo>
                    <a:pt x="1071" y="640"/>
                    <a:pt x="508" y="1391"/>
                    <a:pt x="508" y="2037"/>
                  </a:cubicBezTo>
                  <a:cubicBezTo>
                    <a:pt x="508" y="2455"/>
                    <a:pt x="587" y="2795"/>
                    <a:pt x="735" y="3158"/>
                  </a:cubicBezTo>
                  <a:cubicBezTo>
                    <a:pt x="913" y="2729"/>
                    <a:pt x="1328" y="2100"/>
                    <a:pt x="2307" y="1767"/>
                  </a:cubicBezTo>
                  <a:cubicBezTo>
                    <a:pt x="2297" y="1599"/>
                    <a:pt x="2301" y="1430"/>
                    <a:pt x="2324" y="1263"/>
                  </a:cubicBezTo>
                  <a:cubicBezTo>
                    <a:pt x="2386" y="772"/>
                    <a:pt x="2637" y="337"/>
                    <a:pt x="2989" y="0"/>
                  </a:cubicBezTo>
                  <a:close/>
                  <a:moveTo>
                    <a:pt x="735" y="3158"/>
                  </a:moveTo>
                  <a:cubicBezTo>
                    <a:pt x="873" y="3507"/>
                    <a:pt x="1081" y="3873"/>
                    <a:pt x="1325" y="4354"/>
                  </a:cubicBezTo>
                  <a:cubicBezTo>
                    <a:pt x="1457" y="4608"/>
                    <a:pt x="1602" y="4894"/>
                    <a:pt x="1760" y="5234"/>
                  </a:cubicBezTo>
                  <a:cubicBezTo>
                    <a:pt x="1822" y="5362"/>
                    <a:pt x="1872" y="5494"/>
                    <a:pt x="1912" y="5619"/>
                  </a:cubicBezTo>
                  <a:cubicBezTo>
                    <a:pt x="2288" y="5421"/>
                    <a:pt x="2802" y="5210"/>
                    <a:pt x="3418" y="5115"/>
                  </a:cubicBezTo>
                  <a:cubicBezTo>
                    <a:pt x="3319" y="4729"/>
                    <a:pt x="3177" y="4351"/>
                    <a:pt x="3022" y="3984"/>
                  </a:cubicBezTo>
                  <a:cubicBezTo>
                    <a:pt x="2973" y="3866"/>
                    <a:pt x="2923" y="3751"/>
                    <a:pt x="2870" y="3632"/>
                  </a:cubicBezTo>
                  <a:cubicBezTo>
                    <a:pt x="2390" y="3774"/>
                    <a:pt x="1875" y="4004"/>
                    <a:pt x="1325" y="4351"/>
                  </a:cubicBezTo>
                  <a:cubicBezTo>
                    <a:pt x="1081" y="3876"/>
                    <a:pt x="877" y="3503"/>
                    <a:pt x="735" y="3158"/>
                  </a:cubicBezTo>
                  <a:close/>
                  <a:moveTo>
                    <a:pt x="2004" y="6136"/>
                  </a:moveTo>
                  <a:cubicBezTo>
                    <a:pt x="2006" y="6159"/>
                    <a:pt x="2006" y="6180"/>
                    <a:pt x="2007" y="6202"/>
                  </a:cubicBezTo>
                  <a:lnTo>
                    <a:pt x="2007" y="6202"/>
                  </a:lnTo>
                  <a:cubicBezTo>
                    <a:pt x="2007" y="6181"/>
                    <a:pt x="2006" y="6159"/>
                    <a:pt x="2004" y="6136"/>
                  </a:cubicBezTo>
                  <a:close/>
                  <a:moveTo>
                    <a:pt x="2007" y="6202"/>
                  </a:moveTo>
                  <a:cubicBezTo>
                    <a:pt x="2008" y="6225"/>
                    <a:pt x="2008" y="6248"/>
                    <a:pt x="2008" y="6272"/>
                  </a:cubicBezTo>
                  <a:lnTo>
                    <a:pt x="2008" y="6307"/>
                  </a:lnTo>
                  <a:lnTo>
                    <a:pt x="2008" y="6307"/>
                  </a:lnTo>
                  <a:cubicBezTo>
                    <a:pt x="2008" y="6272"/>
                    <a:pt x="2008" y="6238"/>
                    <a:pt x="2007" y="6202"/>
                  </a:cubicBezTo>
                  <a:close/>
                  <a:moveTo>
                    <a:pt x="2008" y="6307"/>
                  </a:moveTo>
                  <a:lnTo>
                    <a:pt x="2008" y="6307"/>
                  </a:lnTo>
                  <a:cubicBezTo>
                    <a:pt x="2006" y="6390"/>
                    <a:pt x="1999" y="6470"/>
                    <a:pt x="1988" y="6547"/>
                  </a:cubicBezTo>
                  <a:lnTo>
                    <a:pt x="1988" y="6547"/>
                  </a:lnTo>
                  <a:cubicBezTo>
                    <a:pt x="2000" y="6471"/>
                    <a:pt x="2008" y="6392"/>
                    <a:pt x="2008" y="6311"/>
                  </a:cubicBezTo>
                  <a:lnTo>
                    <a:pt x="2008" y="6307"/>
                  </a:lnTo>
                  <a:close/>
                  <a:moveTo>
                    <a:pt x="1988" y="6547"/>
                  </a:moveTo>
                  <a:cubicBezTo>
                    <a:pt x="1985" y="6570"/>
                    <a:pt x="1981" y="6592"/>
                    <a:pt x="1977" y="6614"/>
                  </a:cubicBezTo>
                  <a:cubicBezTo>
                    <a:pt x="1982" y="6592"/>
                    <a:pt x="1985" y="6569"/>
                    <a:pt x="1988" y="6547"/>
                  </a:cubicBezTo>
                  <a:close/>
                  <a:moveTo>
                    <a:pt x="2406" y="6605"/>
                  </a:moveTo>
                  <a:cubicBezTo>
                    <a:pt x="2265" y="6605"/>
                    <a:pt x="2123" y="6608"/>
                    <a:pt x="1977" y="6614"/>
                  </a:cubicBezTo>
                  <a:cubicBezTo>
                    <a:pt x="1958" y="6726"/>
                    <a:pt x="1932" y="6829"/>
                    <a:pt x="1895" y="6924"/>
                  </a:cubicBezTo>
                  <a:cubicBezTo>
                    <a:pt x="1859" y="7017"/>
                    <a:pt x="1819" y="7105"/>
                    <a:pt x="1770" y="7181"/>
                  </a:cubicBezTo>
                  <a:lnTo>
                    <a:pt x="1770" y="7184"/>
                  </a:lnTo>
                  <a:cubicBezTo>
                    <a:pt x="2090" y="7359"/>
                    <a:pt x="2475" y="7715"/>
                    <a:pt x="2841" y="8097"/>
                  </a:cubicBezTo>
                  <a:cubicBezTo>
                    <a:pt x="3220" y="7729"/>
                    <a:pt x="3451" y="7214"/>
                    <a:pt x="3533" y="6681"/>
                  </a:cubicBezTo>
                  <a:cubicBezTo>
                    <a:pt x="3184" y="6634"/>
                    <a:pt x="2808" y="6605"/>
                    <a:pt x="2406" y="6605"/>
                  </a:cubicBezTo>
                  <a:close/>
                  <a:moveTo>
                    <a:pt x="353" y="7415"/>
                  </a:moveTo>
                  <a:cubicBezTo>
                    <a:pt x="225" y="7415"/>
                    <a:pt x="99" y="7449"/>
                    <a:pt x="0" y="7514"/>
                  </a:cubicBezTo>
                  <a:cubicBezTo>
                    <a:pt x="3" y="7514"/>
                    <a:pt x="3" y="7517"/>
                    <a:pt x="7" y="7517"/>
                  </a:cubicBezTo>
                  <a:cubicBezTo>
                    <a:pt x="185" y="7642"/>
                    <a:pt x="271" y="7854"/>
                    <a:pt x="396" y="8028"/>
                  </a:cubicBezTo>
                  <a:cubicBezTo>
                    <a:pt x="554" y="8252"/>
                    <a:pt x="774" y="8410"/>
                    <a:pt x="1025" y="8503"/>
                  </a:cubicBezTo>
                  <a:cubicBezTo>
                    <a:pt x="1085" y="8170"/>
                    <a:pt x="1088" y="7870"/>
                    <a:pt x="1081" y="7676"/>
                  </a:cubicBezTo>
                  <a:cubicBezTo>
                    <a:pt x="999" y="7672"/>
                    <a:pt x="923" y="7642"/>
                    <a:pt x="858" y="7593"/>
                  </a:cubicBezTo>
                  <a:cubicBezTo>
                    <a:pt x="715" y="7475"/>
                    <a:pt x="528" y="7415"/>
                    <a:pt x="353" y="7415"/>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grpSp>
          <p:nvGrpSpPr>
            <p:cNvPr id="46" name="Google Shape;2626;p42"/>
            <p:cNvGrpSpPr/>
            <p:nvPr/>
          </p:nvGrpSpPr>
          <p:grpSpPr>
            <a:xfrm>
              <a:off x="7788645" y="4374395"/>
              <a:ext cx="1008608" cy="372608"/>
              <a:chOff x="7220625" y="2385237"/>
              <a:chExt cx="1202585" cy="444215"/>
            </a:xfrm>
          </p:grpSpPr>
          <p:sp>
            <p:nvSpPr>
              <p:cNvPr id="55" name="Google Shape;2627;p42"/>
              <p:cNvSpPr/>
              <p:nvPr/>
            </p:nvSpPr>
            <p:spPr>
              <a:xfrm>
                <a:off x="7220625" y="2491559"/>
                <a:ext cx="271787" cy="337893"/>
              </a:xfrm>
              <a:custGeom>
                <a:avLst/>
                <a:gdLst/>
                <a:ahLst/>
                <a:cxnLst/>
                <a:rect l="l" t="t" r="r" b="b"/>
                <a:pathLst>
                  <a:path w="2097" h="2607" extrusionOk="0">
                    <a:moveTo>
                      <a:pt x="430" y="0"/>
                    </a:moveTo>
                    <a:cubicBezTo>
                      <a:pt x="352" y="0"/>
                      <a:pt x="282" y="59"/>
                      <a:pt x="271" y="141"/>
                    </a:cubicBezTo>
                    <a:cubicBezTo>
                      <a:pt x="241" y="316"/>
                      <a:pt x="1" y="1868"/>
                      <a:pt x="515" y="2409"/>
                    </a:cubicBezTo>
                    <a:cubicBezTo>
                      <a:pt x="637" y="2537"/>
                      <a:pt x="795" y="2607"/>
                      <a:pt x="973" y="2607"/>
                    </a:cubicBezTo>
                    <a:cubicBezTo>
                      <a:pt x="1000" y="2607"/>
                      <a:pt x="1026" y="2603"/>
                      <a:pt x="1055" y="2600"/>
                    </a:cubicBezTo>
                    <a:cubicBezTo>
                      <a:pt x="1296" y="2573"/>
                      <a:pt x="1497" y="2461"/>
                      <a:pt x="1645" y="2267"/>
                    </a:cubicBezTo>
                    <a:cubicBezTo>
                      <a:pt x="2097" y="1684"/>
                      <a:pt x="1932" y="527"/>
                      <a:pt x="1922" y="477"/>
                    </a:cubicBezTo>
                    <a:cubicBezTo>
                      <a:pt x="1910" y="397"/>
                      <a:pt x="1841" y="337"/>
                      <a:pt x="1759" y="337"/>
                    </a:cubicBezTo>
                    <a:cubicBezTo>
                      <a:pt x="1751" y="337"/>
                      <a:pt x="1743" y="338"/>
                      <a:pt x="1734" y="339"/>
                    </a:cubicBezTo>
                    <a:cubicBezTo>
                      <a:pt x="1645" y="352"/>
                      <a:pt x="1583" y="435"/>
                      <a:pt x="1596" y="527"/>
                    </a:cubicBezTo>
                    <a:cubicBezTo>
                      <a:pt x="1639" y="820"/>
                      <a:pt x="1685" y="1674"/>
                      <a:pt x="1385" y="2066"/>
                    </a:cubicBezTo>
                    <a:cubicBezTo>
                      <a:pt x="1289" y="2188"/>
                      <a:pt x="1170" y="2254"/>
                      <a:pt x="1019" y="2270"/>
                    </a:cubicBezTo>
                    <a:cubicBezTo>
                      <a:pt x="1003" y="2272"/>
                      <a:pt x="987" y="2273"/>
                      <a:pt x="972" y="2273"/>
                    </a:cubicBezTo>
                    <a:cubicBezTo>
                      <a:pt x="886" y="2273"/>
                      <a:pt x="818" y="2243"/>
                      <a:pt x="758" y="2181"/>
                    </a:cubicBezTo>
                    <a:cubicBezTo>
                      <a:pt x="416" y="1822"/>
                      <a:pt x="525" y="626"/>
                      <a:pt x="597" y="194"/>
                    </a:cubicBezTo>
                    <a:cubicBezTo>
                      <a:pt x="610" y="105"/>
                      <a:pt x="551" y="20"/>
                      <a:pt x="459" y="3"/>
                    </a:cubicBezTo>
                    <a:cubicBezTo>
                      <a:pt x="449" y="1"/>
                      <a:pt x="439"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56" name="Google Shape;2628;p42"/>
              <p:cNvSpPr/>
              <p:nvPr/>
            </p:nvSpPr>
            <p:spPr>
              <a:xfrm>
                <a:off x="8110855" y="2385237"/>
                <a:ext cx="312354" cy="373018"/>
              </a:xfrm>
              <a:custGeom>
                <a:avLst/>
                <a:gdLst/>
                <a:ahLst/>
                <a:cxnLst/>
                <a:rect l="l" t="t" r="r" b="b"/>
                <a:pathLst>
                  <a:path w="2410" h="2878" extrusionOk="0">
                    <a:moveTo>
                      <a:pt x="1732" y="0"/>
                    </a:moveTo>
                    <a:cubicBezTo>
                      <a:pt x="1716" y="0"/>
                      <a:pt x="1700" y="2"/>
                      <a:pt x="1684" y="7"/>
                    </a:cubicBezTo>
                    <a:cubicBezTo>
                      <a:pt x="1595" y="37"/>
                      <a:pt x="1549" y="129"/>
                      <a:pt x="1576" y="215"/>
                    </a:cubicBezTo>
                    <a:cubicBezTo>
                      <a:pt x="1707" y="633"/>
                      <a:pt x="1977" y="1826"/>
                      <a:pt x="1644" y="2324"/>
                    </a:cubicBezTo>
                    <a:cubicBezTo>
                      <a:pt x="1559" y="2455"/>
                      <a:pt x="1430" y="2528"/>
                      <a:pt x="1259" y="2545"/>
                    </a:cubicBezTo>
                    <a:cubicBezTo>
                      <a:pt x="1236" y="2547"/>
                      <a:pt x="1213" y="2548"/>
                      <a:pt x="1190" y="2548"/>
                    </a:cubicBezTo>
                    <a:cubicBezTo>
                      <a:pt x="1026" y="2548"/>
                      <a:pt x="896" y="2494"/>
                      <a:pt x="794" y="2386"/>
                    </a:cubicBezTo>
                    <a:cubicBezTo>
                      <a:pt x="429" y="1994"/>
                      <a:pt x="485" y="986"/>
                      <a:pt x="537" y="630"/>
                    </a:cubicBezTo>
                    <a:cubicBezTo>
                      <a:pt x="551" y="541"/>
                      <a:pt x="488" y="455"/>
                      <a:pt x="399" y="442"/>
                    </a:cubicBezTo>
                    <a:cubicBezTo>
                      <a:pt x="390" y="441"/>
                      <a:pt x="382" y="441"/>
                      <a:pt x="374" y="441"/>
                    </a:cubicBezTo>
                    <a:cubicBezTo>
                      <a:pt x="292" y="441"/>
                      <a:pt x="223" y="500"/>
                      <a:pt x="211" y="581"/>
                    </a:cubicBezTo>
                    <a:cubicBezTo>
                      <a:pt x="201" y="640"/>
                      <a:pt x="0" y="2024"/>
                      <a:pt x="554" y="2613"/>
                    </a:cubicBezTo>
                    <a:cubicBezTo>
                      <a:pt x="718" y="2788"/>
                      <a:pt x="933" y="2878"/>
                      <a:pt x="1186" y="2878"/>
                    </a:cubicBezTo>
                    <a:cubicBezTo>
                      <a:pt x="1220" y="2878"/>
                      <a:pt x="1252" y="2878"/>
                      <a:pt x="1285" y="2874"/>
                    </a:cubicBezTo>
                    <a:cubicBezTo>
                      <a:pt x="1562" y="2851"/>
                      <a:pt x="1776" y="2726"/>
                      <a:pt x="1921" y="2508"/>
                    </a:cubicBezTo>
                    <a:cubicBezTo>
                      <a:pt x="2409" y="1780"/>
                      <a:pt x="1915" y="185"/>
                      <a:pt x="1892" y="116"/>
                    </a:cubicBezTo>
                    <a:cubicBezTo>
                      <a:pt x="1870" y="46"/>
                      <a:pt x="1803"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grpSp>
        <p:sp>
          <p:nvSpPr>
            <p:cNvPr id="47" name="Google Shape;2629;p42"/>
            <p:cNvSpPr/>
            <p:nvPr/>
          </p:nvSpPr>
          <p:spPr>
            <a:xfrm>
              <a:off x="8140025" y="4812888"/>
              <a:ext cx="162465" cy="196525"/>
            </a:xfrm>
            <a:custGeom>
              <a:avLst/>
              <a:gdLst/>
              <a:ahLst/>
              <a:cxnLst/>
              <a:rect l="l" t="t" r="r" b="b"/>
              <a:pathLst>
                <a:path w="2137" h="2585" extrusionOk="0">
                  <a:moveTo>
                    <a:pt x="1573" y="1"/>
                  </a:moveTo>
                  <a:cubicBezTo>
                    <a:pt x="594" y="334"/>
                    <a:pt x="179" y="963"/>
                    <a:pt x="1" y="1392"/>
                  </a:cubicBezTo>
                  <a:cubicBezTo>
                    <a:pt x="143" y="1737"/>
                    <a:pt x="347" y="2110"/>
                    <a:pt x="591" y="2585"/>
                  </a:cubicBezTo>
                  <a:cubicBezTo>
                    <a:pt x="1141" y="2238"/>
                    <a:pt x="1656" y="2008"/>
                    <a:pt x="2136" y="1866"/>
                  </a:cubicBezTo>
                  <a:cubicBezTo>
                    <a:pt x="1876" y="1260"/>
                    <a:pt x="1616" y="636"/>
                    <a:pt x="1573"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8" name="Google Shape;2630;p42"/>
            <p:cNvSpPr/>
            <p:nvPr/>
          </p:nvSpPr>
          <p:spPr>
            <a:xfrm>
              <a:off x="8229506" y="5067495"/>
              <a:ext cx="126886" cy="119055"/>
            </a:xfrm>
            <a:custGeom>
              <a:avLst/>
              <a:gdLst/>
              <a:ahLst/>
              <a:cxnLst/>
              <a:rect l="l" t="t" r="r" b="b"/>
              <a:pathLst>
                <a:path w="1669" h="1566" extrusionOk="0">
                  <a:moveTo>
                    <a:pt x="1507" y="0"/>
                  </a:moveTo>
                  <a:cubicBezTo>
                    <a:pt x="891" y="95"/>
                    <a:pt x="377" y="306"/>
                    <a:pt x="1" y="504"/>
                  </a:cubicBezTo>
                  <a:cubicBezTo>
                    <a:pt x="54" y="685"/>
                    <a:pt x="83" y="860"/>
                    <a:pt x="93" y="1021"/>
                  </a:cubicBezTo>
                  <a:cubicBezTo>
                    <a:pt x="103" y="1193"/>
                    <a:pt x="93" y="1351"/>
                    <a:pt x="66" y="1499"/>
                  </a:cubicBezTo>
                  <a:cubicBezTo>
                    <a:pt x="212" y="1493"/>
                    <a:pt x="354" y="1490"/>
                    <a:pt x="495" y="1490"/>
                  </a:cubicBezTo>
                  <a:cubicBezTo>
                    <a:pt x="897" y="1490"/>
                    <a:pt x="1273" y="1519"/>
                    <a:pt x="1622" y="1566"/>
                  </a:cubicBezTo>
                  <a:cubicBezTo>
                    <a:pt x="1642" y="1437"/>
                    <a:pt x="1655" y="1305"/>
                    <a:pt x="1659" y="1176"/>
                  </a:cubicBezTo>
                  <a:cubicBezTo>
                    <a:pt x="1668" y="778"/>
                    <a:pt x="1609" y="386"/>
                    <a:pt x="1507" y="0"/>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49" name="Google Shape;2631;p42"/>
            <p:cNvSpPr/>
            <p:nvPr/>
          </p:nvSpPr>
          <p:spPr>
            <a:xfrm>
              <a:off x="8162148" y="5224791"/>
              <a:ext cx="138137" cy="108032"/>
            </a:xfrm>
            <a:custGeom>
              <a:avLst/>
              <a:gdLst/>
              <a:ahLst/>
              <a:cxnLst/>
              <a:rect l="l" t="t" r="r" b="b"/>
              <a:pathLst>
                <a:path w="1817" h="1421" extrusionOk="0">
                  <a:moveTo>
                    <a:pt x="745" y="0"/>
                  </a:moveTo>
                  <a:cubicBezTo>
                    <a:pt x="560" y="310"/>
                    <a:pt x="294" y="492"/>
                    <a:pt x="66" y="492"/>
                  </a:cubicBezTo>
                  <a:lnTo>
                    <a:pt x="56" y="492"/>
                  </a:lnTo>
                  <a:cubicBezTo>
                    <a:pt x="63" y="686"/>
                    <a:pt x="60" y="986"/>
                    <a:pt x="0" y="1319"/>
                  </a:cubicBezTo>
                  <a:cubicBezTo>
                    <a:pt x="184" y="1388"/>
                    <a:pt x="386" y="1421"/>
                    <a:pt x="587" y="1421"/>
                  </a:cubicBezTo>
                  <a:cubicBezTo>
                    <a:pt x="913" y="1421"/>
                    <a:pt x="1240" y="1332"/>
                    <a:pt x="1509" y="1158"/>
                  </a:cubicBezTo>
                  <a:cubicBezTo>
                    <a:pt x="1622" y="1088"/>
                    <a:pt x="1724" y="1006"/>
                    <a:pt x="1816" y="913"/>
                  </a:cubicBezTo>
                  <a:cubicBezTo>
                    <a:pt x="1450" y="531"/>
                    <a:pt x="1065" y="175"/>
                    <a:pt x="745" y="0"/>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50" name="Google Shape;2632;p42"/>
            <p:cNvSpPr/>
            <p:nvPr/>
          </p:nvSpPr>
          <p:spPr>
            <a:xfrm>
              <a:off x="8470274" y="3643929"/>
              <a:ext cx="429541" cy="539397"/>
            </a:xfrm>
            <a:custGeom>
              <a:avLst/>
              <a:gdLst/>
              <a:ahLst/>
              <a:cxnLst/>
              <a:rect l="l" t="t" r="r" b="b"/>
              <a:pathLst>
                <a:path w="5650" h="7095" extrusionOk="0">
                  <a:moveTo>
                    <a:pt x="1316" y="0"/>
                  </a:moveTo>
                  <a:cubicBezTo>
                    <a:pt x="1151" y="0"/>
                    <a:pt x="986" y="26"/>
                    <a:pt x="828" y="82"/>
                  </a:cubicBezTo>
                  <a:cubicBezTo>
                    <a:pt x="419" y="230"/>
                    <a:pt x="1" y="606"/>
                    <a:pt x="113" y="1028"/>
                  </a:cubicBezTo>
                  <a:cubicBezTo>
                    <a:pt x="182" y="1295"/>
                    <a:pt x="436" y="1459"/>
                    <a:pt x="663" y="1614"/>
                  </a:cubicBezTo>
                  <a:cubicBezTo>
                    <a:pt x="2222" y="2679"/>
                    <a:pt x="3385" y="4307"/>
                    <a:pt x="3893" y="6123"/>
                  </a:cubicBezTo>
                  <a:cubicBezTo>
                    <a:pt x="4008" y="6535"/>
                    <a:pt x="4183" y="7046"/>
                    <a:pt x="4608" y="7092"/>
                  </a:cubicBezTo>
                  <a:cubicBezTo>
                    <a:pt x="4628" y="7092"/>
                    <a:pt x="4647" y="7095"/>
                    <a:pt x="4664" y="7095"/>
                  </a:cubicBezTo>
                  <a:cubicBezTo>
                    <a:pt x="5086" y="7095"/>
                    <a:pt x="5343" y="6591"/>
                    <a:pt x="5445" y="6165"/>
                  </a:cubicBezTo>
                  <a:cubicBezTo>
                    <a:pt x="5574" y="5639"/>
                    <a:pt x="5649" y="5095"/>
                    <a:pt x="5583" y="4557"/>
                  </a:cubicBezTo>
                  <a:cubicBezTo>
                    <a:pt x="5435" y="3358"/>
                    <a:pt x="4608" y="2369"/>
                    <a:pt x="3817" y="1456"/>
                  </a:cubicBezTo>
                  <a:cubicBezTo>
                    <a:pt x="3274" y="827"/>
                    <a:pt x="2258" y="0"/>
                    <a:pt x="131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51" name="Google Shape;2633;p42"/>
            <p:cNvSpPr/>
            <p:nvPr/>
          </p:nvSpPr>
          <p:spPr>
            <a:xfrm>
              <a:off x="8800523" y="4089663"/>
              <a:ext cx="1076894" cy="1331046"/>
            </a:xfrm>
            <a:custGeom>
              <a:avLst/>
              <a:gdLst/>
              <a:ahLst/>
              <a:cxnLst/>
              <a:rect l="l" t="t" r="r" b="b"/>
              <a:pathLst>
                <a:path w="14165" h="17508" extrusionOk="0">
                  <a:moveTo>
                    <a:pt x="7293" y="0"/>
                  </a:moveTo>
                  <a:cubicBezTo>
                    <a:pt x="4808" y="0"/>
                    <a:pt x="2663" y="1324"/>
                    <a:pt x="2663" y="1324"/>
                  </a:cubicBezTo>
                  <a:cubicBezTo>
                    <a:pt x="2947" y="3703"/>
                    <a:pt x="2857" y="5582"/>
                    <a:pt x="2584" y="7055"/>
                  </a:cubicBezTo>
                  <a:cubicBezTo>
                    <a:pt x="1888" y="10809"/>
                    <a:pt x="0" y="11926"/>
                    <a:pt x="0" y="11926"/>
                  </a:cubicBezTo>
                  <a:cubicBezTo>
                    <a:pt x="1085" y="14454"/>
                    <a:pt x="2149" y="16214"/>
                    <a:pt x="3348" y="17015"/>
                  </a:cubicBezTo>
                  <a:cubicBezTo>
                    <a:pt x="3835" y="17340"/>
                    <a:pt x="4343" y="17508"/>
                    <a:pt x="4885" y="17508"/>
                  </a:cubicBezTo>
                  <a:cubicBezTo>
                    <a:pt x="5041" y="17508"/>
                    <a:pt x="5200" y="17494"/>
                    <a:pt x="5362" y="17466"/>
                  </a:cubicBezTo>
                  <a:cubicBezTo>
                    <a:pt x="5814" y="17386"/>
                    <a:pt x="6285" y="17193"/>
                    <a:pt x="6789" y="16883"/>
                  </a:cubicBezTo>
                  <a:cubicBezTo>
                    <a:pt x="7366" y="16527"/>
                    <a:pt x="7982" y="16016"/>
                    <a:pt x="8641" y="15340"/>
                  </a:cubicBezTo>
                  <a:cubicBezTo>
                    <a:pt x="12563" y="11320"/>
                    <a:pt x="14164" y="3483"/>
                    <a:pt x="10651" y="1025"/>
                  </a:cubicBezTo>
                  <a:cubicBezTo>
                    <a:pt x="10615" y="998"/>
                    <a:pt x="10582" y="975"/>
                    <a:pt x="10543" y="952"/>
                  </a:cubicBezTo>
                  <a:cubicBezTo>
                    <a:pt x="9659" y="359"/>
                    <a:pt x="8713" y="89"/>
                    <a:pt x="7801" y="19"/>
                  </a:cubicBezTo>
                  <a:cubicBezTo>
                    <a:pt x="7630" y="6"/>
                    <a:pt x="7461" y="0"/>
                    <a:pt x="729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52" name="Google Shape;2634;p42"/>
            <p:cNvSpPr/>
            <p:nvPr/>
          </p:nvSpPr>
          <p:spPr>
            <a:xfrm>
              <a:off x="8800523" y="4394903"/>
              <a:ext cx="924312" cy="988477"/>
            </a:xfrm>
            <a:custGeom>
              <a:avLst/>
              <a:gdLst/>
              <a:ahLst/>
              <a:cxnLst/>
              <a:rect l="l" t="t" r="r" b="b"/>
              <a:pathLst>
                <a:path w="12158" h="13002" extrusionOk="0">
                  <a:moveTo>
                    <a:pt x="6919" y="1"/>
                  </a:moveTo>
                  <a:cubicBezTo>
                    <a:pt x="4883" y="1"/>
                    <a:pt x="3344" y="1881"/>
                    <a:pt x="2584" y="3040"/>
                  </a:cubicBezTo>
                  <a:cubicBezTo>
                    <a:pt x="1892" y="6794"/>
                    <a:pt x="0" y="7911"/>
                    <a:pt x="0" y="7911"/>
                  </a:cubicBezTo>
                  <a:cubicBezTo>
                    <a:pt x="1085" y="10439"/>
                    <a:pt x="2149" y="12199"/>
                    <a:pt x="3348" y="13000"/>
                  </a:cubicBezTo>
                  <a:cubicBezTo>
                    <a:pt x="3393" y="13001"/>
                    <a:pt x="3438" y="13002"/>
                    <a:pt x="3485" y="13002"/>
                  </a:cubicBezTo>
                  <a:cubicBezTo>
                    <a:pt x="4450" y="13002"/>
                    <a:pt x="5840" y="12663"/>
                    <a:pt x="7435" y="11276"/>
                  </a:cubicBezTo>
                  <a:cubicBezTo>
                    <a:pt x="10500" y="8613"/>
                    <a:pt x="12158" y="1979"/>
                    <a:pt x="8387" y="325"/>
                  </a:cubicBezTo>
                  <a:cubicBezTo>
                    <a:pt x="7874" y="99"/>
                    <a:pt x="7384" y="1"/>
                    <a:pt x="6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53" name="Google Shape;2635;p42"/>
            <p:cNvSpPr/>
            <p:nvPr/>
          </p:nvSpPr>
          <p:spPr>
            <a:xfrm>
              <a:off x="8996893" y="4089587"/>
              <a:ext cx="396698" cy="1331274"/>
            </a:xfrm>
            <a:custGeom>
              <a:avLst/>
              <a:gdLst/>
              <a:ahLst/>
              <a:cxnLst/>
              <a:rect l="l" t="t" r="r" b="b"/>
              <a:pathLst>
                <a:path w="5218" h="17511" extrusionOk="0">
                  <a:moveTo>
                    <a:pt x="4703" y="1"/>
                  </a:moveTo>
                  <a:cubicBezTo>
                    <a:pt x="2825" y="1"/>
                    <a:pt x="1141" y="758"/>
                    <a:pt x="432" y="1128"/>
                  </a:cubicBezTo>
                  <a:cubicBezTo>
                    <a:pt x="205" y="1246"/>
                    <a:pt x="80" y="1325"/>
                    <a:pt x="80" y="1325"/>
                  </a:cubicBezTo>
                  <a:cubicBezTo>
                    <a:pt x="202" y="2337"/>
                    <a:pt x="254" y="3260"/>
                    <a:pt x="254" y="4100"/>
                  </a:cubicBezTo>
                  <a:cubicBezTo>
                    <a:pt x="254" y="5231"/>
                    <a:pt x="159" y="6209"/>
                    <a:pt x="1" y="7056"/>
                  </a:cubicBezTo>
                  <a:cubicBezTo>
                    <a:pt x="472" y="6338"/>
                    <a:pt x="1243" y="5339"/>
                    <a:pt x="2248" y="4687"/>
                  </a:cubicBezTo>
                  <a:cubicBezTo>
                    <a:pt x="2301" y="3220"/>
                    <a:pt x="2634" y="1625"/>
                    <a:pt x="3777" y="703"/>
                  </a:cubicBezTo>
                  <a:cubicBezTo>
                    <a:pt x="4209" y="353"/>
                    <a:pt x="4697" y="142"/>
                    <a:pt x="5218" y="20"/>
                  </a:cubicBezTo>
                  <a:cubicBezTo>
                    <a:pt x="5047" y="7"/>
                    <a:pt x="4875" y="1"/>
                    <a:pt x="4703" y="1"/>
                  </a:cubicBezTo>
                  <a:close/>
                  <a:moveTo>
                    <a:pt x="1955" y="16890"/>
                  </a:moveTo>
                  <a:cubicBezTo>
                    <a:pt x="1563" y="16983"/>
                    <a:pt x="1207" y="17019"/>
                    <a:pt x="894" y="17019"/>
                  </a:cubicBezTo>
                  <a:cubicBezTo>
                    <a:pt x="851" y="17019"/>
                    <a:pt x="808" y="17019"/>
                    <a:pt x="765" y="17016"/>
                  </a:cubicBezTo>
                  <a:lnTo>
                    <a:pt x="765" y="17016"/>
                  </a:lnTo>
                  <a:cubicBezTo>
                    <a:pt x="1253" y="17342"/>
                    <a:pt x="1760" y="17510"/>
                    <a:pt x="2301" y="17510"/>
                  </a:cubicBezTo>
                  <a:cubicBezTo>
                    <a:pt x="2456" y="17510"/>
                    <a:pt x="2615" y="17493"/>
                    <a:pt x="2779" y="17467"/>
                  </a:cubicBezTo>
                  <a:cubicBezTo>
                    <a:pt x="2499" y="17285"/>
                    <a:pt x="2222" y="17095"/>
                    <a:pt x="1955" y="1689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54" name="Google Shape;2636;p42"/>
            <p:cNvSpPr/>
            <p:nvPr/>
          </p:nvSpPr>
          <p:spPr>
            <a:xfrm>
              <a:off x="8800523" y="4445840"/>
              <a:ext cx="374119" cy="937616"/>
            </a:xfrm>
            <a:custGeom>
              <a:avLst/>
              <a:gdLst/>
              <a:ahLst/>
              <a:cxnLst/>
              <a:rect l="l" t="t" r="r" b="b"/>
              <a:pathLst>
                <a:path w="4921" h="12333" extrusionOk="0">
                  <a:moveTo>
                    <a:pt x="4831" y="1"/>
                  </a:moveTo>
                  <a:lnTo>
                    <a:pt x="4831" y="1"/>
                  </a:lnTo>
                  <a:cubicBezTo>
                    <a:pt x="3826" y="653"/>
                    <a:pt x="3055" y="1652"/>
                    <a:pt x="2584" y="2370"/>
                  </a:cubicBezTo>
                  <a:cubicBezTo>
                    <a:pt x="1888" y="6124"/>
                    <a:pt x="0" y="7241"/>
                    <a:pt x="0" y="7241"/>
                  </a:cubicBezTo>
                  <a:cubicBezTo>
                    <a:pt x="729" y="8938"/>
                    <a:pt x="1447" y="10289"/>
                    <a:pt x="2205" y="11235"/>
                  </a:cubicBezTo>
                  <a:cubicBezTo>
                    <a:pt x="2574" y="11700"/>
                    <a:pt x="2953" y="12066"/>
                    <a:pt x="3348" y="12330"/>
                  </a:cubicBezTo>
                  <a:cubicBezTo>
                    <a:pt x="3391" y="12333"/>
                    <a:pt x="3434" y="12333"/>
                    <a:pt x="3477" y="12333"/>
                  </a:cubicBezTo>
                  <a:cubicBezTo>
                    <a:pt x="3790" y="12333"/>
                    <a:pt x="4146" y="12297"/>
                    <a:pt x="4538" y="12204"/>
                  </a:cubicBezTo>
                  <a:cubicBezTo>
                    <a:pt x="3481" y="11387"/>
                    <a:pt x="2588" y="10365"/>
                    <a:pt x="2528" y="9073"/>
                  </a:cubicBezTo>
                  <a:cubicBezTo>
                    <a:pt x="2445" y="7360"/>
                    <a:pt x="3856" y="5979"/>
                    <a:pt x="4430" y="4364"/>
                  </a:cubicBezTo>
                  <a:cubicBezTo>
                    <a:pt x="4921" y="2980"/>
                    <a:pt x="4778" y="1467"/>
                    <a:pt x="483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grpSp>
      <p:sp>
        <p:nvSpPr>
          <p:cNvPr id="57" name="Cloud Callout 56"/>
          <p:cNvSpPr/>
          <p:nvPr/>
        </p:nvSpPr>
        <p:spPr>
          <a:xfrm>
            <a:off x="3884541" y="1515915"/>
            <a:ext cx="3588743" cy="1470045"/>
          </a:xfrm>
          <a:prstGeom prst="cloudCallout">
            <a:avLst>
              <a:gd name="adj1" fmla="val 37374"/>
              <a:gd name="adj2" fmla="val 77808"/>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FF"/>
                </a:solidFill>
                <a:latin typeface="Times New Roman" panose="02020603050405020304" pitchFamily="18" charset="0"/>
                <a:cs typeface="Times New Roman" panose="02020603050405020304" pitchFamily="18" charset="0"/>
              </a:rPr>
              <a:t>CTCT </a:t>
            </a:r>
            <a:r>
              <a:rPr lang="en-US" sz="2400" dirty="0" err="1">
                <a:solidFill>
                  <a:srgbClr val="FFFFFF"/>
                </a:solidFill>
                <a:latin typeface="Times New Roman" panose="02020603050405020304" pitchFamily="18" charset="0"/>
                <a:cs typeface="Times New Roman" panose="02020603050405020304" pitchFamily="18" charset="0"/>
              </a:rPr>
              <a:t>cho</a:t>
            </a:r>
            <a:r>
              <a:rPr lang="en-US" sz="2400" dirty="0">
                <a:solidFill>
                  <a:srgbClr val="FFFFFF"/>
                </a:solidFill>
                <a:latin typeface="Times New Roman" panose="02020603050405020304" pitchFamily="18" charset="0"/>
                <a:cs typeface="Times New Roman" panose="02020603050405020304" pitchFamily="18" charset="0"/>
              </a:rPr>
              <a:t> ta </a:t>
            </a:r>
            <a:r>
              <a:rPr lang="en-US" sz="2400" dirty="0" err="1">
                <a:solidFill>
                  <a:srgbClr val="FFFFFF"/>
                </a:solidFill>
                <a:latin typeface="Times New Roman" panose="02020603050405020304" pitchFamily="18" charset="0"/>
                <a:cs typeface="Times New Roman" panose="02020603050405020304" pitchFamily="18" charset="0"/>
              </a:rPr>
              <a:t>biết</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các</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yếu</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tố</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nào</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trong</a:t>
            </a:r>
            <a:r>
              <a:rPr lang="en-US" sz="2400" dirty="0">
                <a:solidFill>
                  <a:srgbClr val="FFFFFF"/>
                </a:solidFill>
                <a:latin typeface="Times New Roman" panose="02020603050405020304" pitchFamily="18" charset="0"/>
                <a:cs typeface="Times New Roman" panose="02020603050405020304" pitchFamily="18" charset="0"/>
              </a:rPr>
              <a:t> HCHC?</a:t>
            </a:r>
          </a:p>
        </p:txBody>
      </p:sp>
      <p:grpSp>
        <p:nvGrpSpPr>
          <p:cNvPr id="58" name="Google Shape;2586;p42"/>
          <p:cNvGrpSpPr/>
          <p:nvPr/>
        </p:nvGrpSpPr>
        <p:grpSpPr>
          <a:xfrm>
            <a:off x="6656302" y="2963937"/>
            <a:ext cx="2166258" cy="1892903"/>
            <a:chOff x="6636801" y="3068649"/>
            <a:chExt cx="3240615" cy="3414663"/>
          </a:xfrm>
        </p:grpSpPr>
        <p:sp>
          <p:nvSpPr>
            <p:cNvPr id="59" name="Google Shape;2587;p42"/>
            <p:cNvSpPr/>
            <p:nvPr/>
          </p:nvSpPr>
          <p:spPr>
            <a:xfrm>
              <a:off x="6674129" y="3068649"/>
              <a:ext cx="3198068" cy="3414663"/>
            </a:xfrm>
            <a:custGeom>
              <a:avLst/>
              <a:gdLst/>
              <a:ahLst/>
              <a:cxnLst/>
              <a:rect l="l" t="t" r="r" b="b"/>
              <a:pathLst>
                <a:path w="42066" h="44915" extrusionOk="0">
                  <a:moveTo>
                    <a:pt x="20776" y="0"/>
                  </a:moveTo>
                  <a:cubicBezTo>
                    <a:pt x="20420" y="0"/>
                    <a:pt x="20074" y="145"/>
                    <a:pt x="19827" y="399"/>
                  </a:cubicBezTo>
                  <a:cubicBezTo>
                    <a:pt x="19705" y="524"/>
                    <a:pt x="19610" y="673"/>
                    <a:pt x="19544" y="837"/>
                  </a:cubicBezTo>
                  <a:cubicBezTo>
                    <a:pt x="19481" y="1002"/>
                    <a:pt x="19448" y="1173"/>
                    <a:pt x="19455" y="1351"/>
                  </a:cubicBezTo>
                  <a:cubicBezTo>
                    <a:pt x="19458" y="1473"/>
                    <a:pt x="19458" y="1622"/>
                    <a:pt x="19455" y="1793"/>
                  </a:cubicBezTo>
                  <a:cubicBezTo>
                    <a:pt x="18983" y="1260"/>
                    <a:pt x="18426" y="877"/>
                    <a:pt x="17800" y="653"/>
                  </a:cubicBezTo>
                  <a:cubicBezTo>
                    <a:pt x="17662" y="607"/>
                    <a:pt x="17517" y="580"/>
                    <a:pt x="17372" y="580"/>
                  </a:cubicBezTo>
                  <a:cubicBezTo>
                    <a:pt x="16858" y="580"/>
                    <a:pt x="16393" y="887"/>
                    <a:pt x="16192" y="1358"/>
                  </a:cubicBezTo>
                  <a:cubicBezTo>
                    <a:pt x="15988" y="1829"/>
                    <a:pt x="16090" y="2373"/>
                    <a:pt x="16443" y="2746"/>
                  </a:cubicBezTo>
                  <a:cubicBezTo>
                    <a:pt x="16502" y="2805"/>
                    <a:pt x="16584" y="2901"/>
                    <a:pt x="16683" y="3019"/>
                  </a:cubicBezTo>
                  <a:cubicBezTo>
                    <a:pt x="16403" y="2963"/>
                    <a:pt x="16116" y="2936"/>
                    <a:pt x="15830" y="2936"/>
                  </a:cubicBezTo>
                  <a:cubicBezTo>
                    <a:pt x="15714" y="2936"/>
                    <a:pt x="15596" y="2940"/>
                    <a:pt x="15477" y="2950"/>
                  </a:cubicBezTo>
                  <a:cubicBezTo>
                    <a:pt x="15167" y="2973"/>
                    <a:pt x="14874" y="3111"/>
                    <a:pt x="14656" y="3336"/>
                  </a:cubicBezTo>
                  <a:cubicBezTo>
                    <a:pt x="14462" y="3533"/>
                    <a:pt x="14336" y="3794"/>
                    <a:pt x="14304" y="4070"/>
                  </a:cubicBezTo>
                  <a:cubicBezTo>
                    <a:pt x="14268" y="4344"/>
                    <a:pt x="14324" y="4627"/>
                    <a:pt x="14458" y="4865"/>
                  </a:cubicBezTo>
                  <a:cubicBezTo>
                    <a:pt x="14613" y="5135"/>
                    <a:pt x="14864" y="5342"/>
                    <a:pt x="15157" y="5441"/>
                  </a:cubicBezTo>
                  <a:cubicBezTo>
                    <a:pt x="15197" y="5455"/>
                    <a:pt x="15246" y="5474"/>
                    <a:pt x="15299" y="5494"/>
                  </a:cubicBezTo>
                  <a:cubicBezTo>
                    <a:pt x="14953" y="5655"/>
                    <a:pt x="14624" y="5837"/>
                    <a:pt x="14310" y="6031"/>
                  </a:cubicBezTo>
                  <a:cubicBezTo>
                    <a:pt x="13839" y="6325"/>
                    <a:pt x="13395" y="6658"/>
                    <a:pt x="12992" y="7026"/>
                  </a:cubicBezTo>
                  <a:cubicBezTo>
                    <a:pt x="12600" y="7385"/>
                    <a:pt x="12234" y="7788"/>
                    <a:pt x="11904" y="8220"/>
                  </a:cubicBezTo>
                  <a:cubicBezTo>
                    <a:pt x="11588" y="8635"/>
                    <a:pt x="11295" y="9093"/>
                    <a:pt x="11042" y="9574"/>
                  </a:cubicBezTo>
                  <a:cubicBezTo>
                    <a:pt x="10794" y="10039"/>
                    <a:pt x="10573" y="10539"/>
                    <a:pt x="10382" y="11067"/>
                  </a:cubicBezTo>
                  <a:cubicBezTo>
                    <a:pt x="10184" y="11610"/>
                    <a:pt x="10016" y="12194"/>
                    <a:pt x="9875" y="12817"/>
                  </a:cubicBezTo>
                  <a:cubicBezTo>
                    <a:pt x="9746" y="12771"/>
                    <a:pt x="9611" y="12724"/>
                    <a:pt x="9472" y="12681"/>
                  </a:cubicBezTo>
                  <a:cubicBezTo>
                    <a:pt x="8477" y="12372"/>
                    <a:pt x="7502" y="12214"/>
                    <a:pt x="6576" y="12214"/>
                  </a:cubicBezTo>
                  <a:cubicBezTo>
                    <a:pt x="5870" y="12214"/>
                    <a:pt x="5189" y="12306"/>
                    <a:pt x="4552" y="12487"/>
                  </a:cubicBezTo>
                  <a:cubicBezTo>
                    <a:pt x="3820" y="12692"/>
                    <a:pt x="3132" y="13017"/>
                    <a:pt x="2509" y="13456"/>
                  </a:cubicBezTo>
                  <a:cubicBezTo>
                    <a:pt x="1781" y="13967"/>
                    <a:pt x="1201" y="14659"/>
                    <a:pt x="786" y="15519"/>
                  </a:cubicBezTo>
                  <a:cubicBezTo>
                    <a:pt x="416" y="16280"/>
                    <a:pt x="182" y="17167"/>
                    <a:pt x="90" y="18149"/>
                  </a:cubicBezTo>
                  <a:cubicBezTo>
                    <a:pt x="1" y="19078"/>
                    <a:pt x="41" y="20080"/>
                    <a:pt x="206" y="21132"/>
                  </a:cubicBezTo>
                  <a:cubicBezTo>
                    <a:pt x="364" y="22140"/>
                    <a:pt x="634" y="23168"/>
                    <a:pt x="1006" y="24183"/>
                  </a:cubicBezTo>
                  <a:cubicBezTo>
                    <a:pt x="1382" y="25205"/>
                    <a:pt x="1853" y="26183"/>
                    <a:pt x="2404" y="27090"/>
                  </a:cubicBezTo>
                  <a:cubicBezTo>
                    <a:pt x="2980" y="28042"/>
                    <a:pt x="3633" y="28892"/>
                    <a:pt x="4345" y="29621"/>
                  </a:cubicBezTo>
                  <a:cubicBezTo>
                    <a:pt x="5149" y="30445"/>
                    <a:pt x="5893" y="31047"/>
                    <a:pt x="6622" y="31466"/>
                  </a:cubicBezTo>
                  <a:cubicBezTo>
                    <a:pt x="7011" y="31690"/>
                    <a:pt x="7399" y="31861"/>
                    <a:pt x="7779" y="31974"/>
                  </a:cubicBezTo>
                  <a:cubicBezTo>
                    <a:pt x="8181" y="32095"/>
                    <a:pt x="8586" y="32158"/>
                    <a:pt x="8978" y="32158"/>
                  </a:cubicBezTo>
                  <a:cubicBezTo>
                    <a:pt x="9242" y="32158"/>
                    <a:pt x="9506" y="32132"/>
                    <a:pt x="9759" y="32076"/>
                  </a:cubicBezTo>
                  <a:cubicBezTo>
                    <a:pt x="9921" y="32042"/>
                    <a:pt x="10079" y="31997"/>
                    <a:pt x="10237" y="31940"/>
                  </a:cubicBezTo>
                  <a:lnTo>
                    <a:pt x="10237" y="31940"/>
                  </a:lnTo>
                  <a:cubicBezTo>
                    <a:pt x="10062" y="32148"/>
                    <a:pt x="9918" y="32290"/>
                    <a:pt x="9799" y="32389"/>
                  </a:cubicBezTo>
                  <a:cubicBezTo>
                    <a:pt x="9624" y="32369"/>
                    <a:pt x="9449" y="32363"/>
                    <a:pt x="9275" y="32363"/>
                  </a:cubicBezTo>
                  <a:cubicBezTo>
                    <a:pt x="8879" y="32363"/>
                    <a:pt x="8477" y="32409"/>
                    <a:pt x="8082" y="32507"/>
                  </a:cubicBezTo>
                  <a:cubicBezTo>
                    <a:pt x="7492" y="32652"/>
                    <a:pt x="6902" y="32906"/>
                    <a:pt x="6332" y="33262"/>
                  </a:cubicBezTo>
                  <a:lnTo>
                    <a:pt x="6328" y="33262"/>
                  </a:lnTo>
                  <a:cubicBezTo>
                    <a:pt x="5857" y="33559"/>
                    <a:pt x="5458" y="33921"/>
                    <a:pt x="5142" y="34340"/>
                  </a:cubicBezTo>
                  <a:cubicBezTo>
                    <a:pt x="4842" y="34742"/>
                    <a:pt x="4618" y="35200"/>
                    <a:pt x="4480" y="35694"/>
                  </a:cubicBezTo>
                  <a:cubicBezTo>
                    <a:pt x="4351" y="36146"/>
                    <a:pt x="4295" y="36630"/>
                    <a:pt x="4315" y="37134"/>
                  </a:cubicBezTo>
                  <a:cubicBezTo>
                    <a:pt x="4331" y="37592"/>
                    <a:pt x="4410" y="38067"/>
                    <a:pt x="4546" y="38548"/>
                  </a:cubicBezTo>
                  <a:cubicBezTo>
                    <a:pt x="4740" y="39217"/>
                    <a:pt x="5040" y="39880"/>
                    <a:pt x="5446" y="40512"/>
                  </a:cubicBezTo>
                  <a:cubicBezTo>
                    <a:pt x="5841" y="41135"/>
                    <a:pt x="6312" y="41699"/>
                    <a:pt x="6850" y="42186"/>
                  </a:cubicBezTo>
                  <a:cubicBezTo>
                    <a:pt x="7416" y="42704"/>
                    <a:pt x="8029" y="43112"/>
                    <a:pt x="8669" y="43406"/>
                  </a:cubicBezTo>
                  <a:cubicBezTo>
                    <a:pt x="9384" y="43728"/>
                    <a:pt x="10112" y="43894"/>
                    <a:pt x="10830" y="43894"/>
                  </a:cubicBezTo>
                  <a:cubicBezTo>
                    <a:pt x="11186" y="43894"/>
                    <a:pt x="11539" y="43854"/>
                    <a:pt x="11878" y="43775"/>
                  </a:cubicBezTo>
                  <a:cubicBezTo>
                    <a:pt x="11947" y="43834"/>
                    <a:pt x="12020" y="43894"/>
                    <a:pt x="12096" y="43946"/>
                  </a:cubicBezTo>
                  <a:cubicBezTo>
                    <a:pt x="12396" y="44167"/>
                    <a:pt x="12738" y="44335"/>
                    <a:pt x="13147" y="44470"/>
                  </a:cubicBezTo>
                  <a:cubicBezTo>
                    <a:pt x="13875" y="44704"/>
                    <a:pt x="14755" y="44796"/>
                    <a:pt x="15599" y="44859"/>
                  </a:cubicBezTo>
                  <a:lnTo>
                    <a:pt x="15609" y="44859"/>
                  </a:lnTo>
                  <a:lnTo>
                    <a:pt x="15652" y="44863"/>
                  </a:lnTo>
                  <a:cubicBezTo>
                    <a:pt x="15737" y="44869"/>
                    <a:pt x="15819" y="44872"/>
                    <a:pt x="15899" y="44879"/>
                  </a:cubicBezTo>
                  <a:lnTo>
                    <a:pt x="15906" y="44879"/>
                  </a:lnTo>
                  <a:cubicBezTo>
                    <a:pt x="16297" y="44902"/>
                    <a:pt x="16673" y="44915"/>
                    <a:pt x="17016" y="44915"/>
                  </a:cubicBezTo>
                  <a:cubicBezTo>
                    <a:pt x="18222" y="44915"/>
                    <a:pt x="19181" y="44770"/>
                    <a:pt x="19946" y="44467"/>
                  </a:cubicBezTo>
                  <a:cubicBezTo>
                    <a:pt x="20404" y="44289"/>
                    <a:pt x="20796" y="44052"/>
                    <a:pt x="21126" y="43758"/>
                  </a:cubicBezTo>
                  <a:cubicBezTo>
                    <a:pt x="21406" y="44005"/>
                    <a:pt x="21732" y="44213"/>
                    <a:pt x="22098" y="44381"/>
                  </a:cubicBezTo>
                  <a:cubicBezTo>
                    <a:pt x="22898" y="44741"/>
                    <a:pt x="23923" y="44915"/>
                    <a:pt x="25235" y="44915"/>
                  </a:cubicBezTo>
                  <a:cubicBezTo>
                    <a:pt x="25341" y="44915"/>
                    <a:pt x="25452" y="44915"/>
                    <a:pt x="25561" y="44912"/>
                  </a:cubicBezTo>
                  <a:cubicBezTo>
                    <a:pt x="25864" y="44908"/>
                    <a:pt x="26211" y="44889"/>
                    <a:pt x="26649" y="44859"/>
                  </a:cubicBezTo>
                  <a:lnTo>
                    <a:pt x="26655" y="44859"/>
                  </a:lnTo>
                  <a:cubicBezTo>
                    <a:pt x="27990" y="44761"/>
                    <a:pt x="28979" y="44612"/>
                    <a:pt x="29767" y="44190"/>
                  </a:cubicBezTo>
                  <a:cubicBezTo>
                    <a:pt x="30004" y="44065"/>
                    <a:pt x="30214" y="43917"/>
                    <a:pt x="30406" y="43745"/>
                  </a:cubicBezTo>
                  <a:cubicBezTo>
                    <a:pt x="30781" y="43844"/>
                    <a:pt x="31171" y="43894"/>
                    <a:pt x="31566" y="43894"/>
                  </a:cubicBezTo>
                  <a:cubicBezTo>
                    <a:pt x="32188" y="43894"/>
                    <a:pt x="32818" y="43772"/>
                    <a:pt x="33437" y="43527"/>
                  </a:cubicBezTo>
                  <a:cubicBezTo>
                    <a:pt x="34038" y="43290"/>
                    <a:pt x="34621" y="42951"/>
                    <a:pt x="35171" y="42510"/>
                  </a:cubicBezTo>
                  <a:cubicBezTo>
                    <a:pt x="35685" y="42097"/>
                    <a:pt x="36157" y="41613"/>
                    <a:pt x="36569" y="41066"/>
                  </a:cubicBezTo>
                  <a:cubicBezTo>
                    <a:pt x="37419" y="39942"/>
                    <a:pt x="37949" y="38654"/>
                    <a:pt x="38061" y="37437"/>
                  </a:cubicBezTo>
                  <a:cubicBezTo>
                    <a:pt x="38097" y="37039"/>
                    <a:pt x="38091" y="36650"/>
                    <a:pt x="38038" y="36281"/>
                  </a:cubicBezTo>
                  <a:cubicBezTo>
                    <a:pt x="37985" y="35878"/>
                    <a:pt x="37877" y="35496"/>
                    <a:pt x="37719" y="35137"/>
                  </a:cubicBezTo>
                  <a:cubicBezTo>
                    <a:pt x="37553" y="34762"/>
                    <a:pt x="37329" y="34412"/>
                    <a:pt x="37056" y="34099"/>
                  </a:cubicBezTo>
                  <a:cubicBezTo>
                    <a:pt x="36779" y="33782"/>
                    <a:pt x="36446" y="33499"/>
                    <a:pt x="36067" y="33265"/>
                  </a:cubicBezTo>
                  <a:cubicBezTo>
                    <a:pt x="35790" y="33090"/>
                    <a:pt x="35494" y="32932"/>
                    <a:pt x="35188" y="32801"/>
                  </a:cubicBezTo>
                  <a:lnTo>
                    <a:pt x="35184" y="32798"/>
                  </a:lnTo>
                  <a:cubicBezTo>
                    <a:pt x="34502" y="32507"/>
                    <a:pt x="33810" y="32359"/>
                    <a:pt x="33121" y="32359"/>
                  </a:cubicBezTo>
                  <a:cubicBezTo>
                    <a:pt x="32946" y="32359"/>
                    <a:pt x="32768" y="32369"/>
                    <a:pt x="32594" y="32389"/>
                  </a:cubicBezTo>
                  <a:cubicBezTo>
                    <a:pt x="32491" y="32303"/>
                    <a:pt x="32389" y="32201"/>
                    <a:pt x="32281" y="32082"/>
                  </a:cubicBezTo>
                  <a:lnTo>
                    <a:pt x="32281" y="32082"/>
                  </a:lnTo>
                  <a:cubicBezTo>
                    <a:pt x="32528" y="32132"/>
                    <a:pt x="32778" y="32158"/>
                    <a:pt x="33032" y="32158"/>
                  </a:cubicBezTo>
                  <a:cubicBezTo>
                    <a:pt x="33259" y="32158"/>
                    <a:pt x="33490" y="32135"/>
                    <a:pt x="33721" y="32095"/>
                  </a:cubicBezTo>
                  <a:cubicBezTo>
                    <a:pt x="34330" y="31990"/>
                    <a:pt x="34937" y="31746"/>
                    <a:pt x="35580" y="31350"/>
                  </a:cubicBezTo>
                  <a:cubicBezTo>
                    <a:pt x="36252" y="30935"/>
                    <a:pt x="36934" y="30369"/>
                    <a:pt x="37662" y="29621"/>
                  </a:cubicBezTo>
                  <a:cubicBezTo>
                    <a:pt x="39218" y="28025"/>
                    <a:pt x="40493" y="25838"/>
                    <a:pt x="41248" y="23461"/>
                  </a:cubicBezTo>
                  <a:cubicBezTo>
                    <a:pt x="41567" y="22499"/>
                    <a:pt x="41795" y="21530"/>
                    <a:pt x="41920" y="20587"/>
                  </a:cubicBezTo>
                  <a:cubicBezTo>
                    <a:pt x="42049" y="19599"/>
                    <a:pt x="42065" y="18656"/>
                    <a:pt x="41970" y="17786"/>
                  </a:cubicBezTo>
                  <a:cubicBezTo>
                    <a:pt x="41749" y="15763"/>
                    <a:pt x="40922" y="14194"/>
                    <a:pt x="39577" y="13252"/>
                  </a:cubicBezTo>
                  <a:cubicBezTo>
                    <a:pt x="39531" y="13218"/>
                    <a:pt x="39462" y="13169"/>
                    <a:pt x="39376" y="13119"/>
                  </a:cubicBezTo>
                  <a:lnTo>
                    <a:pt x="39228" y="13274"/>
                  </a:lnTo>
                  <a:cubicBezTo>
                    <a:pt x="38279" y="12675"/>
                    <a:pt x="37208" y="12322"/>
                    <a:pt x="36044" y="12234"/>
                  </a:cubicBezTo>
                  <a:cubicBezTo>
                    <a:pt x="35846" y="12220"/>
                    <a:pt x="35642" y="12214"/>
                    <a:pt x="35438" y="12214"/>
                  </a:cubicBezTo>
                  <a:cubicBezTo>
                    <a:pt x="34496" y="12214"/>
                    <a:pt x="33504" y="12375"/>
                    <a:pt x="32495" y="12695"/>
                  </a:cubicBezTo>
                  <a:cubicBezTo>
                    <a:pt x="32373" y="12731"/>
                    <a:pt x="32254" y="12771"/>
                    <a:pt x="32139" y="12813"/>
                  </a:cubicBezTo>
                  <a:cubicBezTo>
                    <a:pt x="32126" y="12748"/>
                    <a:pt x="32116" y="12684"/>
                    <a:pt x="32103" y="12622"/>
                  </a:cubicBezTo>
                  <a:cubicBezTo>
                    <a:pt x="31974" y="12012"/>
                    <a:pt x="31816" y="11429"/>
                    <a:pt x="31628" y="10885"/>
                  </a:cubicBezTo>
                  <a:cubicBezTo>
                    <a:pt x="31428" y="10305"/>
                    <a:pt x="31186" y="9755"/>
                    <a:pt x="30913" y="9254"/>
                  </a:cubicBezTo>
                  <a:cubicBezTo>
                    <a:pt x="30623" y="8717"/>
                    <a:pt x="30287" y="8216"/>
                    <a:pt x="29915" y="7768"/>
                  </a:cubicBezTo>
                  <a:cubicBezTo>
                    <a:pt x="29525" y="7293"/>
                    <a:pt x="29081" y="6862"/>
                    <a:pt x="28603" y="6486"/>
                  </a:cubicBezTo>
                  <a:cubicBezTo>
                    <a:pt x="28106" y="6097"/>
                    <a:pt x="27552" y="5754"/>
                    <a:pt x="26962" y="5471"/>
                  </a:cubicBezTo>
                  <a:cubicBezTo>
                    <a:pt x="26359" y="5184"/>
                    <a:pt x="25700" y="4947"/>
                    <a:pt x="25001" y="4769"/>
                  </a:cubicBezTo>
                  <a:cubicBezTo>
                    <a:pt x="24800" y="4720"/>
                    <a:pt x="24599" y="4673"/>
                    <a:pt x="24388" y="4630"/>
                  </a:cubicBezTo>
                  <a:cubicBezTo>
                    <a:pt x="24490" y="4238"/>
                    <a:pt x="24543" y="3840"/>
                    <a:pt x="24543" y="3438"/>
                  </a:cubicBezTo>
                  <a:cubicBezTo>
                    <a:pt x="24543" y="3085"/>
                    <a:pt x="24408" y="2752"/>
                    <a:pt x="24157" y="2501"/>
                  </a:cubicBezTo>
                  <a:cubicBezTo>
                    <a:pt x="24032" y="2376"/>
                    <a:pt x="23884" y="2277"/>
                    <a:pt x="23719" y="2212"/>
                  </a:cubicBezTo>
                  <a:cubicBezTo>
                    <a:pt x="23561" y="2145"/>
                    <a:pt x="23393" y="2113"/>
                    <a:pt x="23218" y="2113"/>
                  </a:cubicBezTo>
                  <a:cubicBezTo>
                    <a:pt x="22886" y="2113"/>
                    <a:pt x="22569" y="2241"/>
                    <a:pt x="22328" y="2462"/>
                  </a:cubicBezTo>
                  <a:cubicBezTo>
                    <a:pt x="22292" y="1944"/>
                    <a:pt x="22197" y="1418"/>
                    <a:pt x="22025" y="900"/>
                  </a:cubicBezTo>
                  <a:cubicBezTo>
                    <a:pt x="21844" y="363"/>
                    <a:pt x="21343" y="0"/>
                    <a:pt x="20776" y="0"/>
                  </a:cubicBezTo>
                  <a:close/>
                </a:path>
              </a:pathLst>
            </a:custGeom>
            <a:solidFill>
              <a:srgbClr val="FFFFFF"/>
            </a:solidFill>
            <a:ln>
              <a:noFill/>
            </a:ln>
            <a:effectLst>
              <a:outerShdw blurRad="28575" dist="19050" dir="195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0" name="Google Shape;2588;p42"/>
            <p:cNvSpPr/>
            <p:nvPr/>
          </p:nvSpPr>
          <p:spPr>
            <a:xfrm>
              <a:off x="7404492" y="5034424"/>
              <a:ext cx="861895" cy="1242705"/>
            </a:xfrm>
            <a:custGeom>
              <a:avLst/>
              <a:gdLst/>
              <a:ahLst/>
              <a:cxnLst/>
              <a:rect l="l" t="t" r="r" b="b"/>
              <a:pathLst>
                <a:path w="11337" h="16346" extrusionOk="0">
                  <a:moveTo>
                    <a:pt x="4522" y="0"/>
                  </a:moveTo>
                  <a:cubicBezTo>
                    <a:pt x="4120" y="2109"/>
                    <a:pt x="2261" y="6581"/>
                    <a:pt x="455" y="7721"/>
                  </a:cubicBezTo>
                  <a:cubicBezTo>
                    <a:pt x="455" y="7721"/>
                    <a:pt x="1" y="8891"/>
                    <a:pt x="2917" y="13261"/>
                  </a:cubicBezTo>
                  <a:cubicBezTo>
                    <a:pt x="4618" y="15814"/>
                    <a:pt x="7204" y="16346"/>
                    <a:pt x="9060" y="16346"/>
                  </a:cubicBezTo>
                  <a:cubicBezTo>
                    <a:pt x="10384" y="16346"/>
                    <a:pt x="11337" y="16076"/>
                    <a:pt x="11337" y="16076"/>
                  </a:cubicBezTo>
                  <a:lnTo>
                    <a:pt x="11337" y="1479"/>
                  </a:lnTo>
                  <a:cubicBezTo>
                    <a:pt x="10904" y="1572"/>
                    <a:pt x="10463" y="1612"/>
                    <a:pt x="10024" y="1612"/>
                  </a:cubicBezTo>
                  <a:cubicBezTo>
                    <a:pt x="7233" y="1612"/>
                    <a:pt x="4522" y="0"/>
                    <a:pt x="452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1" name="Google Shape;2589;p42"/>
            <p:cNvSpPr/>
            <p:nvPr/>
          </p:nvSpPr>
          <p:spPr>
            <a:xfrm>
              <a:off x="8277401" y="5034424"/>
              <a:ext cx="861895" cy="1242705"/>
            </a:xfrm>
            <a:custGeom>
              <a:avLst/>
              <a:gdLst/>
              <a:ahLst/>
              <a:cxnLst/>
              <a:rect l="l" t="t" r="r" b="b"/>
              <a:pathLst>
                <a:path w="11337" h="16346" extrusionOk="0">
                  <a:moveTo>
                    <a:pt x="6815" y="0"/>
                  </a:moveTo>
                  <a:cubicBezTo>
                    <a:pt x="6815" y="0"/>
                    <a:pt x="4104" y="1612"/>
                    <a:pt x="1314" y="1612"/>
                  </a:cubicBezTo>
                  <a:cubicBezTo>
                    <a:pt x="874" y="1612"/>
                    <a:pt x="433" y="1572"/>
                    <a:pt x="0" y="1479"/>
                  </a:cubicBezTo>
                  <a:lnTo>
                    <a:pt x="0" y="16076"/>
                  </a:lnTo>
                  <a:cubicBezTo>
                    <a:pt x="0" y="16076"/>
                    <a:pt x="954" y="16346"/>
                    <a:pt x="2278" y="16346"/>
                  </a:cubicBezTo>
                  <a:cubicBezTo>
                    <a:pt x="4136" y="16346"/>
                    <a:pt x="6722" y="15814"/>
                    <a:pt x="8424" y="13261"/>
                  </a:cubicBezTo>
                  <a:cubicBezTo>
                    <a:pt x="11337" y="8891"/>
                    <a:pt x="10885" y="7721"/>
                    <a:pt x="10885" y="7721"/>
                  </a:cubicBezTo>
                  <a:cubicBezTo>
                    <a:pt x="9076" y="6581"/>
                    <a:pt x="7218" y="2109"/>
                    <a:pt x="681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2" name="Google Shape;2590;p42"/>
            <p:cNvSpPr/>
            <p:nvPr/>
          </p:nvSpPr>
          <p:spPr>
            <a:xfrm>
              <a:off x="6921207" y="5621489"/>
              <a:ext cx="859159" cy="691599"/>
            </a:xfrm>
            <a:custGeom>
              <a:avLst/>
              <a:gdLst/>
              <a:ahLst/>
              <a:cxnLst/>
              <a:rect l="l" t="t" r="r" b="b"/>
              <a:pathLst>
                <a:path w="11301" h="9097" extrusionOk="0">
                  <a:moveTo>
                    <a:pt x="5845" y="1"/>
                  </a:moveTo>
                  <a:cubicBezTo>
                    <a:pt x="5553" y="1"/>
                    <a:pt x="5252" y="36"/>
                    <a:pt x="4944" y="112"/>
                  </a:cubicBezTo>
                  <a:cubicBezTo>
                    <a:pt x="4489" y="223"/>
                    <a:pt x="4024" y="418"/>
                    <a:pt x="3547" y="718"/>
                  </a:cubicBezTo>
                  <a:cubicBezTo>
                    <a:pt x="0" y="2934"/>
                    <a:pt x="3636" y="9097"/>
                    <a:pt x="7400" y="9097"/>
                  </a:cubicBezTo>
                  <a:cubicBezTo>
                    <a:pt x="7889" y="9097"/>
                    <a:pt x="8381" y="8993"/>
                    <a:pt x="8859" y="8762"/>
                  </a:cubicBezTo>
                  <a:cubicBezTo>
                    <a:pt x="11301" y="7586"/>
                    <a:pt x="10899" y="3869"/>
                    <a:pt x="9066" y="1674"/>
                  </a:cubicBezTo>
                  <a:cubicBezTo>
                    <a:pt x="8241" y="681"/>
                    <a:pt x="7124" y="1"/>
                    <a:pt x="584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3" name="Google Shape;2591;p42"/>
            <p:cNvSpPr/>
            <p:nvPr/>
          </p:nvSpPr>
          <p:spPr>
            <a:xfrm>
              <a:off x="7080858" y="5629927"/>
              <a:ext cx="544947" cy="683085"/>
            </a:xfrm>
            <a:custGeom>
              <a:avLst/>
              <a:gdLst/>
              <a:ahLst/>
              <a:cxnLst/>
              <a:rect l="l" t="t" r="r" b="b"/>
              <a:pathLst>
                <a:path w="7168" h="8985" extrusionOk="0">
                  <a:moveTo>
                    <a:pt x="2844" y="1"/>
                  </a:moveTo>
                  <a:lnTo>
                    <a:pt x="2844" y="1"/>
                  </a:lnTo>
                  <a:cubicBezTo>
                    <a:pt x="2389" y="112"/>
                    <a:pt x="1924" y="307"/>
                    <a:pt x="1447" y="607"/>
                  </a:cubicBezTo>
                  <a:cubicBezTo>
                    <a:pt x="425" y="1243"/>
                    <a:pt x="0" y="2208"/>
                    <a:pt x="0" y="3256"/>
                  </a:cubicBezTo>
                  <a:cubicBezTo>
                    <a:pt x="3" y="5857"/>
                    <a:pt x="2620" y="8984"/>
                    <a:pt x="5302" y="8984"/>
                  </a:cubicBezTo>
                  <a:cubicBezTo>
                    <a:pt x="5790" y="8984"/>
                    <a:pt x="6281" y="8882"/>
                    <a:pt x="6759" y="8651"/>
                  </a:cubicBezTo>
                  <a:cubicBezTo>
                    <a:pt x="6314" y="7772"/>
                    <a:pt x="6396" y="6262"/>
                    <a:pt x="6845" y="3603"/>
                  </a:cubicBezTo>
                  <a:lnTo>
                    <a:pt x="6848" y="3603"/>
                  </a:lnTo>
                  <a:cubicBezTo>
                    <a:pt x="6937" y="3058"/>
                    <a:pt x="7042" y="2462"/>
                    <a:pt x="7167" y="1817"/>
                  </a:cubicBezTo>
                  <a:cubicBezTo>
                    <a:pt x="7102" y="1730"/>
                    <a:pt x="7036" y="1645"/>
                    <a:pt x="6966" y="1563"/>
                  </a:cubicBezTo>
                  <a:cubicBezTo>
                    <a:pt x="6387" y="2188"/>
                    <a:pt x="6008" y="3019"/>
                    <a:pt x="5737" y="3840"/>
                  </a:cubicBezTo>
                  <a:cubicBezTo>
                    <a:pt x="5355" y="5006"/>
                    <a:pt x="5131" y="6242"/>
                    <a:pt x="4525" y="7310"/>
                  </a:cubicBezTo>
                  <a:cubicBezTo>
                    <a:pt x="2752" y="6608"/>
                    <a:pt x="2089" y="4423"/>
                    <a:pt x="2053" y="2515"/>
                  </a:cubicBezTo>
                  <a:cubicBezTo>
                    <a:pt x="2033" y="1263"/>
                    <a:pt x="2280" y="478"/>
                    <a:pt x="284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4" name="Google Shape;2592;p42"/>
            <p:cNvSpPr/>
            <p:nvPr/>
          </p:nvSpPr>
          <p:spPr>
            <a:xfrm>
              <a:off x="8680100" y="5621337"/>
              <a:ext cx="908195" cy="691675"/>
            </a:xfrm>
            <a:custGeom>
              <a:avLst/>
              <a:gdLst/>
              <a:ahLst/>
              <a:cxnLst/>
              <a:rect l="l" t="t" r="r" b="b"/>
              <a:pathLst>
                <a:path w="11946" h="9098" extrusionOk="0">
                  <a:moveTo>
                    <a:pt x="6556" y="1"/>
                  </a:moveTo>
                  <a:cubicBezTo>
                    <a:pt x="2440" y="1"/>
                    <a:pt x="1" y="7055"/>
                    <a:pt x="3539" y="8764"/>
                  </a:cubicBezTo>
                  <a:cubicBezTo>
                    <a:pt x="4017" y="8993"/>
                    <a:pt x="4510" y="9098"/>
                    <a:pt x="5001" y="9098"/>
                  </a:cubicBezTo>
                  <a:cubicBezTo>
                    <a:pt x="5483" y="9098"/>
                    <a:pt x="5964" y="8997"/>
                    <a:pt x="6429" y="8814"/>
                  </a:cubicBezTo>
                  <a:cubicBezTo>
                    <a:pt x="9582" y="7581"/>
                    <a:pt x="11946" y="2651"/>
                    <a:pt x="8854" y="720"/>
                  </a:cubicBezTo>
                  <a:cubicBezTo>
                    <a:pt x="8610" y="568"/>
                    <a:pt x="8370" y="443"/>
                    <a:pt x="8136" y="341"/>
                  </a:cubicBezTo>
                  <a:cubicBezTo>
                    <a:pt x="7589" y="106"/>
                    <a:pt x="7060" y="1"/>
                    <a:pt x="6556"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5" name="Google Shape;2593;p42"/>
            <p:cNvSpPr/>
            <p:nvPr/>
          </p:nvSpPr>
          <p:spPr>
            <a:xfrm>
              <a:off x="8909465" y="5621413"/>
              <a:ext cx="389172" cy="691599"/>
            </a:xfrm>
            <a:custGeom>
              <a:avLst/>
              <a:gdLst/>
              <a:ahLst/>
              <a:cxnLst/>
              <a:rect l="l" t="t" r="r" b="b"/>
              <a:pathLst>
                <a:path w="5119" h="9097" extrusionOk="0">
                  <a:moveTo>
                    <a:pt x="3537" y="0"/>
                  </a:moveTo>
                  <a:cubicBezTo>
                    <a:pt x="3211" y="0"/>
                    <a:pt x="2895" y="46"/>
                    <a:pt x="2594" y="129"/>
                  </a:cubicBezTo>
                  <a:cubicBezTo>
                    <a:pt x="1550" y="412"/>
                    <a:pt x="656" y="1147"/>
                    <a:pt x="1" y="2083"/>
                  </a:cubicBezTo>
                  <a:cubicBezTo>
                    <a:pt x="113" y="2670"/>
                    <a:pt x="209" y="3214"/>
                    <a:pt x="291" y="3718"/>
                  </a:cubicBezTo>
                  <a:cubicBezTo>
                    <a:pt x="291" y="3715"/>
                    <a:pt x="294" y="3715"/>
                    <a:pt x="294" y="3715"/>
                  </a:cubicBezTo>
                  <a:cubicBezTo>
                    <a:pt x="735" y="6318"/>
                    <a:pt x="822" y="7817"/>
                    <a:pt x="410" y="8707"/>
                  </a:cubicBezTo>
                  <a:cubicBezTo>
                    <a:pt x="446" y="8724"/>
                    <a:pt x="482" y="8743"/>
                    <a:pt x="522" y="8763"/>
                  </a:cubicBezTo>
                  <a:cubicBezTo>
                    <a:pt x="1000" y="8994"/>
                    <a:pt x="1494" y="9096"/>
                    <a:pt x="1981" y="9096"/>
                  </a:cubicBezTo>
                  <a:cubicBezTo>
                    <a:pt x="2466" y="9096"/>
                    <a:pt x="2947" y="8997"/>
                    <a:pt x="3412" y="8813"/>
                  </a:cubicBezTo>
                  <a:cubicBezTo>
                    <a:pt x="3356" y="7698"/>
                    <a:pt x="2838" y="6615"/>
                    <a:pt x="2565" y="5511"/>
                  </a:cubicBezTo>
                  <a:cubicBezTo>
                    <a:pt x="2199" y="4028"/>
                    <a:pt x="2344" y="2311"/>
                    <a:pt x="3385" y="1197"/>
                  </a:cubicBezTo>
                  <a:cubicBezTo>
                    <a:pt x="3844" y="709"/>
                    <a:pt x="4469" y="416"/>
                    <a:pt x="5119" y="340"/>
                  </a:cubicBezTo>
                  <a:cubicBezTo>
                    <a:pt x="4571" y="106"/>
                    <a:pt x="4045" y="0"/>
                    <a:pt x="3537"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6" name="Google Shape;2594;p42"/>
            <p:cNvSpPr/>
            <p:nvPr/>
          </p:nvSpPr>
          <p:spPr>
            <a:xfrm>
              <a:off x="9229450" y="5717128"/>
              <a:ext cx="196525" cy="312007"/>
            </a:xfrm>
            <a:custGeom>
              <a:avLst/>
              <a:gdLst/>
              <a:ahLst/>
              <a:cxnLst/>
              <a:rect l="l" t="t" r="r" b="b"/>
              <a:pathLst>
                <a:path w="2585" h="4104" extrusionOk="0">
                  <a:moveTo>
                    <a:pt x="893" y="1"/>
                  </a:moveTo>
                  <a:cubicBezTo>
                    <a:pt x="695" y="1"/>
                    <a:pt x="488" y="132"/>
                    <a:pt x="379" y="310"/>
                  </a:cubicBezTo>
                  <a:cubicBezTo>
                    <a:pt x="231" y="544"/>
                    <a:pt x="208" y="831"/>
                    <a:pt x="192" y="1105"/>
                  </a:cubicBezTo>
                  <a:cubicBezTo>
                    <a:pt x="129" y="1961"/>
                    <a:pt x="70" y="2821"/>
                    <a:pt x="10" y="3682"/>
                  </a:cubicBezTo>
                  <a:cubicBezTo>
                    <a:pt x="3" y="3754"/>
                    <a:pt x="0" y="3833"/>
                    <a:pt x="40" y="3896"/>
                  </a:cubicBezTo>
                  <a:cubicBezTo>
                    <a:pt x="70" y="3942"/>
                    <a:pt x="119" y="3968"/>
                    <a:pt x="169" y="3992"/>
                  </a:cubicBezTo>
                  <a:cubicBezTo>
                    <a:pt x="327" y="4071"/>
                    <a:pt x="501" y="4103"/>
                    <a:pt x="676" y="4103"/>
                  </a:cubicBezTo>
                  <a:cubicBezTo>
                    <a:pt x="989" y="4103"/>
                    <a:pt x="1305" y="3992"/>
                    <a:pt x="1559" y="3803"/>
                  </a:cubicBezTo>
                  <a:cubicBezTo>
                    <a:pt x="1954" y="3510"/>
                    <a:pt x="2205" y="3062"/>
                    <a:pt x="2356" y="2594"/>
                  </a:cubicBezTo>
                  <a:cubicBezTo>
                    <a:pt x="2551" y="1991"/>
                    <a:pt x="2584" y="1306"/>
                    <a:pt x="2280" y="755"/>
                  </a:cubicBezTo>
                  <a:cubicBezTo>
                    <a:pt x="2043" y="323"/>
                    <a:pt x="1559" y="13"/>
                    <a:pt x="1081" y="13"/>
                  </a:cubicBezTo>
                  <a:cubicBezTo>
                    <a:pt x="1054" y="13"/>
                    <a:pt x="1028" y="13"/>
                    <a:pt x="1002" y="17"/>
                  </a:cubicBezTo>
                  <a:cubicBezTo>
                    <a:pt x="966" y="7"/>
                    <a:pt x="929" y="1"/>
                    <a:pt x="89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7" name="Google Shape;2595;p42"/>
            <p:cNvSpPr/>
            <p:nvPr/>
          </p:nvSpPr>
          <p:spPr>
            <a:xfrm>
              <a:off x="8262956" y="4996260"/>
              <a:ext cx="739571" cy="1394451"/>
            </a:xfrm>
            <a:custGeom>
              <a:avLst/>
              <a:gdLst/>
              <a:ahLst/>
              <a:cxnLst/>
              <a:rect l="l" t="t" r="r" b="b"/>
              <a:pathLst>
                <a:path w="9728" h="18342" extrusionOk="0">
                  <a:moveTo>
                    <a:pt x="6050" y="1"/>
                  </a:moveTo>
                  <a:cubicBezTo>
                    <a:pt x="4086" y="1902"/>
                    <a:pt x="688" y="1982"/>
                    <a:pt x="128" y="1982"/>
                  </a:cubicBezTo>
                  <a:cubicBezTo>
                    <a:pt x="76" y="1982"/>
                    <a:pt x="49" y="1981"/>
                    <a:pt x="49" y="1981"/>
                  </a:cubicBezTo>
                  <a:lnTo>
                    <a:pt x="49" y="1981"/>
                  </a:lnTo>
                  <a:cubicBezTo>
                    <a:pt x="49" y="1981"/>
                    <a:pt x="81" y="8566"/>
                    <a:pt x="72" y="12607"/>
                  </a:cubicBezTo>
                  <a:cubicBezTo>
                    <a:pt x="65" y="13720"/>
                    <a:pt x="58" y="14640"/>
                    <a:pt x="49" y="15174"/>
                  </a:cubicBezTo>
                  <a:cubicBezTo>
                    <a:pt x="1" y="17342"/>
                    <a:pt x="1128" y="18341"/>
                    <a:pt x="4149" y="18341"/>
                  </a:cubicBezTo>
                  <a:cubicBezTo>
                    <a:pt x="4250" y="18341"/>
                    <a:pt x="4353" y="18340"/>
                    <a:pt x="4458" y="18338"/>
                  </a:cubicBezTo>
                  <a:cubicBezTo>
                    <a:pt x="4778" y="18334"/>
                    <a:pt x="5120" y="18314"/>
                    <a:pt x="5482" y="18288"/>
                  </a:cubicBezTo>
                  <a:cubicBezTo>
                    <a:pt x="9078" y="18017"/>
                    <a:pt x="9727" y="17428"/>
                    <a:pt x="8795" y="11941"/>
                  </a:cubicBezTo>
                  <a:cubicBezTo>
                    <a:pt x="8686" y="11268"/>
                    <a:pt x="8547" y="10520"/>
                    <a:pt x="8389" y="9697"/>
                  </a:cubicBezTo>
                  <a:cubicBezTo>
                    <a:pt x="7691" y="6068"/>
                    <a:pt x="7128" y="3692"/>
                    <a:pt x="6725" y="2203"/>
                  </a:cubicBezTo>
                  <a:cubicBezTo>
                    <a:pt x="6290" y="574"/>
                    <a:pt x="6050" y="1"/>
                    <a:pt x="6050"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8" name="Google Shape;2596;p42"/>
            <p:cNvSpPr/>
            <p:nvPr/>
          </p:nvSpPr>
          <p:spPr>
            <a:xfrm>
              <a:off x="8263108" y="5903769"/>
              <a:ext cx="739419" cy="486940"/>
            </a:xfrm>
            <a:custGeom>
              <a:avLst/>
              <a:gdLst/>
              <a:ahLst/>
              <a:cxnLst/>
              <a:rect l="l" t="t" r="r" b="b"/>
              <a:pathLst>
                <a:path w="9726" h="6405" extrusionOk="0">
                  <a:moveTo>
                    <a:pt x="8796" y="1"/>
                  </a:moveTo>
                  <a:lnTo>
                    <a:pt x="8796" y="1"/>
                  </a:lnTo>
                  <a:cubicBezTo>
                    <a:pt x="7206" y="891"/>
                    <a:pt x="5442" y="1164"/>
                    <a:pt x="3876" y="1164"/>
                  </a:cubicBezTo>
                  <a:cubicBezTo>
                    <a:pt x="2260" y="1164"/>
                    <a:pt x="854" y="874"/>
                    <a:pt x="67" y="670"/>
                  </a:cubicBezTo>
                  <a:cubicBezTo>
                    <a:pt x="63" y="1783"/>
                    <a:pt x="56" y="2706"/>
                    <a:pt x="47" y="3237"/>
                  </a:cubicBezTo>
                  <a:cubicBezTo>
                    <a:pt x="0" y="5407"/>
                    <a:pt x="1130" y="6404"/>
                    <a:pt x="4160" y="6404"/>
                  </a:cubicBezTo>
                  <a:cubicBezTo>
                    <a:pt x="4567" y="6404"/>
                    <a:pt x="5008" y="6386"/>
                    <a:pt x="5484" y="6351"/>
                  </a:cubicBezTo>
                  <a:cubicBezTo>
                    <a:pt x="9076" y="6080"/>
                    <a:pt x="9725" y="5494"/>
                    <a:pt x="8796"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69" name="Google Shape;2597;p42"/>
            <p:cNvSpPr/>
            <p:nvPr/>
          </p:nvSpPr>
          <p:spPr>
            <a:xfrm>
              <a:off x="8266605" y="5093268"/>
              <a:ext cx="507695" cy="1297367"/>
            </a:xfrm>
            <a:custGeom>
              <a:avLst/>
              <a:gdLst/>
              <a:ahLst/>
              <a:cxnLst/>
              <a:rect l="l" t="t" r="r" b="b"/>
              <a:pathLst>
                <a:path w="6678" h="17065" extrusionOk="0">
                  <a:moveTo>
                    <a:pt x="6420" y="1"/>
                  </a:moveTo>
                  <a:cubicBezTo>
                    <a:pt x="5649" y="498"/>
                    <a:pt x="4733" y="883"/>
                    <a:pt x="3649" y="1137"/>
                  </a:cubicBezTo>
                  <a:cubicBezTo>
                    <a:pt x="3612" y="1227"/>
                    <a:pt x="3576" y="1312"/>
                    <a:pt x="3536" y="1397"/>
                  </a:cubicBezTo>
                  <a:cubicBezTo>
                    <a:pt x="3467" y="1543"/>
                    <a:pt x="3395" y="1681"/>
                    <a:pt x="3319" y="1813"/>
                  </a:cubicBezTo>
                  <a:lnTo>
                    <a:pt x="3319" y="1810"/>
                  </a:lnTo>
                  <a:cubicBezTo>
                    <a:pt x="2798" y="2713"/>
                    <a:pt x="2073" y="3323"/>
                    <a:pt x="1322" y="3645"/>
                  </a:cubicBezTo>
                  <a:cubicBezTo>
                    <a:pt x="1319" y="3645"/>
                    <a:pt x="1319" y="3648"/>
                    <a:pt x="1315" y="3648"/>
                  </a:cubicBezTo>
                  <a:lnTo>
                    <a:pt x="1315" y="3652"/>
                  </a:lnTo>
                  <a:cubicBezTo>
                    <a:pt x="884" y="3837"/>
                    <a:pt x="442" y="3978"/>
                    <a:pt x="13" y="4054"/>
                  </a:cubicBezTo>
                  <a:cubicBezTo>
                    <a:pt x="21" y="5741"/>
                    <a:pt x="24" y="7814"/>
                    <a:pt x="24" y="9659"/>
                  </a:cubicBezTo>
                  <a:lnTo>
                    <a:pt x="24" y="11331"/>
                  </a:lnTo>
                  <a:cubicBezTo>
                    <a:pt x="577" y="11475"/>
                    <a:pt x="1437" y="11660"/>
                    <a:pt x="2462" y="11759"/>
                  </a:cubicBezTo>
                  <a:cubicBezTo>
                    <a:pt x="2083" y="9597"/>
                    <a:pt x="2149" y="7359"/>
                    <a:pt x="2683" y="5230"/>
                  </a:cubicBezTo>
                  <a:cubicBezTo>
                    <a:pt x="2762" y="4917"/>
                    <a:pt x="2851" y="4598"/>
                    <a:pt x="3046" y="4337"/>
                  </a:cubicBezTo>
                  <a:cubicBezTo>
                    <a:pt x="3286" y="4011"/>
                    <a:pt x="3655" y="3817"/>
                    <a:pt x="3985" y="3583"/>
                  </a:cubicBezTo>
                  <a:cubicBezTo>
                    <a:pt x="4809" y="2990"/>
                    <a:pt x="5415" y="2097"/>
                    <a:pt x="5656" y="1108"/>
                  </a:cubicBezTo>
                  <a:cubicBezTo>
                    <a:pt x="6025" y="1026"/>
                    <a:pt x="6371" y="982"/>
                    <a:pt x="6677" y="927"/>
                  </a:cubicBezTo>
                  <a:cubicBezTo>
                    <a:pt x="6581" y="567"/>
                    <a:pt x="6496" y="261"/>
                    <a:pt x="6420" y="1"/>
                  </a:cubicBezTo>
                  <a:close/>
                  <a:moveTo>
                    <a:pt x="16" y="12140"/>
                  </a:moveTo>
                  <a:cubicBezTo>
                    <a:pt x="13" y="12889"/>
                    <a:pt x="7" y="13499"/>
                    <a:pt x="1" y="13898"/>
                  </a:cubicBezTo>
                  <a:cubicBezTo>
                    <a:pt x="7" y="13502"/>
                    <a:pt x="13" y="12889"/>
                    <a:pt x="16" y="12140"/>
                  </a:cubicBezTo>
                  <a:close/>
                  <a:moveTo>
                    <a:pt x="1" y="14026"/>
                  </a:moveTo>
                  <a:lnTo>
                    <a:pt x="1" y="14063"/>
                  </a:lnTo>
                  <a:cubicBezTo>
                    <a:pt x="11" y="15707"/>
                    <a:pt x="747" y="16642"/>
                    <a:pt x="2550" y="16950"/>
                  </a:cubicBezTo>
                  <a:lnTo>
                    <a:pt x="2550" y="16950"/>
                  </a:lnTo>
                  <a:cubicBezTo>
                    <a:pt x="735" y="16639"/>
                    <a:pt x="1" y="15692"/>
                    <a:pt x="1" y="14026"/>
                  </a:cubicBezTo>
                  <a:close/>
                  <a:moveTo>
                    <a:pt x="2550" y="16950"/>
                  </a:moveTo>
                  <a:cubicBezTo>
                    <a:pt x="3001" y="17027"/>
                    <a:pt x="3518" y="17065"/>
                    <a:pt x="4107" y="17065"/>
                  </a:cubicBezTo>
                  <a:cubicBezTo>
                    <a:pt x="4107" y="17065"/>
                    <a:pt x="4108" y="17065"/>
                    <a:pt x="4109" y="17065"/>
                  </a:cubicBezTo>
                  <a:lnTo>
                    <a:pt x="4109" y="17065"/>
                  </a:lnTo>
                  <a:cubicBezTo>
                    <a:pt x="3519" y="17065"/>
                    <a:pt x="3001" y="17027"/>
                    <a:pt x="2550" y="16950"/>
                  </a:cubicBezTo>
                  <a:close/>
                  <a:moveTo>
                    <a:pt x="4404" y="17062"/>
                  </a:moveTo>
                  <a:cubicBezTo>
                    <a:pt x="4304" y="17065"/>
                    <a:pt x="4205" y="17065"/>
                    <a:pt x="4109" y="17065"/>
                  </a:cubicBezTo>
                  <a:lnTo>
                    <a:pt x="4109" y="17065"/>
                  </a:lnTo>
                  <a:cubicBezTo>
                    <a:pt x="4110" y="17065"/>
                    <a:pt x="4110" y="17065"/>
                    <a:pt x="4110" y="17065"/>
                  </a:cubicBezTo>
                  <a:cubicBezTo>
                    <a:pt x="4204" y="17065"/>
                    <a:pt x="4303" y="17065"/>
                    <a:pt x="4404" y="17062"/>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0" name="Google Shape;2598;p42"/>
            <p:cNvSpPr/>
            <p:nvPr/>
          </p:nvSpPr>
          <p:spPr>
            <a:xfrm>
              <a:off x="8266605" y="5954630"/>
              <a:ext cx="335346" cy="436003"/>
            </a:xfrm>
            <a:custGeom>
              <a:avLst/>
              <a:gdLst/>
              <a:ahLst/>
              <a:cxnLst/>
              <a:rect l="l" t="t" r="r" b="b"/>
              <a:pathLst>
                <a:path w="4411" h="5735" extrusionOk="0">
                  <a:moveTo>
                    <a:pt x="24" y="1"/>
                  </a:moveTo>
                  <a:cubicBezTo>
                    <a:pt x="21" y="264"/>
                    <a:pt x="21" y="518"/>
                    <a:pt x="17" y="755"/>
                  </a:cubicBezTo>
                  <a:cubicBezTo>
                    <a:pt x="13" y="1530"/>
                    <a:pt x="7" y="2162"/>
                    <a:pt x="1" y="2568"/>
                  </a:cubicBezTo>
                  <a:lnTo>
                    <a:pt x="1" y="2683"/>
                  </a:lnTo>
                  <a:lnTo>
                    <a:pt x="1" y="2696"/>
                  </a:lnTo>
                  <a:cubicBezTo>
                    <a:pt x="1" y="4776"/>
                    <a:pt x="1144" y="5735"/>
                    <a:pt x="4107" y="5735"/>
                  </a:cubicBezTo>
                  <a:cubicBezTo>
                    <a:pt x="4205" y="5735"/>
                    <a:pt x="4307" y="5735"/>
                    <a:pt x="4410" y="5732"/>
                  </a:cubicBezTo>
                  <a:cubicBezTo>
                    <a:pt x="3441" y="4103"/>
                    <a:pt x="2789" y="2294"/>
                    <a:pt x="2462" y="429"/>
                  </a:cubicBezTo>
                  <a:cubicBezTo>
                    <a:pt x="1437" y="330"/>
                    <a:pt x="577" y="145"/>
                    <a:pt x="24"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1" name="Google Shape;2599;p42"/>
            <p:cNvSpPr/>
            <p:nvPr/>
          </p:nvSpPr>
          <p:spPr>
            <a:xfrm>
              <a:off x="7530540" y="4996260"/>
              <a:ext cx="739267" cy="1394451"/>
            </a:xfrm>
            <a:custGeom>
              <a:avLst/>
              <a:gdLst/>
              <a:ahLst/>
              <a:cxnLst/>
              <a:rect l="l" t="t" r="r" b="b"/>
              <a:pathLst>
                <a:path w="9724" h="18342" extrusionOk="0">
                  <a:moveTo>
                    <a:pt x="3678" y="1"/>
                  </a:moveTo>
                  <a:cubicBezTo>
                    <a:pt x="3678" y="1"/>
                    <a:pt x="2798" y="2107"/>
                    <a:pt x="1342" y="9697"/>
                  </a:cubicBezTo>
                  <a:cubicBezTo>
                    <a:pt x="1176" y="10520"/>
                    <a:pt x="1042" y="11268"/>
                    <a:pt x="930" y="11941"/>
                  </a:cubicBezTo>
                  <a:cubicBezTo>
                    <a:pt x="0" y="17428"/>
                    <a:pt x="650" y="18017"/>
                    <a:pt x="4245" y="18288"/>
                  </a:cubicBezTo>
                  <a:cubicBezTo>
                    <a:pt x="4340" y="18294"/>
                    <a:pt x="4439" y="18301"/>
                    <a:pt x="4535" y="18308"/>
                  </a:cubicBezTo>
                  <a:cubicBezTo>
                    <a:pt x="4903" y="18330"/>
                    <a:pt x="5248" y="18342"/>
                    <a:pt x="5571" y="18342"/>
                  </a:cubicBezTo>
                  <a:cubicBezTo>
                    <a:pt x="8596" y="18342"/>
                    <a:pt x="9724" y="17344"/>
                    <a:pt x="9679" y="15174"/>
                  </a:cubicBezTo>
                  <a:cubicBezTo>
                    <a:pt x="9669" y="14640"/>
                    <a:pt x="9663" y="13720"/>
                    <a:pt x="9659" y="12607"/>
                  </a:cubicBezTo>
                  <a:cubicBezTo>
                    <a:pt x="9656" y="10689"/>
                    <a:pt x="9659" y="8194"/>
                    <a:pt x="9663" y="6105"/>
                  </a:cubicBezTo>
                  <a:cubicBezTo>
                    <a:pt x="9669" y="3797"/>
                    <a:pt x="9679" y="1981"/>
                    <a:pt x="9679" y="1981"/>
                  </a:cubicBezTo>
                  <a:lnTo>
                    <a:pt x="9679" y="1981"/>
                  </a:lnTo>
                  <a:cubicBezTo>
                    <a:pt x="9679" y="1981"/>
                    <a:pt x="9651" y="1982"/>
                    <a:pt x="9600" y="1982"/>
                  </a:cubicBezTo>
                  <a:cubicBezTo>
                    <a:pt x="9040" y="1982"/>
                    <a:pt x="5642" y="1902"/>
                    <a:pt x="3678"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2" name="Google Shape;2600;p42"/>
            <p:cNvSpPr/>
            <p:nvPr/>
          </p:nvSpPr>
          <p:spPr>
            <a:xfrm>
              <a:off x="7530540" y="5903769"/>
              <a:ext cx="739419" cy="486940"/>
            </a:xfrm>
            <a:custGeom>
              <a:avLst/>
              <a:gdLst/>
              <a:ahLst/>
              <a:cxnLst/>
              <a:rect l="l" t="t" r="r" b="b"/>
              <a:pathLst>
                <a:path w="9726" h="6405" extrusionOk="0">
                  <a:moveTo>
                    <a:pt x="930" y="1"/>
                  </a:moveTo>
                  <a:lnTo>
                    <a:pt x="930" y="1"/>
                  </a:lnTo>
                  <a:cubicBezTo>
                    <a:pt x="0" y="5494"/>
                    <a:pt x="650" y="6080"/>
                    <a:pt x="4241" y="6351"/>
                  </a:cubicBezTo>
                  <a:cubicBezTo>
                    <a:pt x="4718" y="6386"/>
                    <a:pt x="5159" y="6404"/>
                    <a:pt x="5565" y="6404"/>
                  </a:cubicBezTo>
                  <a:cubicBezTo>
                    <a:pt x="8596" y="6404"/>
                    <a:pt x="9726" y="5407"/>
                    <a:pt x="9679" y="3237"/>
                  </a:cubicBezTo>
                  <a:cubicBezTo>
                    <a:pt x="9669" y="2706"/>
                    <a:pt x="9663" y="1783"/>
                    <a:pt x="9659" y="670"/>
                  </a:cubicBezTo>
                  <a:cubicBezTo>
                    <a:pt x="8873" y="874"/>
                    <a:pt x="7468" y="1164"/>
                    <a:pt x="5852" y="1164"/>
                  </a:cubicBezTo>
                  <a:cubicBezTo>
                    <a:pt x="4286" y="1164"/>
                    <a:pt x="2521" y="891"/>
                    <a:pt x="930"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3" name="Google Shape;2601;p42"/>
            <p:cNvSpPr/>
            <p:nvPr/>
          </p:nvSpPr>
          <p:spPr>
            <a:xfrm>
              <a:off x="7601395" y="5091747"/>
              <a:ext cx="664078" cy="884475"/>
            </a:xfrm>
            <a:custGeom>
              <a:avLst/>
              <a:gdLst/>
              <a:ahLst/>
              <a:cxnLst/>
              <a:rect l="l" t="t" r="r" b="b"/>
              <a:pathLst>
                <a:path w="8735" h="11634" extrusionOk="0">
                  <a:moveTo>
                    <a:pt x="2334" y="1"/>
                  </a:moveTo>
                  <a:cubicBezTo>
                    <a:pt x="1942" y="1342"/>
                    <a:pt x="1277" y="3919"/>
                    <a:pt x="410" y="8441"/>
                  </a:cubicBezTo>
                  <a:cubicBezTo>
                    <a:pt x="248" y="9264"/>
                    <a:pt x="110" y="10012"/>
                    <a:pt x="1" y="10682"/>
                  </a:cubicBezTo>
                  <a:cubicBezTo>
                    <a:pt x="848" y="11159"/>
                    <a:pt x="1747" y="11459"/>
                    <a:pt x="2641" y="11634"/>
                  </a:cubicBezTo>
                  <a:cubicBezTo>
                    <a:pt x="2469" y="9047"/>
                    <a:pt x="2740" y="6430"/>
                    <a:pt x="3455" y="3939"/>
                  </a:cubicBezTo>
                  <a:cubicBezTo>
                    <a:pt x="3583" y="3484"/>
                    <a:pt x="3830" y="2953"/>
                    <a:pt x="4302" y="2927"/>
                  </a:cubicBezTo>
                  <a:lnTo>
                    <a:pt x="4337" y="2927"/>
                  </a:lnTo>
                  <a:cubicBezTo>
                    <a:pt x="4750" y="2927"/>
                    <a:pt x="5037" y="3332"/>
                    <a:pt x="5306" y="3656"/>
                  </a:cubicBezTo>
                  <a:cubicBezTo>
                    <a:pt x="6292" y="4818"/>
                    <a:pt x="7402" y="4786"/>
                    <a:pt x="8731" y="4849"/>
                  </a:cubicBezTo>
                  <a:cubicBezTo>
                    <a:pt x="8731" y="4585"/>
                    <a:pt x="8734" y="4328"/>
                    <a:pt x="8734" y="4081"/>
                  </a:cubicBezTo>
                  <a:lnTo>
                    <a:pt x="8734" y="4081"/>
                  </a:lnTo>
                  <a:cubicBezTo>
                    <a:pt x="8500" y="4120"/>
                    <a:pt x="8272" y="4143"/>
                    <a:pt x="8052" y="4143"/>
                  </a:cubicBezTo>
                  <a:cubicBezTo>
                    <a:pt x="7693" y="4143"/>
                    <a:pt x="7360" y="4084"/>
                    <a:pt x="7073" y="3952"/>
                  </a:cubicBezTo>
                  <a:cubicBezTo>
                    <a:pt x="6747" y="3807"/>
                    <a:pt x="6483" y="3566"/>
                    <a:pt x="6305" y="3217"/>
                  </a:cubicBezTo>
                  <a:cubicBezTo>
                    <a:pt x="5998" y="2604"/>
                    <a:pt x="6108" y="2242"/>
                    <a:pt x="6351" y="2080"/>
                  </a:cubicBezTo>
                  <a:cubicBezTo>
                    <a:pt x="6450" y="2015"/>
                    <a:pt x="6576" y="1981"/>
                    <a:pt x="6704" y="1981"/>
                  </a:cubicBezTo>
                  <a:cubicBezTo>
                    <a:pt x="6879" y="1981"/>
                    <a:pt x="7066" y="2041"/>
                    <a:pt x="7209" y="2159"/>
                  </a:cubicBezTo>
                  <a:cubicBezTo>
                    <a:pt x="7274" y="2208"/>
                    <a:pt x="7350" y="2238"/>
                    <a:pt x="7432" y="2242"/>
                  </a:cubicBezTo>
                  <a:lnTo>
                    <a:pt x="7432" y="2238"/>
                  </a:lnTo>
                  <a:lnTo>
                    <a:pt x="7442" y="2238"/>
                  </a:lnTo>
                  <a:cubicBezTo>
                    <a:pt x="7670" y="2238"/>
                    <a:pt x="7933" y="2060"/>
                    <a:pt x="8121" y="1750"/>
                  </a:cubicBezTo>
                  <a:lnTo>
                    <a:pt x="8121" y="1747"/>
                  </a:lnTo>
                  <a:cubicBezTo>
                    <a:pt x="8170" y="1671"/>
                    <a:pt x="8210" y="1583"/>
                    <a:pt x="8246" y="1490"/>
                  </a:cubicBezTo>
                  <a:cubicBezTo>
                    <a:pt x="5910" y="1402"/>
                    <a:pt x="3916" y="923"/>
                    <a:pt x="2334"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4" name="Google Shape;2602;p42"/>
            <p:cNvSpPr/>
            <p:nvPr/>
          </p:nvSpPr>
          <p:spPr>
            <a:xfrm>
              <a:off x="7599418" y="6296286"/>
              <a:ext cx="275895" cy="91838"/>
            </a:xfrm>
            <a:custGeom>
              <a:avLst/>
              <a:gdLst/>
              <a:ahLst/>
              <a:cxnLst/>
              <a:rect l="l" t="t" r="r" b="b"/>
              <a:pathLst>
                <a:path w="3629" h="1208" extrusionOk="0">
                  <a:moveTo>
                    <a:pt x="0" y="0"/>
                  </a:moveTo>
                  <a:lnTo>
                    <a:pt x="0" y="0"/>
                  </a:lnTo>
                  <a:cubicBezTo>
                    <a:pt x="486" y="816"/>
                    <a:pt x="1490" y="1041"/>
                    <a:pt x="3166" y="1175"/>
                  </a:cubicBezTo>
                  <a:lnTo>
                    <a:pt x="3166" y="1175"/>
                  </a:lnTo>
                  <a:cubicBezTo>
                    <a:pt x="1492" y="1039"/>
                    <a:pt x="486" y="816"/>
                    <a:pt x="0" y="0"/>
                  </a:cubicBezTo>
                  <a:close/>
                  <a:moveTo>
                    <a:pt x="3166" y="1175"/>
                  </a:moveTo>
                  <a:cubicBezTo>
                    <a:pt x="3222" y="1179"/>
                    <a:pt x="3278" y="1184"/>
                    <a:pt x="3335" y="1188"/>
                  </a:cubicBezTo>
                  <a:cubicBezTo>
                    <a:pt x="3434" y="1194"/>
                    <a:pt x="3533" y="1201"/>
                    <a:pt x="3629" y="1208"/>
                  </a:cubicBezTo>
                  <a:cubicBezTo>
                    <a:pt x="3533" y="1201"/>
                    <a:pt x="3434" y="1194"/>
                    <a:pt x="3339" y="1188"/>
                  </a:cubicBezTo>
                  <a:cubicBezTo>
                    <a:pt x="3281" y="1184"/>
                    <a:pt x="3223" y="1179"/>
                    <a:pt x="3166" y="1175"/>
                  </a:cubicBezTo>
                  <a:close/>
                </a:path>
              </a:pathLst>
            </a:custGeom>
            <a:solidFill>
              <a:srgbClr val="94B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5" name="Google Shape;2603;p42"/>
            <p:cNvSpPr/>
            <p:nvPr/>
          </p:nvSpPr>
          <p:spPr>
            <a:xfrm>
              <a:off x="7560342" y="5903769"/>
              <a:ext cx="314972" cy="484355"/>
            </a:xfrm>
            <a:custGeom>
              <a:avLst/>
              <a:gdLst/>
              <a:ahLst/>
              <a:cxnLst/>
              <a:rect l="l" t="t" r="r" b="b"/>
              <a:pathLst>
                <a:path w="4143" h="6371" extrusionOk="0">
                  <a:moveTo>
                    <a:pt x="541" y="1"/>
                  </a:moveTo>
                  <a:cubicBezTo>
                    <a:pt x="538" y="1"/>
                    <a:pt x="538" y="4"/>
                    <a:pt x="538" y="4"/>
                  </a:cubicBezTo>
                  <a:cubicBezTo>
                    <a:pt x="69" y="2775"/>
                    <a:pt x="1" y="4298"/>
                    <a:pt x="512" y="5158"/>
                  </a:cubicBezTo>
                  <a:cubicBezTo>
                    <a:pt x="1012" y="6005"/>
                    <a:pt x="2070" y="6216"/>
                    <a:pt x="3849" y="6351"/>
                  </a:cubicBezTo>
                  <a:cubicBezTo>
                    <a:pt x="3948" y="6357"/>
                    <a:pt x="4047" y="6364"/>
                    <a:pt x="4143" y="6371"/>
                  </a:cubicBezTo>
                  <a:cubicBezTo>
                    <a:pt x="4038" y="5811"/>
                    <a:pt x="3886" y="5257"/>
                    <a:pt x="3754" y="4703"/>
                  </a:cubicBezTo>
                  <a:cubicBezTo>
                    <a:pt x="3454" y="3470"/>
                    <a:pt x="3266" y="2215"/>
                    <a:pt x="3181" y="953"/>
                  </a:cubicBezTo>
                  <a:cubicBezTo>
                    <a:pt x="2287" y="778"/>
                    <a:pt x="1388" y="478"/>
                    <a:pt x="541"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6" name="Google Shape;2604;p42"/>
            <p:cNvSpPr/>
            <p:nvPr/>
          </p:nvSpPr>
          <p:spPr>
            <a:xfrm>
              <a:off x="6636801" y="4089815"/>
              <a:ext cx="1077198" cy="1331046"/>
            </a:xfrm>
            <a:custGeom>
              <a:avLst/>
              <a:gdLst/>
              <a:ahLst/>
              <a:cxnLst/>
              <a:rect l="l" t="t" r="r" b="b"/>
              <a:pathLst>
                <a:path w="14169" h="17508" extrusionOk="0">
                  <a:moveTo>
                    <a:pt x="6885" y="1"/>
                  </a:moveTo>
                  <a:cubicBezTo>
                    <a:pt x="5778" y="1"/>
                    <a:pt x="4602" y="263"/>
                    <a:pt x="3517" y="1023"/>
                  </a:cubicBezTo>
                  <a:cubicBezTo>
                    <a:pt x="1" y="3481"/>
                    <a:pt x="1606" y="11318"/>
                    <a:pt x="5528" y="15338"/>
                  </a:cubicBezTo>
                  <a:cubicBezTo>
                    <a:pt x="6972" y="16817"/>
                    <a:pt x="8196" y="17507"/>
                    <a:pt x="9287" y="17507"/>
                  </a:cubicBezTo>
                  <a:cubicBezTo>
                    <a:pt x="9468" y="17507"/>
                    <a:pt x="9645" y="17488"/>
                    <a:pt x="9819" y="17451"/>
                  </a:cubicBezTo>
                  <a:cubicBezTo>
                    <a:pt x="10164" y="17378"/>
                    <a:pt x="10497" y="17230"/>
                    <a:pt x="10821" y="17013"/>
                  </a:cubicBezTo>
                  <a:cubicBezTo>
                    <a:pt x="11805" y="16353"/>
                    <a:pt x="12702" y="15045"/>
                    <a:pt x="13592" y="13193"/>
                  </a:cubicBezTo>
                  <a:cubicBezTo>
                    <a:pt x="13783" y="12794"/>
                    <a:pt x="13974" y="12369"/>
                    <a:pt x="14169" y="11924"/>
                  </a:cubicBezTo>
                  <a:cubicBezTo>
                    <a:pt x="14169" y="11924"/>
                    <a:pt x="12277" y="10807"/>
                    <a:pt x="11585" y="7053"/>
                  </a:cubicBezTo>
                  <a:cubicBezTo>
                    <a:pt x="11311" y="5580"/>
                    <a:pt x="11222" y="3701"/>
                    <a:pt x="11506" y="1322"/>
                  </a:cubicBezTo>
                  <a:cubicBezTo>
                    <a:pt x="11506" y="1322"/>
                    <a:pt x="9368" y="1"/>
                    <a:pt x="6885"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7" name="Google Shape;2605;p42"/>
            <p:cNvSpPr/>
            <p:nvPr/>
          </p:nvSpPr>
          <p:spPr>
            <a:xfrm>
              <a:off x="6789686" y="4390141"/>
              <a:ext cx="924312" cy="988477"/>
            </a:xfrm>
            <a:custGeom>
              <a:avLst/>
              <a:gdLst/>
              <a:ahLst/>
              <a:cxnLst/>
              <a:rect l="l" t="t" r="r" b="b"/>
              <a:pathLst>
                <a:path w="12158" h="13002" extrusionOk="0">
                  <a:moveTo>
                    <a:pt x="5237" y="1"/>
                  </a:moveTo>
                  <a:cubicBezTo>
                    <a:pt x="4773" y="1"/>
                    <a:pt x="4283" y="99"/>
                    <a:pt x="3771" y="325"/>
                  </a:cubicBezTo>
                  <a:cubicBezTo>
                    <a:pt x="0" y="1979"/>
                    <a:pt x="1658" y="8613"/>
                    <a:pt x="4720" y="11276"/>
                  </a:cubicBezTo>
                  <a:cubicBezTo>
                    <a:pt x="6317" y="12663"/>
                    <a:pt x="7708" y="13002"/>
                    <a:pt x="8674" y="13002"/>
                  </a:cubicBezTo>
                  <a:cubicBezTo>
                    <a:pt x="8720" y="13002"/>
                    <a:pt x="8765" y="13001"/>
                    <a:pt x="8810" y="13000"/>
                  </a:cubicBezTo>
                  <a:cubicBezTo>
                    <a:pt x="10009" y="12199"/>
                    <a:pt x="11073" y="10439"/>
                    <a:pt x="12158" y="7911"/>
                  </a:cubicBezTo>
                  <a:cubicBezTo>
                    <a:pt x="12158" y="7911"/>
                    <a:pt x="10266" y="6794"/>
                    <a:pt x="9574" y="3040"/>
                  </a:cubicBezTo>
                  <a:cubicBezTo>
                    <a:pt x="8814" y="1881"/>
                    <a:pt x="7273" y="1"/>
                    <a:pt x="5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8" name="Google Shape;2606;p42"/>
            <p:cNvSpPr/>
            <p:nvPr/>
          </p:nvSpPr>
          <p:spPr>
            <a:xfrm>
              <a:off x="6761150" y="4089815"/>
              <a:ext cx="725355" cy="1331046"/>
            </a:xfrm>
            <a:custGeom>
              <a:avLst/>
              <a:gdLst/>
              <a:ahLst/>
              <a:cxnLst/>
              <a:rect l="l" t="t" r="r" b="b"/>
              <a:pathLst>
                <a:path w="9541" h="17508" extrusionOk="0">
                  <a:moveTo>
                    <a:pt x="5313" y="1"/>
                  </a:moveTo>
                  <a:cubicBezTo>
                    <a:pt x="4206" y="1"/>
                    <a:pt x="3029" y="265"/>
                    <a:pt x="1944" y="1023"/>
                  </a:cubicBezTo>
                  <a:cubicBezTo>
                    <a:pt x="597" y="1965"/>
                    <a:pt x="0" y="3701"/>
                    <a:pt x="0" y="5709"/>
                  </a:cubicBezTo>
                  <a:cubicBezTo>
                    <a:pt x="3" y="8932"/>
                    <a:pt x="1539" y="12860"/>
                    <a:pt x="3955" y="15338"/>
                  </a:cubicBezTo>
                  <a:cubicBezTo>
                    <a:pt x="5398" y="16818"/>
                    <a:pt x="6624" y="17507"/>
                    <a:pt x="7715" y="17507"/>
                  </a:cubicBezTo>
                  <a:cubicBezTo>
                    <a:pt x="7896" y="17507"/>
                    <a:pt x="8071" y="17487"/>
                    <a:pt x="8246" y="17451"/>
                  </a:cubicBezTo>
                  <a:cubicBezTo>
                    <a:pt x="8110" y="17210"/>
                    <a:pt x="7929" y="16993"/>
                    <a:pt x="7715" y="16791"/>
                  </a:cubicBezTo>
                  <a:cubicBezTo>
                    <a:pt x="6963" y="16558"/>
                    <a:pt x="6097" y="16103"/>
                    <a:pt x="5158" y="15289"/>
                  </a:cubicBezTo>
                  <a:cubicBezTo>
                    <a:pt x="3556" y="13898"/>
                    <a:pt x="2340" y="11417"/>
                    <a:pt x="2083" y="9133"/>
                  </a:cubicBezTo>
                  <a:cubicBezTo>
                    <a:pt x="1813" y="8207"/>
                    <a:pt x="1595" y="7261"/>
                    <a:pt x="1404" y="6335"/>
                  </a:cubicBezTo>
                  <a:cubicBezTo>
                    <a:pt x="1101" y="4875"/>
                    <a:pt x="884" y="3187"/>
                    <a:pt x="1839" y="2048"/>
                  </a:cubicBezTo>
                  <a:cubicBezTo>
                    <a:pt x="2580" y="1161"/>
                    <a:pt x="3830" y="887"/>
                    <a:pt x="4986" y="858"/>
                  </a:cubicBezTo>
                  <a:cubicBezTo>
                    <a:pt x="5049" y="858"/>
                    <a:pt x="5108" y="854"/>
                    <a:pt x="5167" y="854"/>
                  </a:cubicBezTo>
                  <a:cubicBezTo>
                    <a:pt x="6093" y="854"/>
                    <a:pt x="7085" y="1049"/>
                    <a:pt x="7646" y="1768"/>
                  </a:cubicBezTo>
                  <a:cubicBezTo>
                    <a:pt x="7926" y="2124"/>
                    <a:pt x="8061" y="2568"/>
                    <a:pt x="8163" y="3003"/>
                  </a:cubicBezTo>
                  <a:cubicBezTo>
                    <a:pt x="8338" y="3748"/>
                    <a:pt x="8437" y="4503"/>
                    <a:pt x="8512" y="5264"/>
                  </a:cubicBezTo>
                  <a:cubicBezTo>
                    <a:pt x="8852" y="5570"/>
                    <a:pt x="9152" y="5903"/>
                    <a:pt x="9412" y="6226"/>
                  </a:cubicBezTo>
                  <a:cubicBezTo>
                    <a:pt x="9356" y="5692"/>
                    <a:pt x="9330" y="5129"/>
                    <a:pt x="9330" y="4539"/>
                  </a:cubicBezTo>
                  <a:cubicBezTo>
                    <a:pt x="9330" y="3333"/>
                    <a:pt x="9396" y="2186"/>
                    <a:pt x="9540" y="1105"/>
                  </a:cubicBezTo>
                  <a:cubicBezTo>
                    <a:pt x="8816" y="732"/>
                    <a:pt x="7158" y="1"/>
                    <a:pt x="5313"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79" name="Google Shape;2607;p42"/>
            <p:cNvSpPr/>
            <p:nvPr/>
          </p:nvSpPr>
          <p:spPr>
            <a:xfrm>
              <a:off x="7465616" y="3491043"/>
              <a:ext cx="1573794" cy="1715048"/>
            </a:xfrm>
            <a:custGeom>
              <a:avLst/>
              <a:gdLst/>
              <a:ahLst/>
              <a:cxnLst/>
              <a:rect l="l" t="t" r="r" b="b"/>
              <a:pathLst>
                <a:path w="20701" h="22559" extrusionOk="0">
                  <a:moveTo>
                    <a:pt x="10652" y="1"/>
                  </a:moveTo>
                  <a:cubicBezTo>
                    <a:pt x="2311" y="1"/>
                    <a:pt x="1" y="5227"/>
                    <a:pt x="1" y="12415"/>
                  </a:cubicBezTo>
                  <a:cubicBezTo>
                    <a:pt x="1" y="19596"/>
                    <a:pt x="4120" y="22559"/>
                    <a:pt x="10853" y="22559"/>
                  </a:cubicBezTo>
                  <a:cubicBezTo>
                    <a:pt x="11617" y="22559"/>
                    <a:pt x="12320" y="22516"/>
                    <a:pt x="12975" y="22430"/>
                  </a:cubicBezTo>
                  <a:cubicBezTo>
                    <a:pt x="19217" y="21616"/>
                    <a:pt x="20700" y="17068"/>
                    <a:pt x="20700" y="11607"/>
                  </a:cubicBezTo>
                  <a:cubicBezTo>
                    <a:pt x="20700" y="5738"/>
                    <a:pt x="19082" y="297"/>
                    <a:pt x="11304" y="14"/>
                  </a:cubicBezTo>
                  <a:cubicBezTo>
                    <a:pt x="11090" y="4"/>
                    <a:pt x="10876" y="1"/>
                    <a:pt x="10652"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0" name="Google Shape;2608;p42"/>
            <p:cNvSpPr/>
            <p:nvPr/>
          </p:nvSpPr>
          <p:spPr>
            <a:xfrm>
              <a:off x="7465616" y="3491043"/>
              <a:ext cx="859463" cy="1714060"/>
            </a:xfrm>
            <a:custGeom>
              <a:avLst/>
              <a:gdLst/>
              <a:ahLst/>
              <a:cxnLst/>
              <a:rect l="l" t="t" r="r" b="b"/>
              <a:pathLst>
                <a:path w="11305" h="22546" extrusionOk="0">
                  <a:moveTo>
                    <a:pt x="10652" y="1"/>
                  </a:moveTo>
                  <a:cubicBezTo>
                    <a:pt x="3708" y="1"/>
                    <a:pt x="943" y="3622"/>
                    <a:pt x="211" y="8981"/>
                  </a:cubicBezTo>
                  <a:cubicBezTo>
                    <a:pt x="67" y="10062"/>
                    <a:pt x="1" y="11209"/>
                    <a:pt x="1" y="12415"/>
                  </a:cubicBezTo>
                  <a:cubicBezTo>
                    <a:pt x="1" y="19299"/>
                    <a:pt x="3787" y="22308"/>
                    <a:pt x="10032" y="22545"/>
                  </a:cubicBezTo>
                  <a:cubicBezTo>
                    <a:pt x="10069" y="22450"/>
                    <a:pt x="10095" y="22347"/>
                    <a:pt x="10114" y="22235"/>
                  </a:cubicBezTo>
                  <a:cubicBezTo>
                    <a:pt x="10131" y="22140"/>
                    <a:pt x="10145" y="22037"/>
                    <a:pt x="10145" y="21932"/>
                  </a:cubicBezTo>
                  <a:cubicBezTo>
                    <a:pt x="9762" y="21879"/>
                    <a:pt x="9383" y="21804"/>
                    <a:pt x="9017" y="21678"/>
                  </a:cubicBezTo>
                  <a:cubicBezTo>
                    <a:pt x="7162" y="21049"/>
                    <a:pt x="5969" y="19234"/>
                    <a:pt x="5264" y="17404"/>
                  </a:cubicBezTo>
                  <a:cubicBezTo>
                    <a:pt x="3513" y="12870"/>
                    <a:pt x="3988" y="7544"/>
                    <a:pt x="6506" y="3391"/>
                  </a:cubicBezTo>
                  <a:cubicBezTo>
                    <a:pt x="6931" y="2690"/>
                    <a:pt x="7419" y="2011"/>
                    <a:pt x="8052" y="1493"/>
                  </a:cubicBezTo>
                  <a:cubicBezTo>
                    <a:pt x="8793" y="880"/>
                    <a:pt x="9696" y="508"/>
                    <a:pt x="10612" y="221"/>
                  </a:cubicBezTo>
                  <a:cubicBezTo>
                    <a:pt x="10837" y="152"/>
                    <a:pt x="11067" y="83"/>
                    <a:pt x="11304" y="14"/>
                  </a:cubicBezTo>
                  <a:cubicBezTo>
                    <a:pt x="11090" y="4"/>
                    <a:pt x="10876" y="1"/>
                    <a:pt x="10652"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1" name="Google Shape;2609;p42"/>
            <p:cNvSpPr/>
            <p:nvPr/>
          </p:nvSpPr>
          <p:spPr>
            <a:xfrm>
              <a:off x="7818794" y="4302490"/>
              <a:ext cx="153114" cy="66750"/>
            </a:xfrm>
            <a:custGeom>
              <a:avLst/>
              <a:gdLst/>
              <a:ahLst/>
              <a:cxnLst/>
              <a:rect l="l" t="t" r="r" b="b"/>
              <a:pathLst>
                <a:path w="2014" h="878" extrusionOk="0">
                  <a:moveTo>
                    <a:pt x="1017" y="0"/>
                  </a:moveTo>
                  <a:cubicBezTo>
                    <a:pt x="883" y="0"/>
                    <a:pt x="756" y="21"/>
                    <a:pt x="636" y="64"/>
                  </a:cubicBezTo>
                  <a:cubicBezTo>
                    <a:pt x="214" y="213"/>
                    <a:pt x="53" y="575"/>
                    <a:pt x="47" y="588"/>
                  </a:cubicBezTo>
                  <a:cubicBezTo>
                    <a:pt x="0" y="693"/>
                    <a:pt x="47" y="812"/>
                    <a:pt x="149" y="858"/>
                  </a:cubicBezTo>
                  <a:cubicBezTo>
                    <a:pt x="178" y="871"/>
                    <a:pt x="205" y="878"/>
                    <a:pt x="234" y="878"/>
                  </a:cubicBezTo>
                  <a:cubicBezTo>
                    <a:pt x="310" y="878"/>
                    <a:pt x="386" y="832"/>
                    <a:pt x="422" y="756"/>
                  </a:cubicBezTo>
                  <a:cubicBezTo>
                    <a:pt x="426" y="746"/>
                    <a:pt x="528" y="535"/>
                    <a:pt x="782" y="450"/>
                  </a:cubicBezTo>
                  <a:cubicBezTo>
                    <a:pt x="855" y="425"/>
                    <a:pt x="935" y="412"/>
                    <a:pt x="1020" y="412"/>
                  </a:cubicBezTo>
                  <a:cubicBezTo>
                    <a:pt x="1213" y="412"/>
                    <a:pt x="1435" y="476"/>
                    <a:pt x="1684" y="605"/>
                  </a:cubicBezTo>
                  <a:cubicBezTo>
                    <a:pt x="1714" y="620"/>
                    <a:pt x="1746" y="627"/>
                    <a:pt x="1777" y="627"/>
                  </a:cubicBezTo>
                  <a:cubicBezTo>
                    <a:pt x="1852" y="627"/>
                    <a:pt x="1924" y="585"/>
                    <a:pt x="1961" y="515"/>
                  </a:cubicBezTo>
                  <a:cubicBezTo>
                    <a:pt x="2014" y="413"/>
                    <a:pt x="1974" y="288"/>
                    <a:pt x="1872" y="239"/>
                  </a:cubicBezTo>
                  <a:cubicBezTo>
                    <a:pt x="1563" y="80"/>
                    <a:pt x="1277" y="0"/>
                    <a:pt x="1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2" name="Google Shape;2610;p42"/>
            <p:cNvSpPr/>
            <p:nvPr/>
          </p:nvSpPr>
          <p:spPr>
            <a:xfrm>
              <a:off x="8556142" y="4243806"/>
              <a:ext cx="153190" cy="70095"/>
            </a:xfrm>
            <a:custGeom>
              <a:avLst/>
              <a:gdLst/>
              <a:ahLst/>
              <a:cxnLst/>
              <a:rect l="l" t="t" r="r" b="b"/>
              <a:pathLst>
                <a:path w="2015" h="922" extrusionOk="0">
                  <a:moveTo>
                    <a:pt x="901" y="0"/>
                  </a:moveTo>
                  <a:cubicBezTo>
                    <a:pt x="417" y="0"/>
                    <a:pt x="96" y="322"/>
                    <a:pt x="80" y="338"/>
                  </a:cubicBezTo>
                  <a:cubicBezTo>
                    <a:pt x="1" y="417"/>
                    <a:pt x="1" y="546"/>
                    <a:pt x="80" y="628"/>
                  </a:cubicBezTo>
                  <a:cubicBezTo>
                    <a:pt x="120" y="667"/>
                    <a:pt x="172" y="687"/>
                    <a:pt x="225" y="687"/>
                  </a:cubicBezTo>
                  <a:cubicBezTo>
                    <a:pt x="277" y="687"/>
                    <a:pt x="330" y="667"/>
                    <a:pt x="369" y="628"/>
                  </a:cubicBezTo>
                  <a:cubicBezTo>
                    <a:pt x="373" y="628"/>
                    <a:pt x="592" y="412"/>
                    <a:pt x="895" y="412"/>
                  </a:cubicBezTo>
                  <a:cubicBezTo>
                    <a:pt x="907" y="412"/>
                    <a:pt x="920" y="413"/>
                    <a:pt x="933" y="414"/>
                  </a:cubicBezTo>
                  <a:cubicBezTo>
                    <a:pt x="1171" y="427"/>
                    <a:pt x="1402" y="572"/>
                    <a:pt x="1625" y="845"/>
                  </a:cubicBezTo>
                  <a:cubicBezTo>
                    <a:pt x="1665" y="894"/>
                    <a:pt x="1724" y="921"/>
                    <a:pt x="1784" y="921"/>
                  </a:cubicBezTo>
                  <a:cubicBezTo>
                    <a:pt x="1830" y="921"/>
                    <a:pt x="1876" y="908"/>
                    <a:pt x="1912" y="875"/>
                  </a:cubicBezTo>
                  <a:cubicBezTo>
                    <a:pt x="2001" y="803"/>
                    <a:pt x="2015" y="674"/>
                    <a:pt x="1945" y="585"/>
                  </a:cubicBezTo>
                  <a:cubicBezTo>
                    <a:pt x="1642" y="216"/>
                    <a:pt x="1309" y="21"/>
                    <a:pt x="950" y="2"/>
                  </a:cubicBezTo>
                  <a:cubicBezTo>
                    <a:pt x="933" y="1"/>
                    <a:pt x="917" y="0"/>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3" name="Google Shape;2611;p42"/>
            <p:cNvSpPr/>
            <p:nvPr/>
          </p:nvSpPr>
          <p:spPr>
            <a:xfrm>
              <a:off x="8057387" y="4678476"/>
              <a:ext cx="520771" cy="728320"/>
            </a:xfrm>
            <a:custGeom>
              <a:avLst/>
              <a:gdLst/>
              <a:ahLst/>
              <a:cxnLst/>
              <a:rect l="l" t="t" r="r" b="b"/>
              <a:pathLst>
                <a:path w="6850" h="9580" extrusionOk="0">
                  <a:moveTo>
                    <a:pt x="3463" y="0"/>
                  </a:moveTo>
                  <a:cubicBezTo>
                    <a:pt x="3423" y="0"/>
                    <a:pt x="3382" y="1"/>
                    <a:pt x="3342" y="2"/>
                  </a:cubicBezTo>
                  <a:cubicBezTo>
                    <a:pt x="2855" y="22"/>
                    <a:pt x="2353" y="154"/>
                    <a:pt x="1866" y="411"/>
                  </a:cubicBezTo>
                  <a:cubicBezTo>
                    <a:pt x="1424" y="642"/>
                    <a:pt x="861" y="1393"/>
                    <a:pt x="861" y="2039"/>
                  </a:cubicBezTo>
                  <a:cubicBezTo>
                    <a:pt x="861" y="2457"/>
                    <a:pt x="940" y="2797"/>
                    <a:pt x="1088" y="3160"/>
                  </a:cubicBezTo>
                  <a:cubicBezTo>
                    <a:pt x="1226" y="3509"/>
                    <a:pt x="1434" y="3875"/>
                    <a:pt x="1678" y="4356"/>
                  </a:cubicBezTo>
                  <a:cubicBezTo>
                    <a:pt x="1810" y="4610"/>
                    <a:pt x="1955" y="4896"/>
                    <a:pt x="2113" y="5236"/>
                  </a:cubicBezTo>
                  <a:cubicBezTo>
                    <a:pt x="2175" y="5364"/>
                    <a:pt x="2225" y="5496"/>
                    <a:pt x="2265" y="5621"/>
                  </a:cubicBezTo>
                  <a:cubicBezTo>
                    <a:pt x="2370" y="5994"/>
                    <a:pt x="2383" y="6327"/>
                    <a:pt x="2330" y="6616"/>
                  </a:cubicBezTo>
                  <a:cubicBezTo>
                    <a:pt x="2291" y="6838"/>
                    <a:pt x="2219" y="7025"/>
                    <a:pt x="2123" y="7183"/>
                  </a:cubicBezTo>
                  <a:cubicBezTo>
                    <a:pt x="1937" y="7500"/>
                    <a:pt x="1666" y="7678"/>
                    <a:pt x="1440" y="7678"/>
                  </a:cubicBezTo>
                  <a:cubicBezTo>
                    <a:pt x="1438" y="7678"/>
                    <a:pt x="1436" y="7678"/>
                    <a:pt x="1434" y="7678"/>
                  </a:cubicBezTo>
                  <a:cubicBezTo>
                    <a:pt x="1352" y="7674"/>
                    <a:pt x="1276" y="7644"/>
                    <a:pt x="1211" y="7595"/>
                  </a:cubicBezTo>
                  <a:cubicBezTo>
                    <a:pt x="1067" y="7479"/>
                    <a:pt x="881" y="7416"/>
                    <a:pt x="703" y="7416"/>
                  </a:cubicBezTo>
                  <a:cubicBezTo>
                    <a:pt x="576" y="7416"/>
                    <a:pt x="453" y="7449"/>
                    <a:pt x="353" y="7516"/>
                  </a:cubicBezTo>
                  <a:cubicBezTo>
                    <a:pt x="110" y="7678"/>
                    <a:pt x="0" y="8040"/>
                    <a:pt x="307" y="8653"/>
                  </a:cubicBezTo>
                  <a:cubicBezTo>
                    <a:pt x="485" y="9002"/>
                    <a:pt x="749" y="9243"/>
                    <a:pt x="1075" y="9388"/>
                  </a:cubicBezTo>
                  <a:cubicBezTo>
                    <a:pt x="1363" y="9520"/>
                    <a:pt x="1696" y="9580"/>
                    <a:pt x="2055" y="9580"/>
                  </a:cubicBezTo>
                  <a:cubicBezTo>
                    <a:pt x="2683" y="9580"/>
                    <a:pt x="3388" y="9398"/>
                    <a:pt x="4067" y="9104"/>
                  </a:cubicBezTo>
                  <a:cubicBezTo>
                    <a:pt x="4071" y="9104"/>
                    <a:pt x="4071" y="9101"/>
                    <a:pt x="4074" y="9101"/>
                  </a:cubicBezTo>
                  <a:cubicBezTo>
                    <a:pt x="4825" y="8779"/>
                    <a:pt x="5550" y="8169"/>
                    <a:pt x="6071" y="7266"/>
                  </a:cubicBezTo>
                  <a:cubicBezTo>
                    <a:pt x="6348" y="6794"/>
                    <a:pt x="6565" y="6240"/>
                    <a:pt x="6697" y="5608"/>
                  </a:cubicBezTo>
                  <a:cubicBezTo>
                    <a:pt x="6793" y="5166"/>
                    <a:pt x="6846" y="4686"/>
                    <a:pt x="6849" y="4164"/>
                  </a:cubicBezTo>
                  <a:cubicBezTo>
                    <a:pt x="6849" y="4003"/>
                    <a:pt x="6849" y="3845"/>
                    <a:pt x="6839" y="3677"/>
                  </a:cubicBezTo>
                  <a:cubicBezTo>
                    <a:pt x="6816" y="3294"/>
                    <a:pt x="6760" y="2938"/>
                    <a:pt x="6664" y="2609"/>
                  </a:cubicBezTo>
                  <a:cubicBezTo>
                    <a:pt x="6199" y="971"/>
                    <a:pt x="4899" y="0"/>
                    <a:pt x="3463"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4" name="Google Shape;2612;p42"/>
            <p:cNvSpPr/>
            <p:nvPr/>
          </p:nvSpPr>
          <p:spPr>
            <a:xfrm>
              <a:off x="7738694" y="4828929"/>
              <a:ext cx="225338" cy="133880"/>
            </a:xfrm>
            <a:custGeom>
              <a:avLst/>
              <a:gdLst/>
              <a:ahLst/>
              <a:cxnLst/>
              <a:rect l="l" t="t" r="r" b="b"/>
              <a:pathLst>
                <a:path w="2964" h="1761" extrusionOk="0">
                  <a:moveTo>
                    <a:pt x="1480" y="1"/>
                  </a:moveTo>
                  <a:cubicBezTo>
                    <a:pt x="663" y="1"/>
                    <a:pt x="1" y="396"/>
                    <a:pt x="1" y="880"/>
                  </a:cubicBezTo>
                  <a:cubicBezTo>
                    <a:pt x="1" y="1365"/>
                    <a:pt x="663" y="1761"/>
                    <a:pt x="1480" y="1761"/>
                  </a:cubicBezTo>
                  <a:cubicBezTo>
                    <a:pt x="2301" y="1761"/>
                    <a:pt x="2963" y="1365"/>
                    <a:pt x="2963" y="880"/>
                  </a:cubicBezTo>
                  <a:cubicBezTo>
                    <a:pt x="2963" y="396"/>
                    <a:pt x="2301" y="1"/>
                    <a:pt x="1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5" name="Google Shape;2613;p42"/>
            <p:cNvSpPr/>
            <p:nvPr/>
          </p:nvSpPr>
          <p:spPr>
            <a:xfrm>
              <a:off x="8644901" y="4828929"/>
              <a:ext cx="225338" cy="133880"/>
            </a:xfrm>
            <a:custGeom>
              <a:avLst/>
              <a:gdLst/>
              <a:ahLst/>
              <a:cxnLst/>
              <a:rect l="l" t="t" r="r" b="b"/>
              <a:pathLst>
                <a:path w="2964" h="1761" extrusionOk="0">
                  <a:moveTo>
                    <a:pt x="1484" y="1"/>
                  </a:moveTo>
                  <a:cubicBezTo>
                    <a:pt x="663" y="1"/>
                    <a:pt x="1" y="396"/>
                    <a:pt x="1" y="880"/>
                  </a:cubicBezTo>
                  <a:cubicBezTo>
                    <a:pt x="1" y="1365"/>
                    <a:pt x="663" y="1761"/>
                    <a:pt x="1484" y="1761"/>
                  </a:cubicBezTo>
                  <a:cubicBezTo>
                    <a:pt x="2301" y="1761"/>
                    <a:pt x="2963" y="1365"/>
                    <a:pt x="2963" y="880"/>
                  </a:cubicBezTo>
                  <a:cubicBezTo>
                    <a:pt x="2963" y="396"/>
                    <a:pt x="2301" y="1"/>
                    <a:pt x="1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6" name="Google Shape;2614;p42"/>
            <p:cNvSpPr/>
            <p:nvPr/>
          </p:nvSpPr>
          <p:spPr>
            <a:xfrm>
              <a:off x="7837906" y="3161399"/>
              <a:ext cx="601890" cy="681412"/>
            </a:xfrm>
            <a:custGeom>
              <a:avLst/>
              <a:gdLst/>
              <a:ahLst/>
              <a:cxnLst/>
              <a:rect l="l" t="t" r="r" b="b"/>
              <a:pathLst>
                <a:path w="7917" h="8963" extrusionOk="0">
                  <a:moveTo>
                    <a:pt x="5286" y="1"/>
                  </a:moveTo>
                  <a:cubicBezTo>
                    <a:pt x="5234" y="1"/>
                    <a:pt x="5183" y="38"/>
                    <a:pt x="5185" y="102"/>
                  </a:cubicBezTo>
                  <a:cubicBezTo>
                    <a:pt x="5208" y="1061"/>
                    <a:pt x="5135" y="2992"/>
                    <a:pt x="4298" y="4340"/>
                  </a:cubicBezTo>
                  <a:cubicBezTo>
                    <a:pt x="4298" y="4340"/>
                    <a:pt x="3923" y="1298"/>
                    <a:pt x="1906" y="583"/>
                  </a:cubicBezTo>
                  <a:cubicBezTo>
                    <a:pt x="1898" y="580"/>
                    <a:pt x="1890" y="579"/>
                    <a:pt x="1883" y="579"/>
                  </a:cubicBezTo>
                  <a:cubicBezTo>
                    <a:pt x="1832" y="579"/>
                    <a:pt x="1796" y="642"/>
                    <a:pt x="1836" y="682"/>
                  </a:cubicBezTo>
                  <a:cubicBezTo>
                    <a:pt x="2308" y="1179"/>
                    <a:pt x="3557" y="2702"/>
                    <a:pt x="3395" y="4854"/>
                  </a:cubicBezTo>
                  <a:cubicBezTo>
                    <a:pt x="3395" y="4854"/>
                    <a:pt x="2377" y="2936"/>
                    <a:pt x="341" y="2936"/>
                  </a:cubicBezTo>
                  <a:cubicBezTo>
                    <a:pt x="257" y="2936"/>
                    <a:pt x="171" y="2939"/>
                    <a:pt x="84" y="2946"/>
                  </a:cubicBezTo>
                  <a:cubicBezTo>
                    <a:pt x="14" y="2949"/>
                    <a:pt x="1" y="3045"/>
                    <a:pt x="64" y="3068"/>
                  </a:cubicBezTo>
                  <a:cubicBezTo>
                    <a:pt x="703" y="3285"/>
                    <a:pt x="2232" y="3970"/>
                    <a:pt x="3006" y="5695"/>
                  </a:cubicBezTo>
                  <a:cubicBezTo>
                    <a:pt x="3006" y="5695"/>
                    <a:pt x="2881" y="5669"/>
                    <a:pt x="2682" y="5669"/>
                  </a:cubicBezTo>
                  <a:cubicBezTo>
                    <a:pt x="2195" y="5669"/>
                    <a:pt x="1266" y="5825"/>
                    <a:pt x="637" y="6901"/>
                  </a:cubicBezTo>
                  <a:cubicBezTo>
                    <a:pt x="606" y="6956"/>
                    <a:pt x="650" y="7019"/>
                    <a:pt x="704" y="7019"/>
                  </a:cubicBezTo>
                  <a:cubicBezTo>
                    <a:pt x="717" y="7019"/>
                    <a:pt x="732" y="7015"/>
                    <a:pt x="746" y="7006"/>
                  </a:cubicBezTo>
                  <a:cubicBezTo>
                    <a:pt x="1112" y="6767"/>
                    <a:pt x="1830" y="6394"/>
                    <a:pt x="2754" y="6394"/>
                  </a:cubicBezTo>
                  <a:cubicBezTo>
                    <a:pt x="3019" y="6394"/>
                    <a:pt x="3301" y="6425"/>
                    <a:pt x="3596" y="6498"/>
                  </a:cubicBezTo>
                  <a:cubicBezTo>
                    <a:pt x="3596" y="6498"/>
                    <a:pt x="2690" y="7365"/>
                    <a:pt x="3228" y="8871"/>
                  </a:cubicBezTo>
                  <a:cubicBezTo>
                    <a:pt x="3249" y="8933"/>
                    <a:pt x="3302" y="8963"/>
                    <a:pt x="3355" y="8963"/>
                  </a:cubicBezTo>
                  <a:cubicBezTo>
                    <a:pt x="3417" y="8963"/>
                    <a:pt x="3479" y="8923"/>
                    <a:pt x="3488" y="8848"/>
                  </a:cubicBezTo>
                  <a:cubicBezTo>
                    <a:pt x="3567" y="8189"/>
                    <a:pt x="3797" y="7079"/>
                    <a:pt x="4449" y="6600"/>
                  </a:cubicBezTo>
                  <a:cubicBezTo>
                    <a:pt x="4449" y="6600"/>
                    <a:pt x="5122" y="7777"/>
                    <a:pt x="6352" y="7787"/>
                  </a:cubicBezTo>
                  <a:cubicBezTo>
                    <a:pt x="6463" y="7787"/>
                    <a:pt x="6510" y="7636"/>
                    <a:pt x="6414" y="7569"/>
                  </a:cubicBezTo>
                  <a:cubicBezTo>
                    <a:pt x="6005" y="7292"/>
                    <a:pt x="5310" y="6732"/>
                    <a:pt x="5201" y="6096"/>
                  </a:cubicBezTo>
                  <a:lnTo>
                    <a:pt x="5201" y="6096"/>
                  </a:lnTo>
                  <a:cubicBezTo>
                    <a:pt x="5201" y="6097"/>
                    <a:pt x="5902" y="6712"/>
                    <a:pt x="6966" y="6712"/>
                  </a:cubicBezTo>
                  <a:cubicBezTo>
                    <a:pt x="7230" y="6712"/>
                    <a:pt x="7515" y="6675"/>
                    <a:pt x="7818" y="6580"/>
                  </a:cubicBezTo>
                  <a:cubicBezTo>
                    <a:pt x="7917" y="6551"/>
                    <a:pt x="7907" y="6410"/>
                    <a:pt x="7808" y="6390"/>
                  </a:cubicBezTo>
                  <a:cubicBezTo>
                    <a:pt x="7360" y="6300"/>
                    <a:pt x="6562" y="6100"/>
                    <a:pt x="5857" y="5695"/>
                  </a:cubicBezTo>
                  <a:cubicBezTo>
                    <a:pt x="5857" y="5695"/>
                    <a:pt x="7831" y="4393"/>
                    <a:pt x="7835" y="2215"/>
                  </a:cubicBezTo>
                  <a:cubicBezTo>
                    <a:pt x="7835" y="2152"/>
                    <a:pt x="7782" y="2113"/>
                    <a:pt x="7730" y="2113"/>
                  </a:cubicBezTo>
                  <a:cubicBezTo>
                    <a:pt x="7697" y="2113"/>
                    <a:pt x="7664" y="2129"/>
                    <a:pt x="7646" y="2165"/>
                  </a:cubicBezTo>
                  <a:cubicBezTo>
                    <a:pt x="7268" y="2873"/>
                    <a:pt x="6296" y="4475"/>
                    <a:pt x="5053" y="4854"/>
                  </a:cubicBezTo>
                  <a:cubicBezTo>
                    <a:pt x="5053" y="4854"/>
                    <a:pt x="6121" y="2280"/>
                    <a:pt x="5379" y="69"/>
                  </a:cubicBezTo>
                  <a:cubicBezTo>
                    <a:pt x="5364" y="22"/>
                    <a:pt x="5325" y="1"/>
                    <a:pt x="5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7" name="Google Shape;2615;p42"/>
            <p:cNvSpPr/>
            <p:nvPr/>
          </p:nvSpPr>
          <p:spPr>
            <a:xfrm>
              <a:off x="8259611" y="4795630"/>
              <a:ext cx="318545" cy="199262"/>
            </a:xfrm>
            <a:custGeom>
              <a:avLst/>
              <a:gdLst/>
              <a:ahLst/>
              <a:cxnLst/>
              <a:rect l="l" t="t" r="r" b="b"/>
              <a:pathLst>
                <a:path w="4190" h="2621" extrusionOk="0">
                  <a:moveTo>
                    <a:pt x="1424" y="1"/>
                  </a:moveTo>
                  <a:cubicBezTo>
                    <a:pt x="1275" y="1"/>
                    <a:pt x="1124" y="7"/>
                    <a:pt x="963" y="24"/>
                  </a:cubicBezTo>
                  <a:cubicBezTo>
                    <a:pt x="593" y="60"/>
                    <a:pt x="274" y="132"/>
                    <a:pt x="0" y="228"/>
                  </a:cubicBezTo>
                  <a:cubicBezTo>
                    <a:pt x="43" y="863"/>
                    <a:pt x="303" y="1487"/>
                    <a:pt x="563" y="2093"/>
                  </a:cubicBezTo>
                  <a:cubicBezTo>
                    <a:pt x="1038" y="1948"/>
                    <a:pt x="1480" y="1892"/>
                    <a:pt x="1879" y="1892"/>
                  </a:cubicBezTo>
                  <a:cubicBezTo>
                    <a:pt x="2956" y="1892"/>
                    <a:pt x="3747" y="2311"/>
                    <a:pt x="4186" y="2620"/>
                  </a:cubicBezTo>
                  <a:cubicBezTo>
                    <a:pt x="4189" y="2462"/>
                    <a:pt x="4186" y="2301"/>
                    <a:pt x="4176" y="2136"/>
                  </a:cubicBezTo>
                  <a:cubicBezTo>
                    <a:pt x="4156" y="1753"/>
                    <a:pt x="4096" y="1397"/>
                    <a:pt x="4004" y="1068"/>
                  </a:cubicBezTo>
                  <a:cubicBezTo>
                    <a:pt x="3556" y="597"/>
                    <a:pt x="2735" y="1"/>
                    <a:pt x="142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8" name="Google Shape;2616;p42"/>
            <p:cNvSpPr/>
            <p:nvPr/>
          </p:nvSpPr>
          <p:spPr>
            <a:xfrm>
              <a:off x="8518853" y="5200311"/>
              <a:ext cx="16269" cy="30790"/>
            </a:xfrm>
            <a:custGeom>
              <a:avLst/>
              <a:gdLst/>
              <a:ahLst/>
              <a:cxnLst/>
              <a:rect l="l" t="t" r="r" b="b"/>
              <a:pathLst>
                <a:path w="214" h="405" extrusionOk="0">
                  <a:moveTo>
                    <a:pt x="213" y="0"/>
                  </a:moveTo>
                  <a:lnTo>
                    <a:pt x="213" y="0"/>
                  </a:lnTo>
                  <a:cubicBezTo>
                    <a:pt x="146" y="142"/>
                    <a:pt x="75" y="277"/>
                    <a:pt x="1" y="402"/>
                  </a:cubicBezTo>
                  <a:lnTo>
                    <a:pt x="1" y="405"/>
                  </a:lnTo>
                  <a:cubicBezTo>
                    <a:pt x="75" y="277"/>
                    <a:pt x="146" y="142"/>
                    <a:pt x="213" y="0"/>
                  </a:cubicBezTo>
                  <a:close/>
                </a:path>
              </a:pathLst>
            </a:custGeom>
            <a:solidFill>
              <a:srgbClr val="E9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89" name="Google Shape;2617;p42"/>
            <p:cNvSpPr/>
            <p:nvPr/>
          </p:nvSpPr>
          <p:spPr>
            <a:xfrm>
              <a:off x="8229278" y="5105812"/>
              <a:ext cx="7374" cy="39381"/>
            </a:xfrm>
            <a:custGeom>
              <a:avLst/>
              <a:gdLst/>
              <a:ahLst/>
              <a:cxnLst/>
              <a:rect l="l" t="t" r="r" b="b"/>
              <a:pathLst>
                <a:path w="97" h="518" extrusionOk="0">
                  <a:moveTo>
                    <a:pt x="1" y="0"/>
                  </a:moveTo>
                  <a:cubicBezTo>
                    <a:pt x="57" y="181"/>
                    <a:pt x="86" y="356"/>
                    <a:pt x="96" y="517"/>
                  </a:cubicBezTo>
                  <a:cubicBezTo>
                    <a:pt x="86" y="356"/>
                    <a:pt x="57" y="181"/>
                    <a:pt x="4" y="0"/>
                  </a:cubicBez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0" name="Google Shape;2618;p42"/>
            <p:cNvSpPr/>
            <p:nvPr/>
          </p:nvSpPr>
          <p:spPr>
            <a:xfrm>
              <a:off x="8343998" y="5063238"/>
              <a:ext cx="222601" cy="167635"/>
            </a:xfrm>
            <a:custGeom>
              <a:avLst/>
              <a:gdLst/>
              <a:ahLst/>
              <a:cxnLst/>
              <a:rect l="l" t="t" r="r" b="b"/>
              <a:pathLst>
                <a:path w="2928" h="2205" extrusionOk="0">
                  <a:moveTo>
                    <a:pt x="706" y="0"/>
                  </a:moveTo>
                  <a:cubicBezTo>
                    <a:pt x="459" y="0"/>
                    <a:pt x="225" y="20"/>
                    <a:pt x="1" y="56"/>
                  </a:cubicBezTo>
                  <a:cubicBezTo>
                    <a:pt x="103" y="442"/>
                    <a:pt x="162" y="834"/>
                    <a:pt x="153" y="1232"/>
                  </a:cubicBezTo>
                  <a:cubicBezTo>
                    <a:pt x="149" y="1361"/>
                    <a:pt x="136" y="1493"/>
                    <a:pt x="116" y="1622"/>
                  </a:cubicBezTo>
                  <a:cubicBezTo>
                    <a:pt x="1091" y="1747"/>
                    <a:pt x="1850" y="2014"/>
                    <a:pt x="2301" y="2205"/>
                  </a:cubicBezTo>
                  <a:cubicBezTo>
                    <a:pt x="2377" y="2076"/>
                    <a:pt x="2449" y="1938"/>
                    <a:pt x="2518" y="1792"/>
                  </a:cubicBezTo>
                  <a:cubicBezTo>
                    <a:pt x="2690" y="1421"/>
                    <a:pt x="2831" y="1002"/>
                    <a:pt x="2927" y="547"/>
                  </a:cubicBezTo>
                  <a:cubicBezTo>
                    <a:pt x="2120" y="145"/>
                    <a:pt x="1371" y="0"/>
                    <a:pt x="70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1" name="Google Shape;2619;p42"/>
            <p:cNvSpPr/>
            <p:nvPr/>
          </p:nvSpPr>
          <p:spPr>
            <a:xfrm>
              <a:off x="8166406" y="5224791"/>
              <a:ext cx="52457" cy="37404"/>
            </a:xfrm>
            <a:custGeom>
              <a:avLst/>
              <a:gdLst/>
              <a:ahLst/>
              <a:cxnLst/>
              <a:rect l="l" t="t" r="r" b="b"/>
              <a:pathLst>
                <a:path w="690" h="492" extrusionOk="0">
                  <a:moveTo>
                    <a:pt x="689" y="0"/>
                  </a:moveTo>
                  <a:lnTo>
                    <a:pt x="689" y="0"/>
                  </a:lnTo>
                  <a:cubicBezTo>
                    <a:pt x="501" y="310"/>
                    <a:pt x="238" y="488"/>
                    <a:pt x="10" y="488"/>
                  </a:cubicBezTo>
                  <a:lnTo>
                    <a:pt x="0" y="488"/>
                  </a:lnTo>
                  <a:lnTo>
                    <a:pt x="0" y="492"/>
                  </a:lnTo>
                  <a:lnTo>
                    <a:pt x="10" y="492"/>
                  </a:lnTo>
                  <a:cubicBezTo>
                    <a:pt x="238" y="492"/>
                    <a:pt x="504" y="310"/>
                    <a:pt x="689" y="0"/>
                  </a:cubicBezTo>
                  <a:close/>
                </a:path>
              </a:pathLst>
            </a:custGeom>
            <a:solidFill>
              <a:srgbClr val="E8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2" name="Google Shape;2620;p42"/>
            <p:cNvSpPr/>
            <p:nvPr/>
          </p:nvSpPr>
          <p:spPr>
            <a:xfrm>
              <a:off x="8266301" y="5401473"/>
              <a:ext cx="1368" cy="304"/>
            </a:xfrm>
            <a:custGeom>
              <a:avLst/>
              <a:gdLst/>
              <a:ahLst/>
              <a:cxnLst/>
              <a:rect l="l" t="t" r="r" b="b"/>
              <a:pathLst>
                <a:path w="18" h="4" extrusionOk="0">
                  <a:moveTo>
                    <a:pt x="17" y="0"/>
                  </a:moveTo>
                  <a:cubicBezTo>
                    <a:pt x="11" y="0"/>
                    <a:pt x="8" y="3"/>
                    <a:pt x="1" y="3"/>
                  </a:cubicBezTo>
                  <a:cubicBezTo>
                    <a:pt x="8" y="3"/>
                    <a:pt x="11" y="3"/>
                    <a:pt x="17" y="0"/>
                  </a:cubicBez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3" name="Google Shape;2621;p42"/>
            <p:cNvSpPr/>
            <p:nvPr/>
          </p:nvSpPr>
          <p:spPr>
            <a:xfrm>
              <a:off x="8265389" y="5401701"/>
              <a:ext cx="988" cy="304"/>
            </a:xfrm>
            <a:custGeom>
              <a:avLst/>
              <a:gdLst/>
              <a:ahLst/>
              <a:cxnLst/>
              <a:rect l="l" t="t" r="r" b="b"/>
              <a:pathLst>
                <a:path w="13" h="4" extrusionOk="0">
                  <a:moveTo>
                    <a:pt x="13" y="0"/>
                  </a:moveTo>
                  <a:cubicBezTo>
                    <a:pt x="10" y="0"/>
                    <a:pt x="3" y="0"/>
                    <a:pt x="0" y="4"/>
                  </a:cubicBezTo>
                  <a:cubicBezTo>
                    <a:pt x="3" y="4"/>
                    <a:pt x="10" y="4"/>
                    <a:pt x="13" y="0"/>
                  </a:cubicBezTo>
                  <a:close/>
                </a:path>
              </a:pathLst>
            </a:custGeom>
            <a:solidFill>
              <a:srgbClr val="E5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4" name="Google Shape;2622;p42"/>
            <p:cNvSpPr/>
            <p:nvPr/>
          </p:nvSpPr>
          <p:spPr>
            <a:xfrm>
              <a:off x="8267594" y="5370606"/>
              <a:ext cx="99061" cy="30942"/>
            </a:xfrm>
            <a:custGeom>
              <a:avLst/>
              <a:gdLst/>
              <a:ahLst/>
              <a:cxnLst/>
              <a:rect l="l" t="t" r="r" b="b"/>
              <a:pathLst>
                <a:path w="1303" h="407" extrusionOk="0">
                  <a:moveTo>
                    <a:pt x="1302" y="0"/>
                  </a:moveTo>
                  <a:cubicBezTo>
                    <a:pt x="871" y="189"/>
                    <a:pt x="426" y="327"/>
                    <a:pt x="0" y="406"/>
                  </a:cubicBezTo>
                  <a:cubicBezTo>
                    <a:pt x="429" y="330"/>
                    <a:pt x="871" y="189"/>
                    <a:pt x="1302" y="4"/>
                  </a:cubicBezTo>
                  <a:lnTo>
                    <a:pt x="1302" y="0"/>
                  </a:lnTo>
                  <a:close/>
                </a:path>
              </a:pathLst>
            </a:custGeom>
            <a:solidFill>
              <a:srgbClr val="E9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5" name="Google Shape;2623;p42"/>
            <p:cNvSpPr/>
            <p:nvPr/>
          </p:nvSpPr>
          <p:spPr>
            <a:xfrm>
              <a:off x="8139113" y="5392198"/>
              <a:ext cx="74428" cy="14521"/>
            </a:xfrm>
            <a:custGeom>
              <a:avLst/>
              <a:gdLst/>
              <a:ahLst/>
              <a:cxnLst/>
              <a:rect l="l" t="t" r="r" b="b"/>
              <a:pathLst>
                <a:path w="979" h="191" extrusionOk="0">
                  <a:moveTo>
                    <a:pt x="0" y="0"/>
                  </a:moveTo>
                  <a:lnTo>
                    <a:pt x="0" y="0"/>
                  </a:lnTo>
                  <a:cubicBezTo>
                    <a:pt x="287" y="132"/>
                    <a:pt x="620" y="191"/>
                    <a:pt x="979" y="191"/>
                  </a:cubicBezTo>
                  <a:cubicBezTo>
                    <a:pt x="623" y="191"/>
                    <a:pt x="290" y="132"/>
                    <a:pt x="0" y="0"/>
                  </a:cubicBezTo>
                  <a:close/>
                </a:path>
              </a:pathLst>
            </a:custGeom>
            <a:solidFill>
              <a:srgbClr val="E8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6" name="Google Shape;2624;p42"/>
            <p:cNvSpPr/>
            <p:nvPr/>
          </p:nvSpPr>
          <p:spPr>
            <a:xfrm>
              <a:off x="8139113" y="5294201"/>
              <a:ext cx="227543" cy="112517"/>
            </a:xfrm>
            <a:custGeom>
              <a:avLst/>
              <a:gdLst/>
              <a:ahLst/>
              <a:cxnLst/>
              <a:rect l="l" t="t" r="r" b="b"/>
              <a:pathLst>
                <a:path w="2993" h="1480" extrusionOk="0">
                  <a:moveTo>
                    <a:pt x="2119" y="0"/>
                  </a:moveTo>
                  <a:cubicBezTo>
                    <a:pt x="2027" y="93"/>
                    <a:pt x="1925" y="175"/>
                    <a:pt x="1812" y="245"/>
                  </a:cubicBezTo>
                  <a:cubicBezTo>
                    <a:pt x="1543" y="419"/>
                    <a:pt x="1216" y="508"/>
                    <a:pt x="890" y="508"/>
                  </a:cubicBezTo>
                  <a:cubicBezTo>
                    <a:pt x="689" y="508"/>
                    <a:pt x="487" y="475"/>
                    <a:pt x="303" y="406"/>
                  </a:cubicBezTo>
                  <a:cubicBezTo>
                    <a:pt x="254" y="692"/>
                    <a:pt x="165" y="1002"/>
                    <a:pt x="0" y="1289"/>
                  </a:cubicBezTo>
                  <a:cubicBezTo>
                    <a:pt x="290" y="1421"/>
                    <a:pt x="623" y="1480"/>
                    <a:pt x="979" y="1480"/>
                  </a:cubicBezTo>
                  <a:cubicBezTo>
                    <a:pt x="1199" y="1480"/>
                    <a:pt x="1427" y="1457"/>
                    <a:pt x="1661" y="1418"/>
                  </a:cubicBezTo>
                  <a:cubicBezTo>
                    <a:pt x="1664" y="1414"/>
                    <a:pt x="1671" y="1414"/>
                    <a:pt x="1674" y="1414"/>
                  </a:cubicBezTo>
                  <a:cubicBezTo>
                    <a:pt x="1681" y="1414"/>
                    <a:pt x="1684" y="1411"/>
                    <a:pt x="1690" y="1411"/>
                  </a:cubicBezTo>
                  <a:cubicBezTo>
                    <a:pt x="2116" y="1332"/>
                    <a:pt x="2561" y="1194"/>
                    <a:pt x="2992" y="1005"/>
                  </a:cubicBezTo>
                  <a:cubicBezTo>
                    <a:pt x="2761" y="722"/>
                    <a:pt x="2449" y="350"/>
                    <a:pt x="211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97" name="Google Shape;2625;p42"/>
            <p:cNvSpPr/>
            <p:nvPr/>
          </p:nvSpPr>
          <p:spPr>
            <a:xfrm>
              <a:off x="8084224" y="4678628"/>
              <a:ext cx="268672" cy="646441"/>
            </a:xfrm>
            <a:custGeom>
              <a:avLst/>
              <a:gdLst/>
              <a:ahLst/>
              <a:cxnLst/>
              <a:rect l="l" t="t" r="r" b="b"/>
              <a:pathLst>
                <a:path w="3534" h="8503" extrusionOk="0">
                  <a:moveTo>
                    <a:pt x="2989" y="0"/>
                  </a:moveTo>
                  <a:lnTo>
                    <a:pt x="2989" y="0"/>
                  </a:lnTo>
                  <a:cubicBezTo>
                    <a:pt x="2502" y="20"/>
                    <a:pt x="2000" y="152"/>
                    <a:pt x="1513" y="409"/>
                  </a:cubicBezTo>
                  <a:cubicBezTo>
                    <a:pt x="1071" y="640"/>
                    <a:pt x="508" y="1391"/>
                    <a:pt x="508" y="2037"/>
                  </a:cubicBezTo>
                  <a:cubicBezTo>
                    <a:pt x="508" y="2455"/>
                    <a:pt x="587" y="2795"/>
                    <a:pt x="735" y="3158"/>
                  </a:cubicBezTo>
                  <a:cubicBezTo>
                    <a:pt x="913" y="2729"/>
                    <a:pt x="1328" y="2100"/>
                    <a:pt x="2307" y="1767"/>
                  </a:cubicBezTo>
                  <a:cubicBezTo>
                    <a:pt x="2297" y="1599"/>
                    <a:pt x="2301" y="1430"/>
                    <a:pt x="2324" y="1263"/>
                  </a:cubicBezTo>
                  <a:cubicBezTo>
                    <a:pt x="2386" y="772"/>
                    <a:pt x="2637" y="337"/>
                    <a:pt x="2989" y="0"/>
                  </a:cubicBezTo>
                  <a:close/>
                  <a:moveTo>
                    <a:pt x="735" y="3158"/>
                  </a:moveTo>
                  <a:cubicBezTo>
                    <a:pt x="873" y="3507"/>
                    <a:pt x="1081" y="3873"/>
                    <a:pt x="1325" y="4354"/>
                  </a:cubicBezTo>
                  <a:cubicBezTo>
                    <a:pt x="1457" y="4608"/>
                    <a:pt x="1602" y="4894"/>
                    <a:pt x="1760" y="5234"/>
                  </a:cubicBezTo>
                  <a:cubicBezTo>
                    <a:pt x="1822" y="5362"/>
                    <a:pt x="1872" y="5494"/>
                    <a:pt x="1912" y="5619"/>
                  </a:cubicBezTo>
                  <a:cubicBezTo>
                    <a:pt x="2288" y="5421"/>
                    <a:pt x="2802" y="5210"/>
                    <a:pt x="3418" y="5115"/>
                  </a:cubicBezTo>
                  <a:cubicBezTo>
                    <a:pt x="3319" y="4729"/>
                    <a:pt x="3177" y="4351"/>
                    <a:pt x="3022" y="3984"/>
                  </a:cubicBezTo>
                  <a:cubicBezTo>
                    <a:pt x="2973" y="3866"/>
                    <a:pt x="2923" y="3751"/>
                    <a:pt x="2870" y="3632"/>
                  </a:cubicBezTo>
                  <a:cubicBezTo>
                    <a:pt x="2390" y="3774"/>
                    <a:pt x="1875" y="4004"/>
                    <a:pt x="1325" y="4351"/>
                  </a:cubicBezTo>
                  <a:cubicBezTo>
                    <a:pt x="1081" y="3876"/>
                    <a:pt x="877" y="3503"/>
                    <a:pt x="735" y="3158"/>
                  </a:cubicBezTo>
                  <a:close/>
                  <a:moveTo>
                    <a:pt x="2004" y="6136"/>
                  </a:moveTo>
                  <a:cubicBezTo>
                    <a:pt x="2006" y="6159"/>
                    <a:pt x="2006" y="6180"/>
                    <a:pt x="2007" y="6202"/>
                  </a:cubicBezTo>
                  <a:lnTo>
                    <a:pt x="2007" y="6202"/>
                  </a:lnTo>
                  <a:cubicBezTo>
                    <a:pt x="2007" y="6181"/>
                    <a:pt x="2006" y="6159"/>
                    <a:pt x="2004" y="6136"/>
                  </a:cubicBezTo>
                  <a:close/>
                  <a:moveTo>
                    <a:pt x="2007" y="6202"/>
                  </a:moveTo>
                  <a:cubicBezTo>
                    <a:pt x="2008" y="6225"/>
                    <a:pt x="2008" y="6248"/>
                    <a:pt x="2008" y="6272"/>
                  </a:cubicBezTo>
                  <a:lnTo>
                    <a:pt x="2008" y="6307"/>
                  </a:lnTo>
                  <a:lnTo>
                    <a:pt x="2008" y="6307"/>
                  </a:lnTo>
                  <a:cubicBezTo>
                    <a:pt x="2008" y="6272"/>
                    <a:pt x="2008" y="6238"/>
                    <a:pt x="2007" y="6202"/>
                  </a:cubicBezTo>
                  <a:close/>
                  <a:moveTo>
                    <a:pt x="2008" y="6307"/>
                  </a:moveTo>
                  <a:lnTo>
                    <a:pt x="2008" y="6307"/>
                  </a:lnTo>
                  <a:cubicBezTo>
                    <a:pt x="2006" y="6390"/>
                    <a:pt x="1999" y="6470"/>
                    <a:pt x="1988" y="6547"/>
                  </a:cubicBezTo>
                  <a:lnTo>
                    <a:pt x="1988" y="6547"/>
                  </a:lnTo>
                  <a:cubicBezTo>
                    <a:pt x="2000" y="6471"/>
                    <a:pt x="2008" y="6392"/>
                    <a:pt x="2008" y="6311"/>
                  </a:cubicBezTo>
                  <a:lnTo>
                    <a:pt x="2008" y="6307"/>
                  </a:lnTo>
                  <a:close/>
                  <a:moveTo>
                    <a:pt x="1988" y="6547"/>
                  </a:moveTo>
                  <a:cubicBezTo>
                    <a:pt x="1985" y="6570"/>
                    <a:pt x="1981" y="6592"/>
                    <a:pt x="1977" y="6614"/>
                  </a:cubicBezTo>
                  <a:cubicBezTo>
                    <a:pt x="1982" y="6592"/>
                    <a:pt x="1985" y="6569"/>
                    <a:pt x="1988" y="6547"/>
                  </a:cubicBezTo>
                  <a:close/>
                  <a:moveTo>
                    <a:pt x="2406" y="6605"/>
                  </a:moveTo>
                  <a:cubicBezTo>
                    <a:pt x="2265" y="6605"/>
                    <a:pt x="2123" y="6608"/>
                    <a:pt x="1977" y="6614"/>
                  </a:cubicBezTo>
                  <a:cubicBezTo>
                    <a:pt x="1958" y="6726"/>
                    <a:pt x="1932" y="6829"/>
                    <a:pt x="1895" y="6924"/>
                  </a:cubicBezTo>
                  <a:cubicBezTo>
                    <a:pt x="1859" y="7017"/>
                    <a:pt x="1819" y="7105"/>
                    <a:pt x="1770" y="7181"/>
                  </a:cubicBezTo>
                  <a:lnTo>
                    <a:pt x="1770" y="7184"/>
                  </a:lnTo>
                  <a:cubicBezTo>
                    <a:pt x="2090" y="7359"/>
                    <a:pt x="2475" y="7715"/>
                    <a:pt x="2841" y="8097"/>
                  </a:cubicBezTo>
                  <a:cubicBezTo>
                    <a:pt x="3220" y="7729"/>
                    <a:pt x="3451" y="7214"/>
                    <a:pt x="3533" y="6681"/>
                  </a:cubicBezTo>
                  <a:cubicBezTo>
                    <a:pt x="3184" y="6634"/>
                    <a:pt x="2808" y="6605"/>
                    <a:pt x="2406" y="6605"/>
                  </a:cubicBezTo>
                  <a:close/>
                  <a:moveTo>
                    <a:pt x="353" y="7415"/>
                  </a:moveTo>
                  <a:cubicBezTo>
                    <a:pt x="225" y="7415"/>
                    <a:pt x="99" y="7449"/>
                    <a:pt x="0" y="7514"/>
                  </a:cubicBezTo>
                  <a:cubicBezTo>
                    <a:pt x="3" y="7514"/>
                    <a:pt x="3" y="7517"/>
                    <a:pt x="7" y="7517"/>
                  </a:cubicBezTo>
                  <a:cubicBezTo>
                    <a:pt x="185" y="7642"/>
                    <a:pt x="271" y="7854"/>
                    <a:pt x="396" y="8028"/>
                  </a:cubicBezTo>
                  <a:cubicBezTo>
                    <a:pt x="554" y="8252"/>
                    <a:pt x="774" y="8410"/>
                    <a:pt x="1025" y="8503"/>
                  </a:cubicBezTo>
                  <a:cubicBezTo>
                    <a:pt x="1085" y="8170"/>
                    <a:pt x="1088" y="7870"/>
                    <a:pt x="1081" y="7676"/>
                  </a:cubicBezTo>
                  <a:cubicBezTo>
                    <a:pt x="999" y="7672"/>
                    <a:pt x="923" y="7642"/>
                    <a:pt x="858" y="7593"/>
                  </a:cubicBezTo>
                  <a:cubicBezTo>
                    <a:pt x="715" y="7475"/>
                    <a:pt x="528" y="7415"/>
                    <a:pt x="353" y="7415"/>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grpSp>
          <p:nvGrpSpPr>
            <p:cNvPr id="98" name="Google Shape;2626;p42"/>
            <p:cNvGrpSpPr/>
            <p:nvPr/>
          </p:nvGrpSpPr>
          <p:grpSpPr>
            <a:xfrm>
              <a:off x="7788645" y="4374395"/>
              <a:ext cx="1008608" cy="372608"/>
              <a:chOff x="7220625" y="2385237"/>
              <a:chExt cx="1202585" cy="444215"/>
            </a:xfrm>
          </p:grpSpPr>
          <p:sp>
            <p:nvSpPr>
              <p:cNvPr id="107" name="Google Shape;2627;p42"/>
              <p:cNvSpPr/>
              <p:nvPr/>
            </p:nvSpPr>
            <p:spPr>
              <a:xfrm>
                <a:off x="7220625" y="2491559"/>
                <a:ext cx="271787" cy="337893"/>
              </a:xfrm>
              <a:custGeom>
                <a:avLst/>
                <a:gdLst/>
                <a:ahLst/>
                <a:cxnLst/>
                <a:rect l="l" t="t" r="r" b="b"/>
                <a:pathLst>
                  <a:path w="2097" h="2607" extrusionOk="0">
                    <a:moveTo>
                      <a:pt x="430" y="0"/>
                    </a:moveTo>
                    <a:cubicBezTo>
                      <a:pt x="352" y="0"/>
                      <a:pt x="282" y="59"/>
                      <a:pt x="271" y="141"/>
                    </a:cubicBezTo>
                    <a:cubicBezTo>
                      <a:pt x="241" y="316"/>
                      <a:pt x="1" y="1868"/>
                      <a:pt x="515" y="2409"/>
                    </a:cubicBezTo>
                    <a:cubicBezTo>
                      <a:pt x="637" y="2537"/>
                      <a:pt x="795" y="2607"/>
                      <a:pt x="973" y="2607"/>
                    </a:cubicBezTo>
                    <a:cubicBezTo>
                      <a:pt x="1000" y="2607"/>
                      <a:pt x="1026" y="2603"/>
                      <a:pt x="1055" y="2600"/>
                    </a:cubicBezTo>
                    <a:cubicBezTo>
                      <a:pt x="1296" y="2573"/>
                      <a:pt x="1497" y="2461"/>
                      <a:pt x="1645" y="2267"/>
                    </a:cubicBezTo>
                    <a:cubicBezTo>
                      <a:pt x="2097" y="1684"/>
                      <a:pt x="1932" y="527"/>
                      <a:pt x="1922" y="477"/>
                    </a:cubicBezTo>
                    <a:cubicBezTo>
                      <a:pt x="1910" y="397"/>
                      <a:pt x="1841" y="337"/>
                      <a:pt x="1759" y="337"/>
                    </a:cubicBezTo>
                    <a:cubicBezTo>
                      <a:pt x="1751" y="337"/>
                      <a:pt x="1743" y="338"/>
                      <a:pt x="1734" y="339"/>
                    </a:cubicBezTo>
                    <a:cubicBezTo>
                      <a:pt x="1645" y="352"/>
                      <a:pt x="1583" y="435"/>
                      <a:pt x="1596" y="527"/>
                    </a:cubicBezTo>
                    <a:cubicBezTo>
                      <a:pt x="1639" y="820"/>
                      <a:pt x="1685" y="1674"/>
                      <a:pt x="1385" y="2066"/>
                    </a:cubicBezTo>
                    <a:cubicBezTo>
                      <a:pt x="1289" y="2188"/>
                      <a:pt x="1170" y="2254"/>
                      <a:pt x="1019" y="2270"/>
                    </a:cubicBezTo>
                    <a:cubicBezTo>
                      <a:pt x="1003" y="2272"/>
                      <a:pt x="987" y="2273"/>
                      <a:pt x="972" y="2273"/>
                    </a:cubicBezTo>
                    <a:cubicBezTo>
                      <a:pt x="886" y="2273"/>
                      <a:pt x="818" y="2243"/>
                      <a:pt x="758" y="2181"/>
                    </a:cubicBezTo>
                    <a:cubicBezTo>
                      <a:pt x="416" y="1822"/>
                      <a:pt x="525" y="626"/>
                      <a:pt x="597" y="194"/>
                    </a:cubicBezTo>
                    <a:cubicBezTo>
                      <a:pt x="610" y="105"/>
                      <a:pt x="551" y="20"/>
                      <a:pt x="459" y="3"/>
                    </a:cubicBezTo>
                    <a:cubicBezTo>
                      <a:pt x="449" y="1"/>
                      <a:pt x="439" y="0"/>
                      <a:pt x="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8" name="Google Shape;2628;p42"/>
              <p:cNvSpPr/>
              <p:nvPr/>
            </p:nvSpPr>
            <p:spPr>
              <a:xfrm>
                <a:off x="8110855" y="2385237"/>
                <a:ext cx="312354" cy="373018"/>
              </a:xfrm>
              <a:custGeom>
                <a:avLst/>
                <a:gdLst/>
                <a:ahLst/>
                <a:cxnLst/>
                <a:rect l="l" t="t" r="r" b="b"/>
                <a:pathLst>
                  <a:path w="2410" h="2878" extrusionOk="0">
                    <a:moveTo>
                      <a:pt x="1732" y="0"/>
                    </a:moveTo>
                    <a:cubicBezTo>
                      <a:pt x="1716" y="0"/>
                      <a:pt x="1700" y="2"/>
                      <a:pt x="1684" y="7"/>
                    </a:cubicBezTo>
                    <a:cubicBezTo>
                      <a:pt x="1595" y="37"/>
                      <a:pt x="1549" y="129"/>
                      <a:pt x="1576" y="215"/>
                    </a:cubicBezTo>
                    <a:cubicBezTo>
                      <a:pt x="1707" y="633"/>
                      <a:pt x="1977" y="1826"/>
                      <a:pt x="1644" y="2324"/>
                    </a:cubicBezTo>
                    <a:cubicBezTo>
                      <a:pt x="1559" y="2455"/>
                      <a:pt x="1430" y="2528"/>
                      <a:pt x="1259" y="2545"/>
                    </a:cubicBezTo>
                    <a:cubicBezTo>
                      <a:pt x="1236" y="2547"/>
                      <a:pt x="1213" y="2548"/>
                      <a:pt x="1190" y="2548"/>
                    </a:cubicBezTo>
                    <a:cubicBezTo>
                      <a:pt x="1026" y="2548"/>
                      <a:pt x="896" y="2494"/>
                      <a:pt x="794" y="2386"/>
                    </a:cubicBezTo>
                    <a:cubicBezTo>
                      <a:pt x="429" y="1994"/>
                      <a:pt x="485" y="986"/>
                      <a:pt x="537" y="630"/>
                    </a:cubicBezTo>
                    <a:cubicBezTo>
                      <a:pt x="551" y="541"/>
                      <a:pt x="488" y="455"/>
                      <a:pt x="399" y="442"/>
                    </a:cubicBezTo>
                    <a:cubicBezTo>
                      <a:pt x="390" y="441"/>
                      <a:pt x="382" y="441"/>
                      <a:pt x="374" y="441"/>
                    </a:cubicBezTo>
                    <a:cubicBezTo>
                      <a:pt x="292" y="441"/>
                      <a:pt x="223" y="500"/>
                      <a:pt x="211" y="581"/>
                    </a:cubicBezTo>
                    <a:cubicBezTo>
                      <a:pt x="201" y="640"/>
                      <a:pt x="0" y="2024"/>
                      <a:pt x="554" y="2613"/>
                    </a:cubicBezTo>
                    <a:cubicBezTo>
                      <a:pt x="718" y="2788"/>
                      <a:pt x="933" y="2878"/>
                      <a:pt x="1186" y="2878"/>
                    </a:cubicBezTo>
                    <a:cubicBezTo>
                      <a:pt x="1220" y="2878"/>
                      <a:pt x="1252" y="2878"/>
                      <a:pt x="1285" y="2874"/>
                    </a:cubicBezTo>
                    <a:cubicBezTo>
                      <a:pt x="1562" y="2851"/>
                      <a:pt x="1776" y="2726"/>
                      <a:pt x="1921" y="2508"/>
                    </a:cubicBezTo>
                    <a:cubicBezTo>
                      <a:pt x="2409" y="1780"/>
                      <a:pt x="1915" y="185"/>
                      <a:pt x="1892" y="116"/>
                    </a:cubicBezTo>
                    <a:cubicBezTo>
                      <a:pt x="1870" y="46"/>
                      <a:pt x="1803" y="0"/>
                      <a:pt x="1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grpSp>
        <p:sp>
          <p:nvSpPr>
            <p:cNvPr id="99" name="Google Shape;2629;p42"/>
            <p:cNvSpPr/>
            <p:nvPr/>
          </p:nvSpPr>
          <p:spPr>
            <a:xfrm>
              <a:off x="8140025" y="4812888"/>
              <a:ext cx="162465" cy="196525"/>
            </a:xfrm>
            <a:custGeom>
              <a:avLst/>
              <a:gdLst/>
              <a:ahLst/>
              <a:cxnLst/>
              <a:rect l="l" t="t" r="r" b="b"/>
              <a:pathLst>
                <a:path w="2137" h="2585" extrusionOk="0">
                  <a:moveTo>
                    <a:pt x="1573" y="1"/>
                  </a:moveTo>
                  <a:cubicBezTo>
                    <a:pt x="594" y="334"/>
                    <a:pt x="179" y="963"/>
                    <a:pt x="1" y="1392"/>
                  </a:cubicBezTo>
                  <a:cubicBezTo>
                    <a:pt x="143" y="1737"/>
                    <a:pt x="347" y="2110"/>
                    <a:pt x="591" y="2585"/>
                  </a:cubicBezTo>
                  <a:cubicBezTo>
                    <a:pt x="1141" y="2238"/>
                    <a:pt x="1656" y="2008"/>
                    <a:pt x="2136" y="1866"/>
                  </a:cubicBezTo>
                  <a:cubicBezTo>
                    <a:pt x="1876" y="1260"/>
                    <a:pt x="1616" y="636"/>
                    <a:pt x="1573" y="1"/>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0" name="Google Shape;2630;p42"/>
            <p:cNvSpPr/>
            <p:nvPr/>
          </p:nvSpPr>
          <p:spPr>
            <a:xfrm>
              <a:off x="8229506" y="5067495"/>
              <a:ext cx="126886" cy="119055"/>
            </a:xfrm>
            <a:custGeom>
              <a:avLst/>
              <a:gdLst/>
              <a:ahLst/>
              <a:cxnLst/>
              <a:rect l="l" t="t" r="r" b="b"/>
              <a:pathLst>
                <a:path w="1669" h="1566" extrusionOk="0">
                  <a:moveTo>
                    <a:pt x="1507" y="0"/>
                  </a:moveTo>
                  <a:cubicBezTo>
                    <a:pt x="891" y="95"/>
                    <a:pt x="377" y="306"/>
                    <a:pt x="1" y="504"/>
                  </a:cubicBezTo>
                  <a:cubicBezTo>
                    <a:pt x="54" y="685"/>
                    <a:pt x="83" y="860"/>
                    <a:pt x="93" y="1021"/>
                  </a:cubicBezTo>
                  <a:cubicBezTo>
                    <a:pt x="103" y="1193"/>
                    <a:pt x="93" y="1351"/>
                    <a:pt x="66" y="1499"/>
                  </a:cubicBezTo>
                  <a:cubicBezTo>
                    <a:pt x="212" y="1493"/>
                    <a:pt x="354" y="1490"/>
                    <a:pt x="495" y="1490"/>
                  </a:cubicBezTo>
                  <a:cubicBezTo>
                    <a:pt x="897" y="1490"/>
                    <a:pt x="1273" y="1519"/>
                    <a:pt x="1622" y="1566"/>
                  </a:cubicBezTo>
                  <a:cubicBezTo>
                    <a:pt x="1642" y="1437"/>
                    <a:pt x="1655" y="1305"/>
                    <a:pt x="1659" y="1176"/>
                  </a:cubicBezTo>
                  <a:cubicBezTo>
                    <a:pt x="1668" y="778"/>
                    <a:pt x="1609" y="386"/>
                    <a:pt x="1507" y="0"/>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1" name="Google Shape;2631;p42"/>
            <p:cNvSpPr/>
            <p:nvPr/>
          </p:nvSpPr>
          <p:spPr>
            <a:xfrm>
              <a:off x="8162148" y="5224791"/>
              <a:ext cx="138137" cy="108032"/>
            </a:xfrm>
            <a:custGeom>
              <a:avLst/>
              <a:gdLst/>
              <a:ahLst/>
              <a:cxnLst/>
              <a:rect l="l" t="t" r="r" b="b"/>
              <a:pathLst>
                <a:path w="1817" h="1421" extrusionOk="0">
                  <a:moveTo>
                    <a:pt x="745" y="0"/>
                  </a:moveTo>
                  <a:cubicBezTo>
                    <a:pt x="560" y="310"/>
                    <a:pt x="294" y="492"/>
                    <a:pt x="66" y="492"/>
                  </a:cubicBezTo>
                  <a:lnTo>
                    <a:pt x="56" y="492"/>
                  </a:lnTo>
                  <a:cubicBezTo>
                    <a:pt x="63" y="686"/>
                    <a:pt x="60" y="986"/>
                    <a:pt x="0" y="1319"/>
                  </a:cubicBezTo>
                  <a:cubicBezTo>
                    <a:pt x="184" y="1388"/>
                    <a:pt x="386" y="1421"/>
                    <a:pt x="587" y="1421"/>
                  </a:cubicBezTo>
                  <a:cubicBezTo>
                    <a:pt x="913" y="1421"/>
                    <a:pt x="1240" y="1332"/>
                    <a:pt x="1509" y="1158"/>
                  </a:cubicBezTo>
                  <a:cubicBezTo>
                    <a:pt x="1622" y="1088"/>
                    <a:pt x="1724" y="1006"/>
                    <a:pt x="1816" y="913"/>
                  </a:cubicBezTo>
                  <a:cubicBezTo>
                    <a:pt x="1450" y="531"/>
                    <a:pt x="1065" y="175"/>
                    <a:pt x="745" y="0"/>
                  </a:cubicBezTo>
                  <a:close/>
                </a:path>
              </a:pathLst>
            </a:custGeom>
            <a:solidFill>
              <a:schemeClr val="dk1">
                <a:alpha val="45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2" name="Google Shape;2632;p42"/>
            <p:cNvSpPr/>
            <p:nvPr/>
          </p:nvSpPr>
          <p:spPr>
            <a:xfrm>
              <a:off x="8470274" y="3643929"/>
              <a:ext cx="429541" cy="539397"/>
            </a:xfrm>
            <a:custGeom>
              <a:avLst/>
              <a:gdLst/>
              <a:ahLst/>
              <a:cxnLst/>
              <a:rect l="l" t="t" r="r" b="b"/>
              <a:pathLst>
                <a:path w="5650" h="7095" extrusionOk="0">
                  <a:moveTo>
                    <a:pt x="1316" y="0"/>
                  </a:moveTo>
                  <a:cubicBezTo>
                    <a:pt x="1151" y="0"/>
                    <a:pt x="986" y="26"/>
                    <a:pt x="828" y="82"/>
                  </a:cubicBezTo>
                  <a:cubicBezTo>
                    <a:pt x="419" y="230"/>
                    <a:pt x="1" y="606"/>
                    <a:pt x="113" y="1028"/>
                  </a:cubicBezTo>
                  <a:cubicBezTo>
                    <a:pt x="182" y="1295"/>
                    <a:pt x="436" y="1459"/>
                    <a:pt x="663" y="1614"/>
                  </a:cubicBezTo>
                  <a:cubicBezTo>
                    <a:pt x="2222" y="2679"/>
                    <a:pt x="3385" y="4307"/>
                    <a:pt x="3893" y="6123"/>
                  </a:cubicBezTo>
                  <a:cubicBezTo>
                    <a:pt x="4008" y="6535"/>
                    <a:pt x="4183" y="7046"/>
                    <a:pt x="4608" y="7092"/>
                  </a:cubicBezTo>
                  <a:cubicBezTo>
                    <a:pt x="4628" y="7092"/>
                    <a:pt x="4647" y="7095"/>
                    <a:pt x="4664" y="7095"/>
                  </a:cubicBezTo>
                  <a:cubicBezTo>
                    <a:pt x="5086" y="7095"/>
                    <a:pt x="5343" y="6591"/>
                    <a:pt x="5445" y="6165"/>
                  </a:cubicBezTo>
                  <a:cubicBezTo>
                    <a:pt x="5574" y="5639"/>
                    <a:pt x="5649" y="5095"/>
                    <a:pt x="5583" y="4557"/>
                  </a:cubicBezTo>
                  <a:cubicBezTo>
                    <a:pt x="5435" y="3358"/>
                    <a:pt x="4608" y="2369"/>
                    <a:pt x="3817" y="1456"/>
                  </a:cubicBezTo>
                  <a:cubicBezTo>
                    <a:pt x="3274" y="827"/>
                    <a:pt x="2258" y="0"/>
                    <a:pt x="1316" y="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3" name="Google Shape;2633;p42"/>
            <p:cNvSpPr/>
            <p:nvPr/>
          </p:nvSpPr>
          <p:spPr>
            <a:xfrm>
              <a:off x="8800523" y="4089663"/>
              <a:ext cx="1076894" cy="1331046"/>
            </a:xfrm>
            <a:custGeom>
              <a:avLst/>
              <a:gdLst/>
              <a:ahLst/>
              <a:cxnLst/>
              <a:rect l="l" t="t" r="r" b="b"/>
              <a:pathLst>
                <a:path w="14165" h="17508" extrusionOk="0">
                  <a:moveTo>
                    <a:pt x="7293" y="0"/>
                  </a:moveTo>
                  <a:cubicBezTo>
                    <a:pt x="4808" y="0"/>
                    <a:pt x="2663" y="1324"/>
                    <a:pt x="2663" y="1324"/>
                  </a:cubicBezTo>
                  <a:cubicBezTo>
                    <a:pt x="2947" y="3703"/>
                    <a:pt x="2857" y="5582"/>
                    <a:pt x="2584" y="7055"/>
                  </a:cubicBezTo>
                  <a:cubicBezTo>
                    <a:pt x="1888" y="10809"/>
                    <a:pt x="0" y="11926"/>
                    <a:pt x="0" y="11926"/>
                  </a:cubicBezTo>
                  <a:cubicBezTo>
                    <a:pt x="1085" y="14454"/>
                    <a:pt x="2149" y="16214"/>
                    <a:pt x="3348" y="17015"/>
                  </a:cubicBezTo>
                  <a:cubicBezTo>
                    <a:pt x="3835" y="17340"/>
                    <a:pt x="4343" y="17508"/>
                    <a:pt x="4885" y="17508"/>
                  </a:cubicBezTo>
                  <a:cubicBezTo>
                    <a:pt x="5041" y="17508"/>
                    <a:pt x="5200" y="17494"/>
                    <a:pt x="5362" y="17466"/>
                  </a:cubicBezTo>
                  <a:cubicBezTo>
                    <a:pt x="5814" y="17386"/>
                    <a:pt x="6285" y="17193"/>
                    <a:pt x="6789" y="16883"/>
                  </a:cubicBezTo>
                  <a:cubicBezTo>
                    <a:pt x="7366" y="16527"/>
                    <a:pt x="7982" y="16016"/>
                    <a:pt x="8641" y="15340"/>
                  </a:cubicBezTo>
                  <a:cubicBezTo>
                    <a:pt x="12563" y="11320"/>
                    <a:pt x="14164" y="3483"/>
                    <a:pt x="10651" y="1025"/>
                  </a:cubicBezTo>
                  <a:cubicBezTo>
                    <a:pt x="10615" y="998"/>
                    <a:pt x="10582" y="975"/>
                    <a:pt x="10543" y="952"/>
                  </a:cubicBezTo>
                  <a:cubicBezTo>
                    <a:pt x="9659" y="359"/>
                    <a:pt x="8713" y="89"/>
                    <a:pt x="7801" y="19"/>
                  </a:cubicBezTo>
                  <a:cubicBezTo>
                    <a:pt x="7630" y="6"/>
                    <a:pt x="7461" y="0"/>
                    <a:pt x="7293"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4" name="Google Shape;2634;p42"/>
            <p:cNvSpPr/>
            <p:nvPr/>
          </p:nvSpPr>
          <p:spPr>
            <a:xfrm>
              <a:off x="8800523" y="4394903"/>
              <a:ext cx="924312" cy="988477"/>
            </a:xfrm>
            <a:custGeom>
              <a:avLst/>
              <a:gdLst/>
              <a:ahLst/>
              <a:cxnLst/>
              <a:rect l="l" t="t" r="r" b="b"/>
              <a:pathLst>
                <a:path w="12158" h="13002" extrusionOk="0">
                  <a:moveTo>
                    <a:pt x="6919" y="1"/>
                  </a:moveTo>
                  <a:cubicBezTo>
                    <a:pt x="4883" y="1"/>
                    <a:pt x="3344" y="1881"/>
                    <a:pt x="2584" y="3040"/>
                  </a:cubicBezTo>
                  <a:cubicBezTo>
                    <a:pt x="1892" y="6794"/>
                    <a:pt x="0" y="7911"/>
                    <a:pt x="0" y="7911"/>
                  </a:cubicBezTo>
                  <a:cubicBezTo>
                    <a:pt x="1085" y="10439"/>
                    <a:pt x="2149" y="12199"/>
                    <a:pt x="3348" y="13000"/>
                  </a:cubicBezTo>
                  <a:cubicBezTo>
                    <a:pt x="3393" y="13001"/>
                    <a:pt x="3438" y="13002"/>
                    <a:pt x="3485" y="13002"/>
                  </a:cubicBezTo>
                  <a:cubicBezTo>
                    <a:pt x="4450" y="13002"/>
                    <a:pt x="5840" y="12663"/>
                    <a:pt x="7435" y="11276"/>
                  </a:cubicBezTo>
                  <a:cubicBezTo>
                    <a:pt x="10500" y="8613"/>
                    <a:pt x="12158" y="1979"/>
                    <a:pt x="8387" y="325"/>
                  </a:cubicBezTo>
                  <a:cubicBezTo>
                    <a:pt x="7874" y="99"/>
                    <a:pt x="7384" y="1"/>
                    <a:pt x="6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5" name="Google Shape;2635;p42"/>
            <p:cNvSpPr/>
            <p:nvPr/>
          </p:nvSpPr>
          <p:spPr>
            <a:xfrm>
              <a:off x="8996893" y="4089587"/>
              <a:ext cx="396698" cy="1331274"/>
            </a:xfrm>
            <a:custGeom>
              <a:avLst/>
              <a:gdLst/>
              <a:ahLst/>
              <a:cxnLst/>
              <a:rect l="l" t="t" r="r" b="b"/>
              <a:pathLst>
                <a:path w="5218" h="17511" extrusionOk="0">
                  <a:moveTo>
                    <a:pt x="4703" y="1"/>
                  </a:moveTo>
                  <a:cubicBezTo>
                    <a:pt x="2825" y="1"/>
                    <a:pt x="1141" y="758"/>
                    <a:pt x="432" y="1128"/>
                  </a:cubicBezTo>
                  <a:cubicBezTo>
                    <a:pt x="205" y="1246"/>
                    <a:pt x="80" y="1325"/>
                    <a:pt x="80" y="1325"/>
                  </a:cubicBezTo>
                  <a:cubicBezTo>
                    <a:pt x="202" y="2337"/>
                    <a:pt x="254" y="3260"/>
                    <a:pt x="254" y="4100"/>
                  </a:cubicBezTo>
                  <a:cubicBezTo>
                    <a:pt x="254" y="5231"/>
                    <a:pt x="159" y="6209"/>
                    <a:pt x="1" y="7056"/>
                  </a:cubicBezTo>
                  <a:cubicBezTo>
                    <a:pt x="472" y="6338"/>
                    <a:pt x="1243" y="5339"/>
                    <a:pt x="2248" y="4687"/>
                  </a:cubicBezTo>
                  <a:cubicBezTo>
                    <a:pt x="2301" y="3220"/>
                    <a:pt x="2634" y="1625"/>
                    <a:pt x="3777" y="703"/>
                  </a:cubicBezTo>
                  <a:cubicBezTo>
                    <a:pt x="4209" y="353"/>
                    <a:pt x="4697" y="142"/>
                    <a:pt x="5218" y="20"/>
                  </a:cubicBezTo>
                  <a:cubicBezTo>
                    <a:pt x="5047" y="7"/>
                    <a:pt x="4875" y="1"/>
                    <a:pt x="4703" y="1"/>
                  </a:cubicBezTo>
                  <a:close/>
                  <a:moveTo>
                    <a:pt x="1955" y="16890"/>
                  </a:moveTo>
                  <a:cubicBezTo>
                    <a:pt x="1563" y="16983"/>
                    <a:pt x="1207" y="17019"/>
                    <a:pt x="894" y="17019"/>
                  </a:cubicBezTo>
                  <a:cubicBezTo>
                    <a:pt x="851" y="17019"/>
                    <a:pt x="808" y="17019"/>
                    <a:pt x="765" y="17016"/>
                  </a:cubicBezTo>
                  <a:lnTo>
                    <a:pt x="765" y="17016"/>
                  </a:lnTo>
                  <a:cubicBezTo>
                    <a:pt x="1253" y="17342"/>
                    <a:pt x="1760" y="17510"/>
                    <a:pt x="2301" y="17510"/>
                  </a:cubicBezTo>
                  <a:cubicBezTo>
                    <a:pt x="2456" y="17510"/>
                    <a:pt x="2615" y="17493"/>
                    <a:pt x="2779" y="17467"/>
                  </a:cubicBezTo>
                  <a:cubicBezTo>
                    <a:pt x="2499" y="17285"/>
                    <a:pt x="2222" y="17095"/>
                    <a:pt x="1955" y="16890"/>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sp>
          <p:nvSpPr>
            <p:cNvPr id="106" name="Google Shape;2636;p42"/>
            <p:cNvSpPr/>
            <p:nvPr/>
          </p:nvSpPr>
          <p:spPr>
            <a:xfrm>
              <a:off x="8800523" y="4445840"/>
              <a:ext cx="374119" cy="937616"/>
            </a:xfrm>
            <a:custGeom>
              <a:avLst/>
              <a:gdLst/>
              <a:ahLst/>
              <a:cxnLst/>
              <a:rect l="l" t="t" r="r" b="b"/>
              <a:pathLst>
                <a:path w="4921" h="12333" extrusionOk="0">
                  <a:moveTo>
                    <a:pt x="4831" y="1"/>
                  </a:moveTo>
                  <a:lnTo>
                    <a:pt x="4831" y="1"/>
                  </a:lnTo>
                  <a:cubicBezTo>
                    <a:pt x="3826" y="653"/>
                    <a:pt x="3055" y="1652"/>
                    <a:pt x="2584" y="2370"/>
                  </a:cubicBezTo>
                  <a:cubicBezTo>
                    <a:pt x="1888" y="6124"/>
                    <a:pt x="0" y="7241"/>
                    <a:pt x="0" y="7241"/>
                  </a:cubicBezTo>
                  <a:cubicBezTo>
                    <a:pt x="729" y="8938"/>
                    <a:pt x="1447" y="10289"/>
                    <a:pt x="2205" y="11235"/>
                  </a:cubicBezTo>
                  <a:cubicBezTo>
                    <a:pt x="2574" y="11700"/>
                    <a:pt x="2953" y="12066"/>
                    <a:pt x="3348" y="12330"/>
                  </a:cubicBezTo>
                  <a:cubicBezTo>
                    <a:pt x="3391" y="12333"/>
                    <a:pt x="3434" y="12333"/>
                    <a:pt x="3477" y="12333"/>
                  </a:cubicBezTo>
                  <a:cubicBezTo>
                    <a:pt x="3790" y="12333"/>
                    <a:pt x="4146" y="12297"/>
                    <a:pt x="4538" y="12204"/>
                  </a:cubicBezTo>
                  <a:cubicBezTo>
                    <a:pt x="3481" y="11387"/>
                    <a:pt x="2588" y="10365"/>
                    <a:pt x="2528" y="9073"/>
                  </a:cubicBezTo>
                  <a:cubicBezTo>
                    <a:pt x="2445" y="7360"/>
                    <a:pt x="3856" y="5979"/>
                    <a:pt x="4430" y="4364"/>
                  </a:cubicBezTo>
                  <a:cubicBezTo>
                    <a:pt x="4921" y="2980"/>
                    <a:pt x="4778" y="1467"/>
                    <a:pt x="4831" y="1"/>
                  </a:cubicBezTo>
                  <a:close/>
                </a:path>
              </a:pathLst>
            </a:custGeom>
            <a:solidFill>
              <a:schemeClr val="dk1">
                <a:alpha val="1510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Times New Roman" panose="02020603050405020304" pitchFamily="18" charset="0"/>
                <a:cs typeface="Times New Roman" panose="02020603050405020304" pitchFamily="18" charset="0"/>
              </a:endParaRPr>
            </a:p>
          </p:txBody>
        </p:sp>
      </p:grpSp>
      <p:sp>
        <p:nvSpPr>
          <p:cNvPr id="109" name="Cloud Callout 108"/>
          <p:cNvSpPr/>
          <p:nvPr/>
        </p:nvSpPr>
        <p:spPr>
          <a:xfrm>
            <a:off x="4018767" y="1515914"/>
            <a:ext cx="3320290" cy="1470045"/>
          </a:xfrm>
          <a:prstGeom prst="cloudCallout">
            <a:avLst>
              <a:gd name="adj1" fmla="val 37374"/>
              <a:gd name="adj2" fmla="val 77808"/>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FF"/>
                </a:solidFill>
                <a:latin typeface="Times New Roman" panose="02020603050405020304" pitchFamily="18" charset="0"/>
                <a:cs typeface="Times New Roman" panose="02020603050405020304" pitchFamily="18" charset="0"/>
              </a:rPr>
              <a:t>Khái</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niệm</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về</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công</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thức</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cấu</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tạo</a:t>
            </a:r>
            <a:r>
              <a:rPr lang="en-US" sz="2400" dirty="0">
                <a:solidFill>
                  <a:srgbClr val="FFFFFF"/>
                </a:solidFill>
                <a:latin typeface="Times New Roman" panose="02020603050405020304" pitchFamily="18" charset="0"/>
                <a:cs typeface="Times New Roman" panose="02020603050405020304" pitchFamily="18" charset="0"/>
              </a:rPr>
              <a:t>?</a:t>
            </a:r>
          </a:p>
        </p:txBody>
      </p:sp>
      <p:sp>
        <p:nvSpPr>
          <p:cNvPr id="110" name="Google Shape;3050;p46"/>
          <p:cNvSpPr/>
          <p:nvPr/>
        </p:nvSpPr>
        <p:spPr>
          <a:xfrm>
            <a:off x="3959438" y="1932602"/>
            <a:ext cx="4368622" cy="1787756"/>
          </a:xfrm>
          <a:prstGeom prst="rect">
            <a:avLst/>
          </a:prstGeom>
          <a:noFill/>
          <a:ln w="19050" cap="flat" cmpd="sng">
            <a:solidFill>
              <a:srgbClr val="00B050"/>
            </a:solidFill>
            <a:prstDash val="dash"/>
            <a:round/>
            <a:headEnd type="none" w="sm" len="sm"/>
            <a:tailEnd type="none" w="sm" len="sm"/>
          </a:ln>
        </p:spPr>
        <p:txBody>
          <a:bodyPr spcFirstLastPara="1" wrap="square" lIns="91425" tIns="91425" rIns="91425" bIns="91425" anchor="ctr" anchorCtr="0">
            <a:noAutofit/>
          </a:bodyPr>
          <a:lstStyle/>
          <a:p>
            <a:r>
              <a:rPr lang="en-US" sz="2800" dirty="0">
                <a:solidFill>
                  <a:srgbClr val="FFFFFF"/>
                </a:solidFill>
                <a:latin typeface="Times New Roman" panose="02020603050405020304" pitchFamily="18" charset="0"/>
                <a:cs typeface="Times New Roman" panose="02020603050405020304" pitchFamily="18" charset="0"/>
              </a:rPr>
              <a:t>CTCT </a:t>
            </a:r>
            <a:r>
              <a:rPr lang="en-US" sz="2800" dirty="0" err="1">
                <a:solidFill>
                  <a:srgbClr val="FFFFFF"/>
                </a:solidFill>
                <a:latin typeface="Times New Roman" panose="02020603050405020304" pitchFamily="18" charset="0"/>
                <a:cs typeface="Times New Roman" panose="02020603050405020304" pitchFamily="18" charset="0"/>
              </a:rPr>
              <a:t>cho</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biết</a:t>
            </a:r>
            <a:r>
              <a:rPr lang="en-US" sz="2800" dirty="0">
                <a:solidFill>
                  <a:srgbClr val="FFFFFF"/>
                </a:solidFill>
                <a:latin typeface="Times New Roman" panose="02020603050405020304" pitchFamily="18" charset="0"/>
                <a:cs typeface="Times New Roman" panose="02020603050405020304" pitchFamily="18" charset="0"/>
              </a:rPr>
              <a:t>:</a:t>
            </a:r>
          </a:p>
          <a:p>
            <a:r>
              <a:rPr lang="en-US" sz="2800" dirty="0">
                <a:solidFill>
                  <a:srgbClr val="FFFFFF"/>
                </a:solidFill>
                <a:latin typeface="Times New Roman" panose="02020603050405020304" pitchFamily="18" charset="0"/>
                <a:cs typeface="Times New Roman" panose="02020603050405020304" pitchFamily="18" charset="0"/>
              </a:rPr>
              <a:t>     + </a:t>
            </a:r>
            <a:r>
              <a:rPr lang="en-US" sz="2800" dirty="0" err="1">
                <a:solidFill>
                  <a:srgbClr val="FFFFFF"/>
                </a:solidFill>
                <a:latin typeface="Times New Roman" panose="02020603050405020304" pitchFamily="18" charset="0"/>
                <a:cs typeface="Times New Roman" panose="02020603050405020304" pitchFamily="18" charset="0"/>
              </a:rPr>
              <a:t>thành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phần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của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phân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tử</a:t>
            </a:r>
            <a:r>
              <a:rPr lang="en-US" sz="2800" dirty="0">
                <a:solidFill>
                  <a:srgbClr val="FFFFFF"/>
                </a:solidFill>
                <a:latin typeface="Times New Roman" panose="02020603050405020304" pitchFamily="18" charset="0"/>
                <a:cs typeface="Times New Roman" panose="02020603050405020304" pitchFamily="18" charset="0"/>
              </a:rPr>
              <a:t>  </a:t>
            </a:r>
          </a:p>
          <a:p>
            <a:r>
              <a:rPr lang="en-US" sz="2800" dirty="0">
                <a:solidFill>
                  <a:srgbClr val="FFFFFF"/>
                </a:solidFill>
                <a:latin typeface="Times New Roman" panose="02020603050405020304" pitchFamily="18" charset="0"/>
                <a:cs typeface="Times New Roman" panose="02020603050405020304" pitchFamily="18" charset="0"/>
              </a:rPr>
              <a:t>     + </a:t>
            </a:r>
            <a:r>
              <a:rPr lang="en-US" sz="2800" dirty="0" err="1">
                <a:solidFill>
                  <a:srgbClr val="FFFFFF"/>
                </a:solidFill>
                <a:latin typeface="Times New Roman" panose="02020603050405020304" pitchFamily="18" charset="0"/>
                <a:cs typeface="Times New Roman" panose="02020603050405020304" pitchFamily="18" charset="0"/>
              </a:rPr>
              <a:t>trật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tự</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liên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kết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giữa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các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nguyên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tử</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trong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phân</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tử</a:t>
            </a:r>
            <a:r>
              <a:rPr lang="en-US" sz="2800" dirty="0">
                <a:solidFill>
                  <a:srgbClr val="FFFFFF"/>
                </a:solidFill>
                <a:latin typeface="Times New Roman" panose="02020603050405020304" pitchFamily="18" charset="0"/>
                <a:cs typeface="Times New Roman" panose="02020603050405020304" pitchFamily="18" charset="0"/>
              </a:rPr>
              <a:t>.</a:t>
            </a:r>
          </a:p>
        </p:txBody>
      </p:sp>
      <p:sp>
        <p:nvSpPr>
          <p:cNvPr id="111" name="Rectangle 110"/>
          <p:cNvSpPr/>
          <p:nvPr/>
        </p:nvSpPr>
        <p:spPr>
          <a:xfrm>
            <a:off x="544920" y="3917923"/>
            <a:ext cx="3373806" cy="719603"/>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FFFF"/>
                </a:solidFill>
                <a:latin typeface="Times New Roman" panose="02020603050405020304" pitchFamily="18" charset="0"/>
                <a:cs typeface="Times New Roman" panose="02020603050405020304" pitchFamily="18" charset="0"/>
              </a:rPr>
              <a:t>Công</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thức</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cấu</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tạo</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đầy</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đủ</a:t>
            </a:r>
            <a:r>
              <a:rPr lang="en-US" sz="2400" dirty="0">
                <a:solidFill>
                  <a:srgbClr val="FFFFFF"/>
                </a:solidFill>
                <a:latin typeface="Times New Roman" panose="02020603050405020304" pitchFamily="18" charset="0"/>
                <a:cs typeface="Times New Roman" panose="02020603050405020304" pitchFamily="18" charset="0"/>
              </a:rPr>
              <a:t> </a:t>
            </a:r>
          </a:p>
          <a:p>
            <a:pPr algn="ctr"/>
            <a:r>
              <a:rPr lang="en-US" sz="2400" dirty="0">
                <a:solidFill>
                  <a:srgbClr val="FFFFFF"/>
                </a:solidFill>
                <a:latin typeface="Times New Roman" panose="02020603050405020304" pitchFamily="18" charset="0"/>
                <a:cs typeface="Times New Roman" panose="02020603050405020304" pitchFamily="18" charset="0"/>
              </a:rPr>
              <a:t>( CTCT </a:t>
            </a:r>
            <a:r>
              <a:rPr lang="en-US" sz="2400" dirty="0" err="1">
                <a:solidFill>
                  <a:srgbClr val="FFFFFF"/>
                </a:solidFill>
                <a:latin typeface="Times New Roman" panose="02020603050405020304" pitchFamily="18" charset="0"/>
                <a:cs typeface="Times New Roman" panose="02020603050405020304" pitchFamily="18" charset="0"/>
              </a:rPr>
              <a:t>đầy</a:t>
            </a:r>
            <a:r>
              <a:rPr lang="en-US" sz="2400" dirty="0">
                <a:solidFill>
                  <a:srgbClr val="FFFFFF"/>
                </a:solidFill>
                <a:latin typeface="Times New Roman" panose="02020603050405020304" pitchFamily="18" charset="0"/>
                <a:cs typeface="Times New Roman" panose="02020603050405020304" pitchFamily="18" charset="0"/>
              </a:rPr>
              <a:t> </a:t>
            </a:r>
            <a:r>
              <a:rPr lang="en-US" sz="2400" dirty="0" err="1">
                <a:solidFill>
                  <a:srgbClr val="FFFFFF"/>
                </a:solidFill>
                <a:latin typeface="Times New Roman" panose="02020603050405020304" pitchFamily="18" charset="0"/>
                <a:cs typeface="Times New Roman" panose="02020603050405020304" pitchFamily="18" charset="0"/>
              </a:rPr>
              <a:t>đủ</a:t>
            </a:r>
            <a:r>
              <a:rPr lang="en-US" sz="2400" dirty="0">
                <a:solidFill>
                  <a:srgbClr val="FFFFFF"/>
                </a:solidFill>
                <a:latin typeface="Times New Roman" panose="02020603050405020304" pitchFamily="18" charset="0"/>
                <a:cs typeface="Times New Roman" panose="02020603050405020304" pitchFamily="18" charset="0"/>
              </a:rPr>
              <a:t>)</a:t>
            </a:r>
          </a:p>
        </p:txBody>
      </p:sp>
      <p:sp>
        <p:nvSpPr>
          <p:cNvPr id="2" name="Rectangle: Single Corner Rounded 1">
            <a:extLst>
              <a:ext uri="{FF2B5EF4-FFF2-40B4-BE49-F238E27FC236}">
                <a16:creationId xmlns:a16="http://schemas.microsoft.com/office/drawing/2014/main" id="{1983F17A-C2D5-7E65-7C67-12852BA13EDE}"/>
              </a:ext>
            </a:extLst>
          </p:cNvPr>
          <p:cNvSpPr/>
          <p:nvPr/>
        </p:nvSpPr>
        <p:spPr>
          <a:xfrm flipV="1">
            <a:off x="0" y="-2"/>
            <a:ext cx="4161746"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3F53CB6E-756A-C4BB-A8EC-CEFADD4A772D}"/>
              </a:ext>
            </a:extLst>
          </p:cNvPr>
          <p:cNvSpPr txBox="1"/>
          <p:nvPr/>
        </p:nvSpPr>
        <p:spPr>
          <a:xfrm>
            <a:off x="83684" y="74717"/>
            <a:ext cx="416174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2. CÔNG THỨC CẤU TẠO</a:t>
            </a:r>
          </a:p>
        </p:txBody>
      </p:sp>
    </p:spTree>
    <p:extLst>
      <p:ext uri="{BB962C8B-B14F-4D97-AF65-F5344CB8AC3E}">
        <p14:creationId xmlns:p14="http://schemas.microsoft.com/office/powerpoint/2010/main" val="193303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down)">
                                      <p:cBhvr>
                                        <p:cTn id="10" dur="500"/>
                                        <p:tgtEl>
                                          <p:spTgt spid="10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58"/>
                                        </p:tgtEl>
                                        <p:attrNameLst>
                                          <p:attrName>ppt_w</p:attrName>
                                        </p:attrNameLst>
                                      </p:cBhvr>
                                      <p:tavLst>
                                        <p:tav tm="0">
                                          <p:val>
                                            <p:strVal val="ppt_w"/>
                                          </p:val>
                                        </p:tav>
                                        <p:tav tm="100000">
                                          <p:val>
                                            <p:fltVal val="0"/>
                                          </p:val>
                                        </p:tav>
                                      </p:tavLst>
                                    </p:anim>
                                    <p:anim calcmode="lin" valueType="num">
                                      <p:cBhvr>
                                        <p:cTn id="20" dur="500"/>
                                        <p:tgtEl>
                                          <p:spTgt spid="58"/>
                                        </p:tgtEl>
                                        <p:attrNameLst>
                                          <p:attrName>ppt_h</p:attrName>
                                        </p:attrNameLst>
                                      </p:cBhvr>
                                      <p:tavLst>
                                        <p:tav tm="0">
                                          <p:val>
                                            <p:strVal val="ppt_h"/>
                                          </p:val>
                                        </p:tav>
                                        <p:tav tm="100000">
                                          <p:val>
                                            <p:fltVal val="0"/>
                                          </p:val>
                                        </p:tav>
                                      </p:tavLst>
                                    </p:anim>
                                    <p:animEffect transition="out" filter="fade">
                                      <p:cBhvr>
                                        <p:cTn id="21" dur="500"/>
                                        <p:tgtEl>
                                          <p:spTgt spid="58"/>
                                        </p:tgtEl>
                                      </p:cBhvr>
                                    </p:animEffect>
                                    <p:set>
                                      <p:cBhvr>
                                        <p:cTn id="22" dur="1" fill="hold">
                                          <p:stCondLst>
                                            <p:cond delay="499"/>
                                          </p:stCondLst>
                                        </p:cTn>
                                        <p:tgtEl>
                                          <p:spTgt spid="58"/>
                                        </p:tgtEl>
                                        <p:attrNameLst>
                                          <p:attrName>style.visibility</p:attrName>
                                        </p:attrNameLst>
                                      </p:cBhvr>
                                      <p:to>
                                        <p:strVal val="hidden"/>
                                      </p:to>
                                    </p:set>
                                  </p:childTnLst>
                                </p:cTn>
                              </p:par>
                              <p:par>
                                <p:cTn id="23" presetID="53" presetClass="exit" presetSubtype="32" fill="hold" grpId="1" nodeType="withEffect">
                                  <p:stCondLst>
                                    <p:cond delay="0"/>
                                  </p:stCondLst>
                                  <p:childTnLst>
                                    <p:anim calcmode="lin" valueType="num">
                                      <p:cBhvr>
                                        <p:cTn id="24" dur="500"/>
                                        <p:tgtEl>
                                          <p:spTgt spid="109"/>
                                        </p:tgtEl>
                                        <p:attrNameLst>
                                          <p:attrName>ppt_w</p:attrName>
                                        </p:attrNameLst>
                                      </p:cBhvr>
                                      <p:tavLst>
                                        <p:tav tm="0">
                                          <p:val>
                                            <p:strVal val="ppt_w"/>
                                          </p:val>
                                        </p:tav>
                                        <p:tav tm="100000">
                                          <p:val>
                                            <p:fltVal val="0"/>
                                          </p:val>
                                        </p:tav>
                                      </p:tavLst>
                                    </p:anim>
                                    <p:anim calcmode="lin" valueType="num">
                                      <p:cBhvr>
                                        <p:cTn id="25" dur="500"/>
                                        <p:tgtEl>
                                          <p:spTgt spid="109"/>
                                        </p:tgtEl>
                                        <p:attrNameLst>
                                          <p:attrName>ppt_h</p:attrName>
                                        </p:attrNameLst>
                                      </p:cBhvr>
                                      <p:tavLst>
                                        <p:tav tm="0">
                                          <p:val>
                                            <p:strVal val="ppt_h"/>
                                          </p:val>
                                        </p:tav>
                                        <p:tav tm="100000">
                                          <p:val>
                                            <p:fltVal val="0"/>
                                          </p:val>
                                        </p:tav>
                                      </p:tavLst>
                                    </p:anim>
                                    <p:animEffect transition="out" filter="fade">
                                      <p:cBhvr>
                                        <p:cTn id="26" dur="500"/>
                                        <p:tgtEl>
                                          <p:spTgt spid="109"/>
                                        </p:tgtEl>
                                      </p:cBhvr>
                                    </p:animEffect>
                                    <p:set>
                                      <p:cBhvr>
                                        <p:cTn id="27" dur="1" fill="hold">
                                          <p:stCondLst>
                                            <p:cond delay="499"/>
                                          </p:stCondLst>
                                        </p:cTn>
                                        <p:tgtEl>
                                          <p:spTgt spid="10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down)">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nodeType="clickEffect">
                                  <p:stCondLst>
                                    <p:cond delay="0"/>
                                  </p:stCondLst>
                                  <p:childTnLst>
                                    <p:anim calcmode="lin" valueType="num">
                                      <p:cBhvr>
                                        <p:cTn id="39" dur="500"/>
                                        <p:tgtEl>
                                          <p:spTgt spid="6"/>
                                        </p:tgtEl>
                                        <p:attrNameLst>
                                          <p:attrName>ppt_w</p:attrName>
                                        </p:attrNameLst>
                                      </p:cBhvr>
                                      <p:tavLst>
                                        <p:tav tm="0">
                                          <p:val>
                                            <p:strVal val="ppt_w"/>
                                          </p:val>
                                        </p:tav>
                                        <p:tav tm="100000">
                                          <p:val>
                                            <p:fltVal val="0"/>
                                          </p:val>
                                        </p:tav>
                                      </p:tavLst>
                                    </p:anim>
                                    <p:anim calcmode="lin" valueType="num">
                                      <p:cBhvr>
                                        <p:cTn id="40" dur="500"/>
                                        <p:tgtEl>
                                          <p:spTgt spid="6"/>
                                        </p:tgtEl>
                                        <p:attrNameLst>
                                          <p:attrName>ppt_h</p:attrName>
                                        </p:attrNameLst>
                                      </p:cBhvr>
                                      <p:tavLst>
                                        <p:tav tm="0">
                                          <p:val>
                                            <p:strVal val="ppt_h"/>
                                          </p:val>
                                        </p:tav>
                                        <p:tav tm="100000">
                                          <p:val>
                                            <p:fltVal val="0"/>
                                          </p:val>
                                        </p:tav>
                                      </p:tavLst>
                                    </p:anim>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57"/>
                                        </p:tgtEl>
                                        <p:attrNameLst>
                                          <p:attrName>ppt_w</p:attrName>
                                        </p:attrNameLst>
                                      </p:cBhvr>
                                      <p:tavLst>
                                        <p:tav tm="0">
                                          <p:val>
                                            <p:strVal val="ppt_w"/>
                                          </p:val>
                                        </p:tav>
                                        <p:tav tm="100000">
                                          <p:val>
                                            <p:fltVal val="0"/>
                                          </p:val>
                                        </p:tav>
                                      </p:tavLst>
                                    </p:anim>
                                    <p:anim calcmode="lin" valueType="num">
                                      <p:cBhvr>
                                        <p:cTn id="45" dur="500"/>
                                        <p:tgtEl>
                                          <p:spTgt spid="57"/>
                                        </p:tgtEl>
                                        <p:attrNameLst>
                                          <p:attrName>ppt_h</p:attrName>
                                        </p:attrNameLst>
                                      </p:cBhvr>
                                      <p:tavLst>
                                        <p:tav tm="0">
                                          <p:val>
                                            <p:strVal val="ppt_h"/>
                                          </p:val>
                                        </p:tav>
                                        <p:tav tm="100000">
                                          <p:val>
                                            <p:fltVal val="0"/>
                                          </p:val>
                                        </p:tav>
                                      </p:tavLst>
                                    </p:anim>
                                    <p:animEffect transition="out" filter="fade">
                                      <p:cBhvr>
                                        <p:cTn id="46" dur="500"/>
                                        <p:tgtEl>
                                          <p:spTgt spid="57"/>
                                        </p:tgtEl>
                                      </p:cBhvr>
                                    </p:animEffect>
                                    <p:set>
                                      <p:cBhvr>
                                        <p:cTn id="47" dur="1" fill="hold">
                                          <p:stCondLst>
                                            <p:cond delay="499"/>
                                          </p:stCondLst>
                                        </p:cTn>
                                        <p:tgtEl>
                                          <p:spTgt spid="57"/>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110"/>
                                        </p:tgtEl>
                                        <p:attrNameLst>
                                          <p:attrName>style.visibility</p:attrName>
                                        </p:attrNameLst>
                                      </p:cBhvr>
                                      <p:to>
                                        <p:strVal val="visible"/>
                                      </p:to>
                                    </p:set>
                                    <p:animEffect transition="in" filter="wipe(down)">
                                      <p:cBhvr>
                                        <p:cTn id="50" dur="500"/>
                                        <p:tgtEl>
                                          <p:spTgt spid="110"/>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1000"/>
                                        <p:tgtEl>
                                          <p:spTgt spid="111"/>
                                        </p:tgtEl>
                                      </p:cBhvr>
                                    </p:animEffect>
                                    <p:anim calcmode="lin" valueType="num">
                                      <p:cBhvr>
                                        <p:cTn id="56" dur="1000" fill="hold"/>
                                        <p:tgtEl>
                                          <p:spTgt spid="111"/>
                                        </p:tgtEl>
                                        <p:attrNameLst>
                                          <p:attrName>ppt_x</p:attrName>
                                        </p:attrNameLst>
                                      </p:cBhvr>
                                      <p:tavLst>
                                        <p:tav tm="0">
                                          <p:val>
                                            <p:strVal val="#ppt_x"/>
                                          </p:val>
                                        </p:tav>
                                        <p:tav tm="100000">
                                          <p:val>
                                            <p:strVal val="#ppt_x"/>
                                          </p:val>
                                        </p:tav>
                                      </p:tavLst>
                                    </p:anim>
                                    <p:anim calcmode="lin" valueType="num">
                                      <p:cBhvr>
                                        <p:cTn id="57"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57" grpId="1" animBg="1"/>
      <p:bldP spid="109" grpId="0" animBg="1"/>
      <p:bldP spid="109" grpId="1" animBg="1"/>
      <p:bldP spid="110" grpId="0" animBg="1"/>
      <p:bldP spid="1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50;p46"/>
          <p:cNvSpPr/>
          <p:nvPr/>
        </p:nvSpPr>
        <p:spPr>
          <a:xfrm>
            <a:off x="474208" y="624265"/>
            <a:ext cx="8195583" cy="608543"/>
          </a:xfrm>
          <a:prstGeom prst="rect">
            <a:avLst/>
          </a:prstGeom>
          <a:solidFill>
            <a:srgbClr val="FFFFFF"/>
          </a:solidFill>
          <a:ln w="19050" cap="flat" cmpd="sng">
            <a:solidFill>
              <a:srgbClr val="00B050"/>
            </a:solidFill>
            <a:prstDash val="dash"/>
            <a:round/>
            <a:headEnd type="none" w="sm" len="sm"/>
            <a:tailEnd type="none" w="sm" len="sm"/>
          </a:ln>
        </p:spPr>
        <p:txBody>
          <a:bodyPr spcFirstLastPara="1" wrap="square" lIns="91425" tIns="91425" rIns="91425" bIns="91425" anchor="ctr" anchorCtr="0">
            <a:noAutofit/>
          </a:bodyPr>
          <a:lstStyle/>
          <a:p>
            <a:r>
              <a:rPr lang="en-US" sz="2000">
                <a:solidFill>
                  <a:srgbClr val="002060"/>
                </a:solidFill>
                <a:latin typeface="Times New Roman" panose="02020603050405020304" pitchFamily="18" charset="0"/>
                <a:cs typeface="Times New Roman" panose="02020603050405020304" pitchFamily="18" charset="0"/>
              </a:rPr>
              <a:t>Ví dụ:</a:t>
            </a:r>
          </a:p>
          <a:p>
            <a:pPr algn="ctr"/>
            <a:r>
              <a:rPr lang="vi-VN" sz="2000" b="1">
                <a:solidFill>
                  <a:srgbClr val="002060"/>
                </a:solidFill>
                <a:latin typeface="Times New Roman" panose="02020603050405020304" pitchFamily="18" charset="0"/>
                <a:cs typeface="Times New Roman" panose="02020603050405020304" pitchFamily="18" charset="0"/>
              </a:rPr>
              <a:t>Bảng 19.1</a:t>
            </a:r>
            <a:r>
              <a:rPr lang="vi-VN" sz="2000">
                <a:solidFill>
                  <a:srgbClr val="002060"/>
                </a:solidFill>
                <a:latin typeface="Times New Roman" panose="02020603050405020304" pitchFamily="18" charset="0"/>
                <a:cs typeface="Times New Roman" panose="02020603050405020304" pitchFamily="18" charset="0"/>
              </a:rPr>
              <a:t>. Công thức cấu tạo của một số hợp chất hữu cơ</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Rectangle: Single Corner Rounded 6">
            <a:extLst>
              <a:ext uri="{FF2B5EF4-FFF2-40B4-BE49-F238E27FC236}">
                <a16:creationId xmlns:a16="http://schemas.microsoft.com/office/drawing/2014/main" id="{3252569D-6F0A-558B-954B-E38B5B75D5B0}"/>
              </a:ext>
            </a:extLst>
          </p:cNvPr>
          <p:cNvSpPr/>
          <p:nvPr/>
        </p:nvSpPr>
        <p:spPr>
          <a:xfrm flipV="1">
            <a:off x="0" y="-2"/>
            <a:ext cx="4161746"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B71AE7-AC42-CCFA-D5FE-5F65E97B832F}"/>
              </a:ext>
            </a:extLst>
          </p:cNvPr>
          <p:cNvSpPr txBox="1"/>
          <p:nvPr/>
        </p:nvSpPr>
        <p:spPr>
          <a:xfrm>
            <a:off x="83684" y="74717"/>
            <a:ext cx="416174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2. CÔNG THỨC CẤU TẠO</a:t>
            </a:r>
          </a:p>
        </p:txBody>
      </p:sp>
      <p:graphicFrame>
        <p:nvGraphicFramePr>
          <p:cNvPr id="11" name="Table 10">
            <a:extLst>
              <a:ext uri="{FF2B5EF4-FFF2-40B4-BE49-F238E27FC236}">
                <a16:creationId xmlns:a16="http://schemas.microsoft.com/office/drawing/2014/main" id="{85DAA0F2-A03D-07BC-4F39-BF762BCB11D5}"/>
              </a:ext>
            </a:extLst>
          </p:cNvPr>
          <p:cNvGraphicFramePr>
            <a:graphicFrameLocks noGrp="1"/>
          </p:cNvGraphicFramePr>
          <p:nvPr>
            <p:extLst>
              <p:ext uri="{D42A27DB-BD31-4B8C-83A1-F6EECF244321}">
                <p14:modId xmlns:p14="http://schemas.microsoft.com/office/powerpoint/2010/main" val="182666287"/>
              </p:ext>
            </p:extLst>
          </p:nvPr>
        </p:nvGraphicFramePr>
        <p:xfrm>
          <a:off x="926646" y="1261023"/>
          <a:ext cx="7290708" cy="3726545"/>
        </p:xfrm>
        <a:graphic>
          <a:graphicData uri="http://schemas.openxmlformats.org/drawingml/2006/table">
            <a:tbl>
              <a:tblPr firstRow="1" bandRow="1">
                <a:tableStyleId>{D181B6C2-1292-42B9-AFE9-0F7079DB97B1}</a:tableStyleId>
              </a:tblPr>
              <a:tblGrid>
                <a:gridCol w="2430236">
                  <a:extLst>
                    <a:ext uri="{9D8B030D-6E8A-4147-A177-3AD203B41FA5}">
                      <a16:colId xmlns:a16="http://schemas.microsoft.com/office/drawing/2014/main" val="3552836173"/>
                    </a:ext>
                  </a:extLst>
                </a:gridCol>
                <a:gridCol w="2430236">
                  <a:extLst>
                    <a:ext uri="{9D8B030D-6E8A-4147-A177-3AD203B41FA5}">
                      <a16:colId xmlns:a16="http://schemas.microsoft.com/office/drawing/2014/main" val="4203983865"/>
                    </a:ext>
                  </a:extLst>
                </a:gridCol>
                <a:gridCol w="2430236">
                  <a:extLst>
                    <a:ext uri="{9D8B030D-6E8A-4147-A177-3AD203B41FA5}">
                      <a16:colId xmlns:a16="http://schemas.microsoft.com/office/drawing/2014/main" val="577475214"/>
                    </a:ext>
                  </a:extLst>
                </a:gridCol>
              </a:tblGrid>
              <a:tr h="709025">
                <a:tc>
                  <a:txBody>
                    <a:bodyPr/>
                    <a:lstStyle/>
                    <a:p>
                      <a:pPr algn="ctr"/>
                      <a:r>
                        <a:rPr lang="en-US" sz="2000" b="1" i="0">
                          <a:latin typeface="Times New Roman" panose="02020603050405020304" pitchFamily="18" charset="0"/>
                          <a:cs typeface="Times New Roman" panose="02020603050405020304" pitchFamily="18" charset="0"/>
                        </a:rPr>
                        <a:t>Chất</a:t>
                      </a:r>
                    </a:p>
                  </a:txBody>
                  <a:tcPr>
                    <a:solidFill>
                      <a:srgbClr val="FFFFFF"/>
                    </a:solidFill>
                  </a:tcPr>
                </a:tc>
                <a:tc>
                  <a:txBody>
                    <a:bodyPr/>
                    <a:lstStyle/>
                    <a:p>
                      <a:pPr algn="ctr"/>
                      <a:r>
                        <a:rPr lang="en-US" sz="2000" b="1" i="0">
                          <a:latin typeface="Times New Roman" panose="02020603050405020304" pitchFamily="18" charset="0"/>
                          <a:cs typeface="Times New Roman" panose="02020603050405020304" pitchFamily="18" charset="0"/>
                        </a:rPr>
                        <a:t>Công thức cấu tạo đầy đủ</a:t>
                      </a:r>
                    </a:p>
                  </a:txBody>
                  <a:tcPr>
                    <a:solidFill>
                      <a:srgbClr val="FFFFFF"/>
                    </a:solidFill>
                  </a:tcPr>
                </a:tc>
                <a:tc>
                  <a:txBody>
                    <a:bodyPr/>
                    <a:lstStyle/>
                    <a:p>
                      <a:pPr algn="ctr"/>
                      <a:r>
                        <a:rPr lang="en-US" sz="2000" b="1" i="0">
                          <a:latin typeface="Times New Roman" panose="02020603050405020304" pitchFamily="18" charset="0"/>
                          <a:cs typeface="Times New Roman" panose="02020603050405020304" pitchFamily="18" charset="0"/>
                        </a:rPr>
                        <a:t>Công thức cấu tạo thu gọn</a:t>
                      </a:r>
                    </a:p>
                  </a:txBody>
                  <a:tcPr>
                    <a:solidFill>
                      <a:srgbClr val="FFFFFF"/>
                    </a:solidFill>
                  </a:tcPr>
                </a:tc>
                <a:extLst>
                  <a:ext uri="{0D108BD9-81ED-4DB2-BD59-A6C34878D82A}">
                    <a16:rowId xmlns:a16="http://schemas.microsoft.com/office/drawing/2014/main" val="1508810999"/>
                  </a:ext>
                </a:extLst>
              </a:tr>
              <a:tr h="612582">
                <a:tc>
                  <a:txBody>
                    <a:bodyPr/>
                    <a:lstStyle/>
                    <a:p>
                      <a:pPr algn="ctr"/>
                      <a:r>
                        <a:rPr lang="en-US" sz="2000">
                          <a:latin typeface="Times New Roman" panose="02020603050405020304" pitchFamily="18" charset="0"/>
                          <a:cs typeface="Times New Roman" panose="02020603050405020304" pitchFamily="18" charset="0"/>
                        </a:rPr>
                        <a:t>Ethane </a:t>
                      </a:r>
                    </a:p>
                  </a:txBody>
                  <a:tcPr>
                    <a:solidFill>
                      <a:srgbClr val="FFFFFF"/>
                    </a:solidFill>
                  </a:tcPr>
                </a:tc>
                <a:tc>
                  <a:txBody>
                    <a:bodyPr/>
                    <a:lstStyle/>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txBody>
                  <a:tcPr>
                    <a:solidFill>
                      <a:srgbClr val="FFFFFF"/>
                    </a:solidFill>
                  </a:tcPr>
                </a:tc>
                <a:tc>
                  <a:txBody>
                    <a:bodyPr/>
                    <a:lstStyle/>
                    <a:p>
                      <a:pPr algn="ctr"/>
                      <a:r>
                        <a:rPr lang="en-US" sz="200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3</a:t>
                      </a:r>
                      <a:r>
                        <a:rPr lang="en-US" sz="2000" baseline="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3</a:t>
                      </a:r>
                      <a:endParaRPr lang="en-US" sz="2000">
                        <a:latin typeface="Times New Roman" panose="02020603050405020304" pitchFamily="18" charset="0"/>
                        <a:cs typeface="Times New Roman" panose="02020603050405020304" pitchFamily="18" charset="0"/>
                      </a:endParaRPr>
                    </a:p>
                  </a:txBody>
                  <a:tcPr>
                    <a:solidFill>
                      <a:srgbClr val="FFFFFF"/>
                    </a:solidFill>
                  </a:tcPr>
                </a:tc>
                <a:extLst>
                  <a:ext uri="{0D108BD9-81ED-4DB2-BD59-A6C34878D82A}">
                    <a16:rowId xmlns:a16="http://schemas.microsoft.com/office/drawing/2014/main" val="3503746687"/>
                  </a:ext>
                </a:extLst>
              </a:tr>
              <a:tr h="612582">
                <a:tc>
                  <a:txBody>
                    <a:bodyPr/>
                    <a:lstStyle/>
                    <a:p>
                      <a:pPr algn="ctr"/>
                      <a:r>
                        <a:rPr lang="en-US" sz="2000">
                          <a:latin typeface="Times New Roman" panose="02020603050405020304" pitchFamily="18" charset="0"/>
                          <a:cs typeface="Times New Roman" panose="02020603050405020304" pitchFamily="18" charset="0"/>
                        </a:rPr>
                        <a:t>Ethylic alcohol</a:t>
                      </a:r>
                    </a:p>
                  </a:txBody>
                  <a:tcPr>
                    <a:solidFill>
                      <a:srgbClr val="FFFFFF"/>
                    </a:solidFill>
                  </a:tcPr>
                </a:tc>
                <a:tc>
                  <a:txBody>
                    <a:bodyPr/>
                    <a:lstStyle/>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txBody>
                  <a:tcPr>
                    <a:solidFill>
                      <a:srgbClr val="FFFFFF"/>
                    </a:solidFill>
                  </a:tcPr>
                </a:tc>
                <a:tc>
                  <a:txBody>
                    <a:bodyPr/>
                    <a:lstStyle/>
                    <a:p>
                      <a:pPr algn="ctr"/>
                      <a:r>
                        <a:rPr lang="en-US" sz="200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3</a:t>
                      </a:r>
                      <a:r>
                        <a:rPr lang="en-US" sz="2000" baseline="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2</a:t>
                      </a:r>
                      <a:r>
                        <a:rPr lang="en-US" sz="2000" baseline="0">
                          <a:latin typeface="Times New Roman" panose="02020603050405020304" pitchFamily="18" charset="0"/>
                          <a:cs typeface="Times New Roman" panose="02020603050405020304" pitchFamily="18" charset="0"/>
                        </a:rPr>
                        <a:t>-OH</a:t>
                      </a:r>
                      <a:endParaRPr lang="en-US" sz="2000">
                        <a:latin typeface="Times New Roman" panose="02020603050405020304" pitchFamily="18" charset="0"/>
                        <a:cs typeface="Times New Roman" panose="02020603050405020304" pitchFamily="18" charset="0"/>
                      </a:endParaRPr>
                    </a:p>
                  </a:txBody>
                  <a:tcPr>
                    <a:solidFill>
                      <a:srgbClr val="FFFFFF"/>
                    </a:solidFill>
                  </a:tcPr>
                </a:tc>
                <a:extLst>
                  <a:ext uri="{0D108BD9-81ED-4DB2-BD59-A6C34878D82A}">
                    <a16:rowId xmlns:a16="http://schemas.microsoft.com/office/drawing/2014/main" val="2048764911"/>
                  </a:ext>
                </a:extLst>
              </a:tr>
              <a:tr h="612582">
                <a:tc>
                  <a:txBody>
                    <a:bodyPr/>
                    <a:lstStyle/>
                    <a:p>
                      <a:pPr algn="ctr"/>
                      <a:r>
                        <a:rPr lang="en-US" sz="2000">
                          <a:latin typeface="Times New Roman" panose="02020603050405020304" pitchFamily="18" charset="0"/>
                          <a:cs typeface="Times New Roman" panose="02020603050405020304" pitchFamily="18" charset="0"/>
                        </a:rPr>
                        <a:t>Dimethyl ether</a:t>
                      </a:r>
                    </a:p>
                  </a:txBody>
                  <a:tcPr>
                    <a:solidFill>
                      <a:srgbClr val="FFFFFF"/>
                    </a:solidFill>
                  </a:tcPr>
                </a:tc>
                <a:tc>
                  <a:txBody>
                    <a:bodyPr/>
                    <a:lstStyle/>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a:txBody>
                  <a:tcP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a:latin typeface="Times New Roman" panose="02020603050405020304" pitchFamily="18" charset="0"/>
                          <a:cs typeface="Times New Roman" panose="02020603050405020304" pitchFamily="18" charset="0"/>
                        </a:rPr>
                        <a:t>CH</a:t>
                      </a:r>
                      <a:r>
                        <a:rPr lang="en-US" sz="2000" baseline="-25000">
                          <a:latin typeface="Times New Roman" panose="02020603050405020304" pitchFamily="18" charset="0"/>
                          <a:cs typeface="Times New Roman" panose="02020603050405020304" pitchFamily="18" charset="0"/>
                        </a:rPr>
                        <a:t>3</a:t>
                      </a:r>
                      <a:r>
                        <a:rPr lang="en-US" sz="2000" baseline="0">
                          <a:latin typeface="Times New Roman" panose="02020603050405020304" pitchFamily="18" charset="0"/>
                          <a:cs typeface="Times New Roman" panose="02020603050405020304" pitchFamily="18" charset="0"/>
                        </a:rPr>
                        <a:t>-O-CH</a:t>
                      </a:r>
                      <a:r>
                        <a:rPr lang="en-US" sz="2000" baseline="-25000">
                          <a:latin typeface="Times New Roman" panose="02020603050405020304" pitchFamily="18" charset="0"/>
                          <a:cs typeface="Times New Roman" panose="02020603050405020304" pitchFamily="18" charset="0"/>
                        </a:rPr>
                        <a:t>3</a:t>
                      </a:r>
                      <a:endParaRPr lang="en-US" sz="2000">
                        <a:latin typeface="Times New Roman" panose="02020603050405020304" pitchFamily="18" charset="0"/>
                        <a:cs typeface="Times New Roman" panose="02020603050405020304" pitchFamily="18" charset="0"/>
                      </a:endParaRPr>
                    </a:p>
                    <a:p>
                      <a:pPr algn="ctr"/>
                      <a:endParaRPr lang="en-US" sz="2000">
                        <a:latin typeface="Times New Roman" panose="02020603050405020304" pitchFamily="18" charset="0"/>
                        <a:cs typeface="Times New Roman" panose="02020603050405020304" pitchFamily="18" charset="0"/>
                      </a:endParaRPr>
                    </a:p>
                  </a:txBody>
                  <a:tcPr>
                    <a:solidFill>
                      <a:srgbClr val="FFFFFF"/>
                    </a:solidFill>
                  </a:tcPr>
                </a:tc>
                <a:extLst>
                  <a:ext uri="{0D108BD9-81ED-4DB2-BD59-A6C34878D82A}">
                    <a16:rowId xmlns:a16="http://schemas.microsoft.com/office/drawing/2014/main" val="4040125090"/>
                  </a:ext>
                </a:extLst>
              </a:tr>
            </a:tbl>
          </a:graphicData>
        </a:graphic>
      </p:graphicFrame>
      <p:pic>
        <p:nvPicPr>
          <p:cNvPr id="14" name="Picture 13">
            <a:extLst>
              <a:ext uri="{FF2B5EF4-FFF2-40B4-BE49-F238E27FC236}">
                <a16:creationId xmlns:a16="http://schemas.microsoft.com/office/drawing/2014/main" id="{F895E43D-A99B-972D-B45F-738600D163E6}"/>
              </a:ext>
            </a:extLst>
          </p:cNvPr>
          <p:cNvPicPr>
            <a:picLocks noChangeAspect="1"/>
          </p:cNvPicPr>
          <p:nvPr/>
        </p:nvPicPr>
        <p:blipFill>
          <a:blip r:embed="rId2"/>
          <a:stretch>
            <a:fillRect/>
          </a:stretch>
        </p:blipFill>
        <p:spPr>
          <a:xfrm>
            <a:off x="3886202" y="1980607"/>
            <a:ext cx="1222402" cy="940309"/>
          </a:xfrm>
          <a:prstGeom prst="rect">
            <a:avLst/>
          </a:prstGeom>
        </p:spPr>
      </p:pic>
      <p:pic>
        <p:nvPicPr>
          <p:cNvPr id="15" name="Picture 14">
            <a:extLst>
              <a:ext uri="{FF2B5EF4-FFF2-40B4-BE49-F238E27FC236}">
                <a16:creationId xmlns:a16="http://schemas.microsoft.com/office/drawing/2014/main" id="{15C1F7A0-E228-2BF1-4F2D-813B0AF71DB3}"/>
              </a:ext>
            </a:extLst>
          </p:cNvPr>
          <p:cNvPicPr>
            <a:picLocks noChangeAspect="1"/>
          </p:cNvPicPr>
          <p:nvPr/>
        </p:nvPicPr>
        <p:blipFill rotWithShape="1">
          <a:blip r:embed="rId3"/>
          <a:srcRect r="58338"/>
          <a:stretch/>
        </p:blipFill>
        <p:spPr>
          <a:xfrm>
            <a:off x="3886201" y="4056587"/>
            <a:ext cx="1485899" cy="937039"/>
          </a:xfrm>
          <a:prstGeom prst="rect">
            <a:avLst/>
          </a:prstGeom>
        </p:spPr>
      </p:pic>
      <p:pic>
        <p:nvPicPr>
          <p:cNvPr id="16" name="Picture 15">
            <a:extLst>
              <a:ext uri="{FF2B5EF4-FFF2-40B4-BE49-F238E27FC236}">
                <a16:creationId xmlns:a16="http://schemas.microsoft.com/office/drawing/2014/main" id="{2A7357D2-DCBE-D8C6-EE14-5BCD0B529A4E}"/>
              </a:ext>
            </a:extLst>
          </p:cNvPr>
          <p:cNvPicPr>
            <a:picLocks noChangeAspect="1"/>
          </p:cNvPicPr>
          <p:nvPr/>
        </p:nvPicPr>
        <p:blipFill rotWithShape="1">
          <a:blip r:embed="rId3"/>
          <a:srcRect l="57325"/>
          <a:stretch/>
        </p:blipFill>
        <p:spPr>
          <a:xfrm>
            <a:off x="3795033" y="2994393"/>
            <a:ext cx="1668234" cy="937040"/>
          </a:xfrm>
          <a:prstGeom prst="rect">
            <a:avLst/>
          </a:prstGeom>
        </p:spPr>
      </p:pic>
    </p:spTree>
    <p:extLst>
      <p:ext uri="{BB962C8B-B14F-4D97-AF65-F5344CB8AC3E}">
        <p14:creationId xmlns:p14="http://schemas.microsoft.com/office/powerpoint/2010/main" val="1769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37" name="Google Shape;3050;p46"/>
          <p:cNvSpPr/>
          <p:nvPr/>
        </p:nvSpPr>
        <p:spPr>
          <a:xfrm>
            <a:off x="729173" y="1355235"/>
            <a:ext cx="7685654" cy="2196229"/>
          </a:xfrm>
          <a:prstGeom prst="rect">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r>
              <a:rPr lang="vi-VN" sz="2400">
                <a:solidFill>
                  <a:schemeClr val="bg2">
                    <a:lumMod val="10000"/>
                  </a:schemeClr>
                </a:solidFill>
                <a:latin typeface="Times New Roman" panose="02020603050405020304" pitchFamily="18" charset="0"/>
                <a:cs typeface="Times New Roman" panose="02020603050405020304" pitchFamily="18" charset="0"/>
              </a:rPr>
              <a:t>Chọn ý kiến đúng trong hai ý kiến sau. Giải thích.</a:t>
            </a:r>
          </a:p>
          <a:p>
            <a:r>
              <a:rPr lang="vi-VN" sz="2400">
                <a:solidFill>
                  <a:schemeClr val="bg2">
                    <a:lumMod val="10000"/>
                  </a:schemeClr>
                </a:solidFill>
                <a:latin typeface="Times New Roman" panose="02020603050405020304" pitchFamily="18" charset="0"/>
                <a:cs typeface="Times New Roman" panose="02020603050405020304" pitchFamily="18" charset="0"/>
              </a:rPr>
              <a:t>(a) Ứng với một công thức cấu tạo có thể có nhiều công thức phân tử.</a:t>
            </a:r>
          </a:p>
          <a:p>
            <a:r>
              <a:rPr lang="vi-VN" sz="2400">
                <a:solidFill>
                  <a:schemeClr val="bg2">
                    <a:lumMod val="10000"/>
                  </a:schemeClr>
                </a:solidFill>
                <a:latin typeface="Times New Roman" panose="02020603050405020304" pitchFamily="18" charset="0"/>
                <a:cs typeface="Times New Roman" panose="02020603050405020304" pitchFamily="18" charset="0"/>
              </a:rPr>
              <a:t>(b) Ứng với một công thức cấu tạo chỉ có một công thức phân tử.</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7" name="Google Shape;1013;p54">
            <a:extLst>
              <a:ext uri="{FF2B5EF4-FFF2-40B4-BE49-F238E27FC236}">
                <a16:creationId xmlns:a16="http://schemas.microsoft.com/office/drawing/2014/main" id="{CB796078-8F6B-3C06-1FD2-B6ED02AF8089}"/>
              </a:ext>
            </a:extLst>
          </p:cNvPr>
          <p:cNvSpPr txBox="1">
            <a:spLocks noGrp="1"/>
          </p:cNvSpPr>
          <p:nvPr>
            <p:ph type="subTitle" idx="1"/>
          </p:nvPr>
        </p:nvSpPr>
        <p:spPr>
          <a:xfrm>
            <a:off x="1399072" y="718946"/>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a:solidFill>
                  <a:srgbClr val="FF0000"/>
                </a:solidFill>
                <a:latin typeface="Times New Roman" panose="02020603050405020304" pitchFamily="18" charset="0"/>
                <a:cs typeface="Times New Roman" panose="02020603050405020304" pitchFamily="18" charset="0"/>
              </a:rPr>
              <a:t>LUYỆN TẬP</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Single Corner Rounded 3">
            <a:extLst>
              <a:ext uri="{FF2B5EF4-FFF2-40B4-BE49-F238E27FC236}">
                <a16:creationId xmlns:a16="http://schemas.microsoft.com/office/drawing/2014/main" id="{5205E0A6-A2D9-0FC5-B3D6-A70E3CCFEF6F}"/>
              </a:ext>
            </a:extLst>
          </p:cNvPr>
          <p:cNvSpPr/>
          <p:nvPr/>
        </p:nvSpPr>
        <p:spPr>
          <a:xfrm flipV="1">
            <a:off x="0" y="-2"/>
            <a:ext cx="4161746"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4B632F-7849-BD9D-604A-F9FA17CC2C89}"/>
              </a:ext>
            </a:extLst>
          </p:cNvPr>
          <p:cNvSpPr txBox="1"/>
          <p:nvPr/>
        </p:nvSpPr>
        <p:spPr>
          <a:xfrm>
            <a:off x="83684" y="74717"/>
            <a:ext cx="416174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2. CÔNG THỨC CẤU TẠO</a:t>
            </a:r>
          </a:p>
        </p:txBody>
      </p:sp>
    </p:spTree>
    <p:extLst>
      <p:ext uri="{BB962C8B-B14F-4D97-AF65-F5344CB8AC3E}">
        <p14:creationId xmlns:p14="http://schemas.microsoft.com/office/powerpoint/2010/main" val="7365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p:nvPr/>
        </p:nvSpPr>
        <p:spPr>
          <a:xfrm>
            <a:off x="212272" y="212271"/>
            <a:ext cx="8637814" cy="4791280"/>
          </a:xfrm>
          <a:custGeom>
            <a:avLst/>
            <a:gdLst/>
            <a:ahLst/>
            <a:cxnLst/>
            <a:rect l="l" t="t" r="r" b="b"/>
            <a:pathLst>
              <a:path w="239137" h="155836" extrusionOk="0">
                <a:moveTo>
                  <a:pt x="1360" y="67668"/>
                </a:moveTo>
                <a:cubicBezTo>
                  <a:pt x="-799" y="88750"/>
                  <a:pt x="-2831" y="124374"/>
                  <a:pt x="15838" y="138915"/>
                </a:cubicBezTo>
                <a:cubicBezTo>
                  <a:pt x="34507" y="153457"/>
                  <a:pt x="79592" y="153774"/>
                  <a:pt x="113374" y="154917"/>
                </a:cubicBezTo>
                <a:cubicBezTo>
                  <a:pt x="147156" y="156060"/>
                  <a:pt x="197639" y="158283"/>
                  <a:pt x="218530" y="145773"/>
                </a:cubicBezTo>
                <a:cubicBezTo>
                  <a:pt x="239422" y="133264"/>
                  <a:pt x="237384" y="100292"/>
                  <a:pt x="238723" y="79860"/>
                </a:cubicBezTo>
                <a:cubicBezTo>
                  <a:pt x="240063" y="59428"/>
                  <a:pt x="238690" y="36122"/>
                  <a:pt x="226567" y="23183"/>
                </a:cubicBezTo>
                <a:cubicBezTo>
                  <a:pt x="214445" y="10244"/>
                  <a:pt x="189235" y="5799"/>
                  <a:pt x="165988" y="2228"/>
                </a:cubicBezTo>
                <a:cubicBezTo>
                  <a:pt x="142741" y="-1343"/>
                  <a:pt x="109951" y="56"/>
                  <a:pt x="87085" y="1755"/>
                </a:cubicBezTo>
                <a:cubicBezTo>
                  <a:pt x="64219" y="3454"/>
                  <a:pt x="43080" y="1438"/>
                  <a:pt x="28792" y="12423"/>
                </a:cubicBezTo>
                <a:cubicBezTo>
                  <a:pt x="14505" y="23409"/>
                  <a:pt x="3519" y="46586"/>
                  <a:pt x="1360" y="67668"/>
                </a:cubicBezTo>
                <a:close/>
              </a:path>
            </a:pathLst>
          </a:custGeom>
          <a:solidFill>
            <a:schemeClr val="dk2"/>
          </a:solidFill>
          <a:ln>
            <a:noFill/>
          </a:ln>
          <a:effectLst>
            <a:outerShdw dist="66675" dir="8040000" algn="bl" rotWithShape="0">
              <a:schemeClr val="dk1">
                <a:alpha val="22000"/>
              </a:schemeClr>
            </a:outerShdw>
          </a:effectLst>
        </p:spPr>
      </p:sp>
      <p:sp>
        <p:nvSpPr>
          <p:cNvPr id="375" name="Google Shape;375;p42"/>
          <p:cNvSpPr txBox="1">
            <a:spLocks noGrp="1"/>
          </p:cNvSpPr>
          <p:nvPr>
            <p:ph type="title"/>
          </p:nvPr>
        </p:nvSpPr>
        <p:spPr>
          <a:xfrm>
            <a:off x="4803526" y="1071868"/>
            <a:ext cx="3770557" cy="1381500"/>
          </a:xfrm>
          <a:prstGeom prst="rect">
            <a:avLst/>
          </a:prstGeom>
        </p:spPr>
        <p:txBody>
          <a:bodyPr spcFirstLastPara="1" wrap="square" lIns="91425" tIns="91425" rIns="91425" bIns="91425" anchor="b" anchorCtr="0">
            <a:noAutofit/>
          </a:bodyPr>
          <a:lstStyle/>
          <a:p>
            <a:r>
              <a:rPr lang="vi-VN" sz="2400" i="1">
                <a:solidFill>
                  <a:schemeClr val="accent5">
                    <a:lumMod val="75000"/>
                  </a:schemeClr>
                </a:solidFill>
                <a:latin typeface="Times New Roman" panose="02020603050405020304" pitchFamily="18" charset="0"/>
                <a:cs typeface="Times New Roman" panose="02020603050405020304" pitchFamily="18" charset="0"/>
              </a:rPr>
              <a:t>Quan sát hình 19.1 và chỉ ra loại thực phẩm nào giàu chất đạm, chất béo, chất bột đường, vitamin. </a:t>
            </a:r>
            <a:endParaRPr lang="en-US" sz="2400"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76" name="Google Shape;376;p42"/>
          <p:cNvSpPr txBox="1">
            <a:spLocks noGrp="1"/>
          </p:cNvSpPr>
          <p:nvPr>
            <p:ph type="subTitle" idx="1"/>
          </p:nvPr>
        </p:nvSpPr>
        <p:spPr>
          <a:xfrm>
            <a:off x="4351074" y="2896599"/>
            <a:ext cx="4130831" cy="1254300"/>
          </a:xfrm>
          <a:prstGeom prst="rect">
            <a:avLst/>
          </a:prstGeom>
        </p:spPr>
        <p:txBody>
          <a:bodyPr spcFirstLastPara="1" wrap="square" lIns="91425" tIns="91425" rIns="91425" bIns="91425" anchor="t" anchorCtr="0">
            <a:noAutofit/>
          </a:bodyPr>
          <a:lstStyle/>
          <a:p>
            <a:r>
              <a:rPr lang="vi-VN" sz="2400" i="1">
                <a:solidFill>
                  <a:schemeClr val="accent5">
                    <a:lumMod val="75000"/>
                  </a:schemeClr>
                </a:solidFill>
                <a:latin typeface="Times New Roman" panose="02020603050405020304" pitchFamily="18" charset="0"/>
                <a:cs typeface="Times New Roman" panose="02020603050405020304" pitchFamily="18" charset="0"/>
              </a:rPr>
              <a:t>Chất đạm, chất béo, chất bột đường, vitamin là các loại hợp chất hữu cơ. Vậy hợp chất hữu cơ là gì?</a:t>
            </a:r>
            <a:endParaRPr lang="en-US" sz="2400" i="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77" name="Google Shape;377;p42"/>
          <p:cNvSpPr/>
          <p:nvPr/>
        </p:nvSpPr>
        <p:spPr>
          <a:xfrm>
            <a:off x="4465943" y="2206582"/>
            <a:ext cx="3743545" cy="483551"/>
          </a:xfrm>
          <a:custGeom>
            <a:avLst/>
            <a:gdLst/>
            <a:ahLst/>
            <a:cxnLst/>
            <a:rect l="l" t="t" r="r" b="b"/>
            <a:pathLst>
              <a:path w="263077" h="72798" extrusionOk="0">
                <a:moveTo>
                  <a:pt x="263077" y="72798"/>
                </a:moveTo>
                <a:cubicBezTo>
                  <a:pt x="254498" y="70254"/>
                  <a:pt x="250123" y="59371"/>
                  <a:pt x="211602" y="57533"/>
                </a:cubicBezTo>
                <a:cubicBezTo>
                  <a:pt x="173081" y="55695"/>
                  <a:pt x="65501" y="68756"/>
                  <a:pt x="31950" y="61770"/>
                </a:cubicBezTo>
                <a:cubicBezTo>
                  <a:pt x="-1601" y="54785"/>
                  <a:pt x="15620" y="25915"/>
                  <a:pt x="10295" y="15620"/>
                </a:cubicBezTo>
                <a:cubicBezTo>
                  <a:pt x="4970" y="5325"/>
                  <a:pt x="1716" y="2603"/>
                  <a:pt x="0" y="0"/>
                </a:cubicBezTo>
              </a:path>
            </a:pathLst>
          </a:custGeom>
          <a:noFill/>
          <a:ln w="19050" cap="flat" cmpd="sng">
            <a:solidFill>
              <a:schemeClr val="dk1"/>
            </a:solidFill>
            <a:prstDash val="dash"/>
            <a:round/>
            <a:headEnd type="none" w="med" len="med"/>
            <a:tailEnd type="none" w="med" len="med"/>
          </a:ln>
        </p:spPr>
      </p:sp>
      <p:grpSp>
        <p:nvGrpSpPr>
          <p:cNvPr id="378" name="Google Shape;378;p42"/>
          <p:cNvGrpSpPr/>
          <p:nvPr/>
        </p:nvGrpSpPr>
        <p:grpSpPr>
          <a:xfrm rot="7617911">
            <a:off x="3946577" y="1329705"/>
            <a:ext cx="400435" cy="1019529"/>
            <a:chOff x="5488692" y="2974094"/>
            <a:chExt cx="305498" cy="777814"/>
          </a:xfrm>
        </p:grpSpPr>
        <p:sp>
          <p:nvSpPr>
            <p:cNvPr id="379" name="Google Shape;379;p42"/>
            <p:cNvSpPr/>
            <p:nvPr/>
          </p:nvSpPr>
          <p:spPr>
            <a:xfrm>
              <a:off x="5488700" y="2974095"/>
              <a:ext cx="305490" cy="777813"/>
            </a:xfrm>
            <a:custGeom>
              <a:avLst/>
              <a:gdLst/>
              <a:ahLst/>
              <a:cxnLst/>
              <a:rect l="l" t="t" r="r" b="b"/>
              <a:pathLst>
                <a:path w="4443" h="11312" extrusionOk="0">
                  <a:moveTo>
                    <a:pt x="3569" y="0"/>
                  </a:moveTo>
                  <a:cubicBezTo>
                    <a:pt x="3345" y="0"/>
                    <a:pt x="3120" y="272"/>
                    <a:pt x="2981" y="448"/>
                  </a:cubicBezTo>
                  <a:cubicBezTo>
                    <a:pt x="2816"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3" y="11248"/>
                    <a:pt x="1442" y="11312"/>
                    <a:pt x="1713" y="11312"/>
                  </a:cubicBezTo>
                  <a:cubicBezTo>
                    <a:pt x="2079" y="11312"/>
                    <a:pt x="2430" y="11195"/>
                    <a:pt x="2703" y="10889"/>
                  </a:cubicBezTo>
                  <a:cubicBezTo>
                    <a:pt x="2753" y="10851"/>
                    <a:pt x="2772" y="10800"/>
                    <a:pt x="2791" y="10750"/>
                  </a:cubicBezTo>
                  <a:cubicBezTo>
                    <a:pt x="2848" y="10737"/>
                    <a:pt x="2892" y="10693"/>
                    <a:pt x="2911"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lt1"/>
            </a:solidFill>
            <a:ln w="38100" cap="flat" cmpd="sng">
              <a:solidFill>
                <a:schemeClr val="lt1"/>
              </a:solidFill>
              <a:prstDash val="solid"/>
              <a:round/>
              <a:headEnd type="none" w="sm" len="sm"/>
              <a:tailEnd type="none" w="sm" len="sm"/>
            </a:ln>
            <a:effectLst>
              <a:outerShdw dist="2857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5515718" y="3141943"/>
              <a:ext cx="249796" cy="583154"/>
            </a:xfrm>
            <a:custGeom>
              <a:avLst/>
              <a:gdLst/>
              <a:ahLst/>
              <a:cxnLst/>
              <a:rect l="l" t="t" r="r" b="b"/>
              <a:pathLst>
                <a:path w="3633" h="8481" extrusionOk="0">
                  <a:moveTo>
                    <a:pt x="1506" y="1"/>
                  </a:moveTo>
                  <a:cubicBezTo>
                    <a:pt x="1411" y="488"/>
                    <a:pt x="1335" y="981"/>
                    <a:pt x="1240" y="1469"/>
                  </a:cubicBezTo>
                  <a:cubicBezTo>
                    <a:pt x="1000" y="2734"/>
                    <a:pt x="829" y="4025"/>
                    <a:pt x="525" y="5284"/>
                  </a:cubicBezTo>
                  <a:cubicBezTo>
                    <a:pt x="323" y="6113"/>
                    <a:pt x="158" y="6942"/>
                    <a:pt x="0" y="7783"/>
                  </a:cubicBezTo>
                  <a:lnTo>
                    <a:pt x="0" y="7790"/>
                  </a:lnTo>
                  <a:lnTo>
                    <a:pt x="0" y="7809"/>
                  </a:lnTo>
                  <a:cubicBezTo>
                    <a:pt x="32" y="7910"/>
                    <a:pt x="25" y="7872"/>
                    <a:pt x="70" y="7948"/>
                  </a:cubicBezTo>
                  <a:cubicBezTo>
                    <a:pt x="310" y="8239"/>
                    <a:pt x="671" y="8385"/>
                    <a:pt x="1038" y="8448"/>
                  </a:cubicBezTo>
                  <a:cubicBezTo>
                    <a:pt x="1126" y="8461"/>
                    <a:pt x="1221" y="8473"/>
                    <a:pt x="1304" y="8479"/>
                  </a:cubicBezTo>
                  <a:cubicBezTo>
                    <a:pt x="1314" y="8480"/>
                    <a:pt x="1324" y="8480"/>
                    <a:pt x="1334" y="8480"/>
                  </a:cubicBezTo>
                  <a:cubicBezTo>
                    <a:pt x="1549" y="8480"/>
                    <a:pt x="1795" y="8356"/>
                    <a:pt x="1886" y="8283"/>
                  </a:cubicBezTo>
                  <a:cubicBezTo>
                    <a:pt x="2031" y="8176"/>
                    <a:pt x="1981" y="8138"/>
                    <a:pt x="2120" y="8068"/>
                  </a:cubicBezTo>
                  <a:cubicBezTo>
                    <a:pt x="2373" y="6607"/>
                    <a:pt x="2708" y="5151"/>
                    <a:pt x="2999" y="3683"/>
                  </a:cubicBezTo>
                  <a:cubicBezTo>
                    <a:pt x="3183" y="2589"/>
                    <a:pt x="3392" y="1494"/>
                    <a:pt x="3632" y="406"/>
                  </a:cubicBezTo>
                  <a:lnTo>
                    <a:pt x="3632" y="406"/>
                  </a:lnTo>
                  <a:cubicBezTo>
                    <a:pt x="3487" y="535"/>
                    <a:pt x="3331" y="597"/>
                    <a:pt x="3183" y="597"/>
                  </a:cubicBezTo>
                  <a:cubicBezTo>
                    <a:pt x="3099" y="597"/>
                    <a:pt x="3018" y="577"/>
                    <a:pt x="2942" y="538"/>
                  </a:cubicBezTo>
                  <a:cubicBezTo>
                    <a:pt x="2886" y="507"/>
                    <a:pt x="2835" y="475"/>
                    <a:pt x="2784" y="425"/>
                  </a:cubicBezTo>
                  <a:cubicBezTo>
                    <a:pt x="2708" y="374"/>
                    <a:pt x="2658" y="298"/>
                    <a:pt x="2620" y="235"/>
                  </a:cubicBezTo>
                  <a:cubicBezTo>
                    <a:pt x="2582" y="545"/>
                    <a:pt x="2487" y="848"/>
                    <a:pt x="2411" y="1146"/>
                  </a:cubicBezTo>
                  <a:cubicBezTo>
                    <a:pt x="2278" y="1703"/>
                    <a:pt x="2145" y="2247"/>
                    <a:pt x="2012" y="2797"/>
                  </a:cubicBezTo>
                  <a:cubicBezTo>
                    <a:pt x="1696" y="4272"/>
                    <a:pt x="1512" y="5771"/>
                    <a:pt x="1221" y="7252"/>
                  </a:cubicBezTo>
                  <a:cubicBezTo>
                    <a:pt x="1196" y="7341"/>
                    <a:pt x="1202" y="7448"/>
                    <a:pt x="1114" y="7499"/>
                  </a:cubicBezTo>
                  <a:cubicBezTo>
                    <a:pt x="1090" y="7514"/>
                    <a:pt x="1065" y="7521"/>
                    <a:pt x="1040" y="7521"/>
                  </a:cubicBezTo>
                  <a:cubicBezTo>
                    <a:pt x="949" y="7521"/>
                    <a:pt x="863" y="7433"/>
                    <a:pt x="892" y="7334"/>
                  </a:cubicBezTo>
                  <a:cubicBezTo>
                    <a:pt x="1316" y="5025"/>
                    <a:pt x="2019" y="2146"/>
                    <a:pt x="2297" y="197"/>
                  </a:cubicBezTo>
                  <a:lnTo>
                    <a:pt x="2297" y="197"/>
                  </a:lnTo>
                  <a:cubicBezTo>
                    <a:pt x="2215" y="235"/>
                    <a:pt x="2139" y="260"/>
                    <a:pt x="1987" y="279"/>
                  </a:cubicBezTo>
                  <a:cubicBezTo>
                    <a:pt x="1982" y="279"/>
                    <a:pt x="1977" y="279"/>
                    <a:pt x="1972" y="279"/>
                  </a:cubicBezTo>
                  <a:cubicBezTo>
                    <a:pt x="1788" y="279"/>
                    <a:pt x="1611" y="167"/>
                    <a:pt x="1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42"/>
            <p:cNvSpPr/>
            <p:nvPr/>
          </p:nvSpPr>
          <p:spPr>
            <a:xfrm>
              <a:off x="5701511" y="3000569"/>
              <a:ext cx="49230" cy="46963"/>
            </a:xfrm>
            <a:custGeom>
              <a:avLst/>
              <a:gdLst/>
              <a:ahLst/>
              <a:cxnLst/>
              <a:rect l="l" t="t" r="r" b="b"/>
              <a:pathLst>
                <a:path w="716" h="683" extrusionOk="0">
                  <a:moveTo>
                    <a:pt x="494" y="0"/>
                  </a:moveTo>
                  <a:cubicBezTo>
                    <a:pt x="468" y="25"/>
                    <a:pt x="437" y="44"/>
                    <a:pt x="411" y="70"/>
                  </a:cubicBezTo>
                  <a:cubicBezTo>
                    <a:pt x="272" y="222"/>
                    <a:pt x="139" y="380"/>
                    <a:pt x="0" y="538"/>
                  </a:cubicBezTo>
                  <a:cubicBezTo>
                    <a:pt x="32" y="563"/>
                    <a:pt x="76" y="582"/>
                    <a:pt x="108" y="601"/>
                  </a:cubicBezTo>
                  <a:cubicBezTo>
                    <a:pt x="119" y="630"/>
                    <a:pt x="311" y="679"/>
                    <a:pt x="339" y="679"/>
                  </a:cubicBezTo>
                  <a:cubicBezTo>
                    <a:pt x="342" y="679"/>
                    <a:pt x="343" y="678"/>
                    <a:pt x="342" y="677"/>
                  </a:cubicBezTo>
                  <a:lnTo>
                    <a:pt x="342" y="677"/>
                  </a:lnTo>
                  <a:cubicBezTo>
                    <a:pt x="386" y="681"/>
                    <a:pt x="418" y="682"/>
                    <a:pt x="444" y="682"/>
                  </a:cubicBezTo>
                  <a:cubicBezTo>
                    <a:pt x="505" y="682"/>
                    <a:pt x="530" y="673"/>
                    <a:pt x="601" y="664"/>
                  </a:cubicBezTo>
                  <a:cubicBezTo>
                    <a:pt x="645" y="658"/>
                    <a:pt x="677" y="639"/>
                    <a:pt x="715" y="633"/>
                  </a:cubicBezTo>
                  <a:cubicBezTo>
                    <a:pt x="690" y="500"/>
                    <a:pt x="658" y="361"/>
                    <a:pt x="620" y="222"/>
                  </a:cubicBezTo>
                  <a:cubicBezTo>
                    <a:pt x="595" y="133"/>
                    <a:pt x="532" y="38"/>
                    <a:pt x="4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5628349" y="3048427"/>
              <a:ext cx="139303" cy="114967"/>
            </a:xfrm>
            <a:custGeom>
              <a:avLst/>
              <a:gdLst/>
              <a:ahLst/>
              <a:cxnLst/>
              <a:rect l="l" t="t" r="r" b="b"/>
              <a:pathLst>
                <a:path w="2026" h="1672" extrusionOk="0">
                  <a:moveTo>
                    <a:pt x="931" y="0"/>
                  </a:moveTo>
                  <a:cubicBezTo>
                    <a:pt x="855" y="95"/>
                    <a:pt x="767" y="196"/>
                    <a:pt x="678" y="291"/>
                  </a:cubicBezTo>
                  <a:cubicBezTo>
                    <a:pt x="608" y="354"/>
                    <a:pt x="539" y="481"/>
                    <a:pt x="444" y="538"/>
                  </a:cubicBezTo>
                  <a:cubicBezTo>
                    <a:pt x="450" y="563"/>
                    <a:pt x="317" y="658"/>
                    <a:pt x="254" y="740"/>
                  </a:cubicBezTo>
                  <a:cubicBezTo>
                    <a:pt x="140" y="861"/>
                    <a:pt x="71" y="956"/>
                    <a:pt x="1" y="1044"/>
                  </a:cubicBezTo>
                  <a:cubicBezTo>
                    <a:pt x="14" y="1107"/>
                    <a:pt x="14" y="1152"/>
                    <a:pt x="39" y="1177"/>
                  </a:cubicBezTo>
                  <a:cubicBezTo>
                    <a:pt x="109" y="1272"/>
                    <a:pt x="109" y="1278"/>
                    <a:pt x="191" y="1310"/>
                  </a:cubicBezTo>
                  <a:cubicBezTo>
                    <a:pt x="203" y="1323"/>
                    <a:pt x="229" y="1329"/>
                    <a:pt x="241" y="1329"/>
                  </a:cubicBezTo>
                  <a:cubicBezTo>
                    <a:pt x="368" y="1323"/>
                    <a:pt x="305" y="1329"/>
                    <a:pt x="444" y="1297"/>
                  </a:cubicBezTo>
                  <a:cubicBezTo>
                    <a:pt x="646" y="1234"/>
                    <a:pt x="665" y="1202"/>
                    <a:pt x="830" y="1202"/>
                  </a:cubicBezTo>
                  <a:cubicBezTo>
                    <a:pt x="1045" y="1234"/>
                    <a:pt x="1127" y="1436"/>
                    <a:pt x="1203" y="1512"/>
                  </a:cubicBezTo>
                  <a:cubicBezTo>
                    <a:pt x="1279" y="1588"/>
                    <a:pt x="1279" y="1595"/>
                    <a:pt x="1349" y="1639"/>
                  </a:cubicBezTo>
                  <a:cubicBezTo>
                    <a:pt x="1361" y="1645"/>
                    <a:pt x="1368" y="1645"/>
                    <a:pt x="1374" y="1652"/>
                  </a:cubicBezTo>
                  <a:lnTo>
                    <a:pt x="1380" y="1652"/>
                  </a:lnTo>
                  <a:lnTo>
                    <a:pt x="1393" y="1658"/>
                  </a:lnTo>
                  <a:cubicBezTo>
                    <a:pt x="1406" y="1658"/>
                    <a:pt x="1425" y="1671"/>
                    <a:pt x="1431" y="1671"/>
                  </a:cubicBezTo>
                  <a:cubicBezTo>
                    <a:pt x="1464" y="1671"/>
                    <a:pt x="1486" y="1671"/>
                    <a:pt x="1501" y="1671"/>
                  </a:cubicBezTo>
                  <a:cubicBezTo>
                    <a:pt x="1548" y="1671"/>
                    <a:pt x="1543" y="1664"/>
                    <a:pt x="1652" y="1607"/>
                  </a:cubicBezTo>
                  <a:cubicBezTo>
                    <a:pt x="1659" y="1595"/>
                    <a:pt x="1659" y="1588"/>
                    <a:pt x="1665" y="1588"/>
                  </a:cubicBezTo>
                  <a:cubicBezTo>
                    <a:pt x="1665" y="1582"/>
                    <a:pt x="1678" y="1582"/>
                    <a:pt x="1684" y="1576"/>
                  </a:cubicBezTo>
                  <a:cubicBezTo>
                    <a:pt x="1779" y="1500"/>
                    <a:pt x="1849" y="1399"/>
                    <a:pt x="1931" y="1310"/>
                  </a:cubicBezTo>
                  <a:lnTo>
                    <a:pt x="1944" y="1297"/>
                  </a:lnTo>
                  <a:lnTo>
                    <a:pt x="1963" y="1278"/>
                  </a:lnTo>
                  <a:cubicBezTo>
                    <a:pt x="1975" y="1266"/>
                    <a:pt x="1994" y="1259"/>
                    <a:pt x="2026" y="1259"/>
                  </a:cubicBezTo>
                  <a:cubicBezTo>
                    <a:pt x="1950" y="1082"/>
                    <a:pt x="1963" y="886"/>
                    <a:pt x="1918" y="702"/>
                  </a:cubicBezTo>
                  <a:cubicBezTo>
                    <a:pt x="1887" y="519"/>
                    <a:pt x="1868" y="373"/>
                    <a:pt x="1842" y="228"/>
                  </a:cubicBezTo>
                  <a:cubicBezTo>
                    <a:pt x="1804" y="236"/>
                    <a:pt x="1764" y="238"/>
                    <a:pt x="1725" y="238"/>
                  </a:cubicBezTo>
                  <a:cubicBezTo>
                    <a:pt x="1673" y="238"/>
                    <a:pt x="1623" y="234"/>
                    <a:pt x="1583" y="234"/>
                  </a:cubicBezTo>
                  <a:cubicBezTo>
                    <a:pt x="1532" y="234"/>
                    <a:pt x="1494" y="228"/>
                    <a:pt x="1444" y="222"/>
                  </a:cubicBezTo>
                  <a:cubicBezTo>
                    <a:pt x="1254" y="184"/>
                    <a:pt x="1083" y="108"/>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5488692" y="2974094"/>
              <a:ext cx="305490" cy="777813"/>
            </a:xfrm>
            <a:custGeom>
              <a:avLst/>
              <a:gdLst/>
              <a:ahLst/>
              <a:cxnLst/>
              <a:rect l="l" t="t" r="r" b="b"/>
              <a:pathLst>
                <a:path w="4443" h="11312" extrusionOk="0">
                  <a:moveTo>
                    <a:pt x="3582" y="385"/>
                  </a:moveTo>
                  <a:cubicBezTo>
                    <a:pt x="3627" y="423"/>
                    <a:pt x="3683" y="518"/>
                    <a:pt x="3709" y="607"/>
                  </a:cubicBezTo>
                  <a:cubicBezTo>
                    <a:pt x="3747" y="758"/>
                    <a:pt x="3778" y="885"/>
                    <a:pt x="3804" y="1018"/>
                  </a:cubicBezTo>
                  <a:cubicBezTo>
                    <a:pt x="3766" y="1024"/>
                    <a:pt x="3734" y="1043"/>
                    <a:pt x="3690" y="1049"/>
                  </a:cubicBezTo>
                  <a:cubicBezTo>
                    <a:pt x="3634" y="1064"/>
                    <a:pt x="3607" y="1070"/>
                    <a:pt x="3563" y="1070"/>
                  </a:cubicBezTo>
                  <a:cubicBezTo>
                    <a:pt x="3532" y="1070"/>
                    <a:pt x="3493" y="1067"/>
                    <a:pt x="3430" y="1062"/>
                  </a:cubicBezTo>
                  <a:cubicBezTo>
                    <a:pt x="3430" y="1063"/>
                    <a:pt x="3429" y="1064"/>
                    <a:pt x="3425" y="1064"/>
                  </a:cubicBezTo>
                  <a:cubicBezTo>
                    <a:pt x="3392" y="1064"/>
                    <a:pt x="3206" y="1009"/>
                    <a:pt x="3177" y="986"/>
                  </a:cubicBezTo>
                  <a:cubicBezTo>
                    <a:pt x="3139" y="967"/>
                    <a:pt x="3108" y="948"/>
                    <a:pt x="3076" y="923"/>
                  </a:cubicBezTo>
                  <a:cubicBezTo>
                    <a:pt x="3228" y="765"/>
                    <a:pt x="3361" y="607"/>
                    <a:pt x="3500" y="455"/>
                  </a:cubicBezTo>
                  <a:cubicBezTo>
                    <a:pt x="3525" y="429"/>
                    <a:pt x="3551" y="410"/>
                    <a:pt x="3582" y="385"/>
                  </a:cubicBezTo>
                  <a:close/>
                  <a:moveTo>
                    <a:pt x="2956" y="1081"/>
                  </a:moveTo>
                  <a:cubicBezTo>
                    <a:pt x="3146" y="1214"/>
                    <a:pt x="3367" y="1303"/>
                    <a:pt x="3601" y="1315"/>
                  </a:cubicBezTo>
                  <a:cubicBezTo>
                    <a:pt x="3645" y="1315"/>
                    <a:pt x="3696" y="1319"/>
                    <a:pt x="3749" y="1319"/>
                  </a:cubicBezTo>
                  <a:cubicBezTo>
                    <a:pt x="3789" y="1319"/>
                    <a:pt x="3829" y="1317"/>
                    <a:pt x="3867" y="1309"/>
                  </a:cubicBezTo>
                  <a:cubicBezTo>
                    <a:pt x="3886" y="1454"/>
                    <a:pt x="3911" y="1600"/>
                    <a:pt x="3943" y="1783"/>
                  </a:cubicBezTo>
                  <a:cubicBezTo>
                    <a:pt x="3981" y="1967"/>
                    <a:pt x="3975" y="2163"/>
                    <a:pt x="4044" y="2340"/>
                  </a:cubicBezTo>
                  <a:cubicBezTo>
                    <a:pt x="4025" y="2340"/>
                    <a:pt x="4006" y="2347"/>
                    <a:pt x="3994" y="2359"/>
                  </a:cubicBezTo>
                  <a:cubicBezTo>
                    <a:pt x="3981" y="2370"/>
                    <a:pt x="3976" y="2375"/>
                    <a:pt x="3976" y="2377"/>
                  </a:cubicBezTo>
                  <a:lnTo>
                    <a:pt x="3976" y="2377"/>
                  </a:lnTo>
                  <a:cubicBezTo>
                    <a:pt x="3971" y="2382"/>
                    <a:pt x="3966" y="2387"/>
                    <a:pt x="3962" y="2391"/>
                  </a:cubicBezTo>
                  <a:cubicBezTo>
                    <a:pt x="3880" y="2480"/>
                    <a:pt x="3810" y="2581"/>
                    <a:pt x="3715" y="2657"/>
                  </a:cubicBezTo>
                  <a:cubicBezTo>
                    <a:pt x="3709" y="2663"/>
                    <a:pt x="3696" y="2663"/>
                    <a:pt x="3696" y="2669"/>
                  </a:cubicBezTo>
                  <a:cubicBezTo>
                    <a:pt x="3690" y="2669"/>
                    <a:pt x="3690" y="2676"/>
                    <a:pt x="3683" y="2688"/>
                  </a:cubicBezTo>
                  <a:cubicBezTo>
                    <a:pt x="3574" y="2745"/>
                    <a:pt x="3579" y="2752"/>
                    <a:pt x="3532" y="2752"/>
                  </a:cubicBezTo>
                  <a:cubicBezTo>
                    <a:pt x="3517" y="2752"/>
                    <a:pt x="3495" y="2752"/>
                    <a:pt x="3462" y="2752"/>
                  </a:cubicBezTo>
                  <a:cubicBezTo>
                    <a:pt x="3456" y="2752"/>
                    <a:pt x="3437" y="2739"/>
                    <a:pt x="3424" y="2739"/>
                  </a:cubicBezTo>
                  <a:lnTo>
                    <a:pt x="3405" y="2733"/>
                  </a:lnTo>
                  <a:lnTo>
                    <a:pt x="3399" y="2733"/>
                  </a:lnTo>
                  <a:cubicBezTo>
                    <a:pt x="3304" y="2688"/>
                    <a:pt x="3310" y="2688"/>
                    <a:pt x="3222" y="2600"/>
                  </a:cubicBezTo>
                  <a:cubicBezTo>
                    <a:pt x="3152" y="2530"/>
                    <a:pt x="3063" y="2321"/>
                    <a:pt x="2855" y="2283"/>
                  </a:cubicBezTo>
                  <a:cubicBezTo>
                    <a:pt x="2684" y="2283"/>
                    <a:pt x="2671" y="2315"/>
                    <a:pt x="2462" y="2378"/>
                  </a:cubicBezTo>
                  <a:cubicBezTo>
                    <a:pt x="2329" y="2410"/>
                    <a:pt x="2393" y="2404"/>
                    <a:pt x="2266" y="2410"/>
                  </a:cubicBezTo>
                  <a:cubicBezTo>
                    <a:pt x="2253" y="2410"/>
                    <a:pt x="2228" y="2404"/>
                    <a:pt x="2209" y="2391"/>
                  </a:cubicBezTo>
                  <a:cubicBezTo>
                    <a:pt x="2133" y="2359"/>
                    <a:pt x="2127" y="2353"/>
                    <a:pt x="2064" y="2258"/>
                  </a:cubicBezTo>
                  <a:cubicBezTo>
                    <a:pt x="2038" y="2233"/>
                    <a:pt x="2038" y="2182"/>
                    <a:pt x="2019" y="2125"/>
                  </a:cubicBezTo>
                  <a:cubicBezTo>
                    <a:pt x="2095" y="2037"/>
                    <a:pt x="2165" y="1948"/>
                    <a:pt x="2272" y="1821"/>
                  </a:cubicBezTo>
                  <a:cubicBezTo>
                    <a:pt x="2336" y="1739"/>
                    <a:pt x="2475" y="1644"/>
                    <a:pt x="2462" y="1619"/>
                  </a:cubicBezTo>
                  <a:cubicBezTo>
                    <a:pt x="2557" y="1562"/>
                    <a:pt x="2633" y="1435"/>
                    <a:pt x="2703" y="1372"/>
                  </a:cubicBezTo>
                  <a:cubicBezTo>
                    <a:pt x="2791" y="1277"/>
                    <a:pt x="2874" y="1176"/>
                    <a:pt x="2956" y="1081"/>
                  </a:cubicBezTo>
                  <a:close/>
                  <a:moveTo>
                    <a:pt x="1899" y="2435"/>
                  </a:moveTo>
                  <a:cubicBezTo>
                    <a:pt x="2001" y="2597"/>
                    <a:pt x="2166" y="2708"/>
                    <a:pt x="2350" y="2708"/>
                  </a:cubicBezTo>
                  <a:cubicBezTo>
                    <a:pt x="2360" y="2708"/>
                    <a:pt x="2370" y="2708"/>
                    <a:pt x="2380" y="2707"/>
                  </a:cubicBezTo>
                  <a:cubicBezTo>
                    <a:pt x="2532" y="2695"/>
                    <a:pt x="2608" y="2669"/>
                    <a:pt x="2696" y="2625"/>
                  </a:cubicBezTo>
                  <a:lnTo>
                    <a:pt x="2696" y="2625"/>
                  </a:lnTo>
                  <a:cubicBezTo>
                    <a:pt x="2418" y="4568"/>
                    <a:pt x="1716" y="7447"/>
                    <a:pt x="1298" y="9763"/>
                  </a:cubicBezTo>
                  <a:cubicBezTo>
                    <a:pt x="1263" y="9863"/>
                    <a:pt x="1350" y="9955"/>
                    <a:pt x="1445" y="9955"/>
                  </a:cubicBezTo>
                  <a:cubicBezTo>
                    <a:pt x="1470" y="9955"/>
                    <a:pt x="1496" y="9948"/>
                    <a:pt x="1519" y="9933"/>
                  </a:cubicBezTo>
                  <a:cubicBezTo>
                    <a:pt x="1602" y="9883"/>
                    <a:pt x="1595" y="9775"/>
                    <a:pt x="1621" y="9687"/>
                  </a:cubicBezTo>
                  <a:cubicBezTo>
                    <a:pt x="1912" y="8206"/>
                    <a:pt x="2095" y="6706"/>
                    <a:pt x="2412" y="5232"/>
                  </a:cubicBezTo>
                  <a:cubicBezTo>
                    <a:pt x="2545" y="4682"/>
                    <a:pt x="2677" y="4131"/>
                    <a:pt x="2817" y="3581"/>
                  </a:cubicBezTo>
                  <a:cubicBezTo>
                    <a:pt x="2886" y="3277"/>
                    <a:pt x="2981" y="2979"/>
                    <a:pt x="3019" y="2669"/>
                  </a:cubicBezTo>
                  <a:cubicBezTo>
                    <a:pt x="3057" y="2733"/>
                    <a:pt x="3114" y="2802"/>
                    <a:pt x="3184" y="2859"/>
                  </a:cubicBezTo>
                  <a:cubicBezTo>
                    <a:pt x="3291" y="2964"/>
                    <a:pt x="3425" y="3021"/>
                    <a:pt x="3567" y="3021"/>
                  </a:cubicBezTo>
                  <a:cubicBezTo>
                    <a:pt x="3718" y="3021"/>
                    <a:pt x="3879" y="2958"/>
                    <a:pt x="4031" y="2821"/>
                  </a:cubicBezTo>
                  <a:lnTo>
                    <a:pt x="4031" y="2821"/>
                  </a:lnTo>
                  <a:cubicBezTo>
                    <a:pt x="3785" y="3929"/>
                    <a:pt x="3576" y="5017"/>
                    <a:pt x="3392" y="6118"/>
                  </a:cubicBezTo>
                  <a:cubicBezTo>
                    <a:pt x="3101" y="7580"/>
                    <a:pt x="2766" y="9035"/>
                    <a:pt x="2513" y="10503"/>
                  </a:cubicBezTo>
                  <a:cubicBezTo>
                    <a:pt x="2374" y="10572"/>
                    <a:pt x="2424" y="10610"/>
                    <a:pt x="2279" y="10712"/>
                  </a:cubicBezTo>
                  <a:cubicBezTo>
                    <a:pt x="2188" y="10790"/>
                    <a:pt x="1936" y="10915"/>
                    <a:pt x="1726" y="10915"/>
                  </a:cubicBezTo>
                  <a:cubicBezTo>
                    <a:pt x="1716" y="10915"/>
                    <a:pt x="1706" y="10915"/>
                    <a:pt x="1697" y="10914"/>
                  </a:cubicBezTo>
                  <a:cubicBezTo>
                    <a:pt x="1266" y="10883"/>
                    <a:pt x="766" y="10756"/>
                    <a:pt x="463" y="10383"/>
                  </a:cubicBezTo>
                  <a:cubicBezTo>
                    <a:pt x="418" y="10294"/>
                    <a:pt x="425" y="10332"/>
                    <a:pt x="393" y="10237"/>
                  </a:cubicBezTo>
                  <a:lnTo>
                    <a:pt x="393" y="10224"/>
                  </a:lnTo>
                  <a:lnTo>
                    <a:pt x="393" y="10218"/>
                  </a:lnTo>
                  <a:cubicBezTo>
                    <a:pt x="551" y="9377"/>
                    <a:pt x="716" y="8548"/>
                    <a:pt x="918" y="7719"/>
                  </a:cubicBezTo>
                  <a:cubicBezTo>
                    <a:pt x="1222" y="6460"/>
                    <a:pt x="1380" y="5169"/>
                    <a:pt x="1633" y="3903"/>
                  </a:cubicBezTo>
                  <a:cubicBezTo>
                    <a:pt x="1728" y="3416"/>
                    <a:pt x="1804" y="2922"/>
                    <a:pt x="1899" y="2435"/>
                  </a:cubicBezTo>
                  <a:close/>
                  <a:moveTo>
                    <a:pt x="3569" y="0"/>
                  </a:moveTo>
                  <a:cubicBezTo>
                    <a:pt x="3345" y="0"/>
                    <a:pt x="3120" y="272"/>
                    <a:pt x="2981" y="448"/>
                  </a:cubicBezTo>
                  <a:cubicBezTo>
                    <a:pt x="2817" y="645"/>
                    <a:pt x="2393" y="1125"/>
                    <a:pt x="2361" y="1201"/>
                  </a:cubicBezTo>
                  <a:cubicBezTo>
                    <a:pt x="2342" y="1233"/>
                    <a:pt x="2253" y="1347"/>
                    <a:pt x="2234" y="1372"/>
                  </a:cubicBezTo>
                  <a:cubicBezTo>
                    <a:pt x="2222" y="1391"/>
                    <a:pt x="2215" y="1410"/>
                    <a:pt x="2203" y="1429"/>
                  </a:cubicBezTo>
                  <a:cubicBezTo>
                    <a:pt x="2202" y="1429"/>
                    <a:pt x="2202" y="1429"/>
                    <a:pt x="2201" y="1429"/>
                  </a:cubicBezTo>
                  <a:cubicBezTo>
                    <a:pt x="2161" y="1429"/>
                    <a:pt x="2012" y="1683"/>
                    <a:pt x="1962" y="1746"/>
                  </a:cubicBezTo>
                  <a:cubicBezTo>
                    <a:pt x="1880" y="1897"/>
                    <a:pt x="1722" y="2068"/>
                    <a:pt x="1665" y="2201"/>
                  </a:cubicBezTo>
                  <a:cubicBezTo>
                    <a:pt x="1659" y="2226"/>
                    <a:pt x="1665" y="2252"/>
                    <a:pt x="1678" y="2264"/>
                  </a:cubicBezTo>
                  <a:cubicBezTo>
                    <a:pt x="1336" y="3783"/>
                    <a:pt x="994" y="5302"/>
                    <a:pt x="716" y="6839"/>
                  </a:cubicBezTo>
                  <a:cubicBezTo>
                    <a:pt x="488" y="7902"/>
                    <a:pt x="222" y="8965"/>
                    <a:pt x="39" y="10041"/>
                  </a:cubicBezTo>
                  <a:cubicBezTo>
                    <a:pt x="20" y="10117"/>
                    <a:pt x="1" y="10205"/>
                    <a:pt x="45" y="10275"/>
                  </a:cubicBezTo>
                  <a:cubicBezTo>
                    <a:pt x="64" y="10300"/>
                    <a:pt x="77" y="10319"/>
                    <a:pt x="102" y="10332"/>
                  </a:cubicBezTo>
                  <a:cubicBezTo>
                    <a:pt x="102" y="10389"/>
                    <a:pt x="108" y="10433"/>
                    <a:pt x="127" y="10490"/>
                  </a:cubicBezTo>
                  <a:cubicBezTo>
                    <a:pt x="254" y="10826"/>
                    <a:pt x="583" y="11015"/>
                    <a:pt x="899" y="11148"/>
                  </a:cubicBezTo>
                  <a:cubicBezTo>
                    <a:pt x="1160" y="11248"/>
                    <a:pt x="1439" y="11312"/>
                    <a:pt x="1710" y="11312"/>
                  </a:cubicBezTo>
                  <a:cubicBezTo>
                    <a:pt x="2077" y="11312"/>
                    <a:pt x="2430" y="11195"/>
                    <a:pt x="2703" y="10889"/>
                  </a:cubicBezTo>
                  <a:cubicBezTo>
                    <a:pt x="2747" y="10851"/>
                    <a:pt x="2772" y="10800"/>
                    <a:pt x="2791" y="10750"/>
                  </a:cubicBezTo>
                  <a:cubicBezTo>
                    <a:pt x="2848" y="10737"/>
                    <a:pt x="2893" y="10693"/>
                    <a:pt x="2905" y="10629"/>
                  </a:cubicBezTo>
                  <a:cubicBezTo>
                    <a:pt x="3354" y="8333"/>
                    <a:pt x="3930" y="5795"/>
                    <a:pt x="4190" y="3783"/>
                  </a:cubicBezTo>
                  <a:cubicBezTo>
                    <a:pt x="4221" y="3473"/>
                    <a:pt x="4348" y="2834"/>
                    <a:pt x="4411" y="2385"/>
                  </a:cubicBezTo>
                  <a:cubicBezTo>
                    <a:pt x="4411" y="2378"/>
                    <a:pt x="4405" y="2366"/>
                    <a:pt x="4405" y="2359"/>
                  </a:cubicBezTo>
                  <a:cubicBezTo>
                    <a:pt x="4443" y="2214"/>
                    <a:pt x="4373" y="2087"/>
                    <a:pt x="4348" y="1840"/>
                  </a:cubicBezTo>
                  <a:cubicBezTo>
                    <a:pt x="4240" y="1081"/>
                    <a:pt x="4063" y="423"/>
                    <a:pt x="3810" y="126"/>
                  </a:cubicBezTo>
                  <a:cubicBezTo>
                    <a:pt x="3732" y="36"/>
                    <a:pt x="3651" y="0"/>
                    <a:pt x="3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5587024" y="3169791"/>
              <a:ext cx="178494" cy="555306"/>
            </a:xfrm>
            <a:custGeom>
              <a:avLst/>
              <a:gdLst/>
              <a:ahLst/>
              <a:cxnLst/>
              <a:rect l="l" t="t" r="r" b="b"/>
              <a:pathLst>
                <a:path w="2596" h="8076" extrusionOk="0">
                  <a:moveTo>
                    <a:pt x="2595" y="1"/>
                  </a:moveTo>
                  <a:lnTo>
                    <a:pt x="2595" y="1"/>
                  </a:lnTo>
                  <a:cubicBezTo>
                    <a:pt x="2446" y="134"/>
                    <a:pt x="2285" y="196"/>
                    <a:pt x="2133" y="196"/>
                  </a:cubicBezTo>
                  <a:cubicBezTo>
                    <a:pt x="2054" y="196"/>
                    <a:pt x="1977" y="179"/>
                    <a:pt x="1905" y="146"/>
                  </a:cubicBezTo>
                  <a:lnTo>
                    <a:pt x="488" y="7505"/>
                  </a:lnTo>
                  <a:cubicBezTo>
                    <a:pt x="488" y="7505"/>
                    <a:pt x="311" y="7815"/>
                    <a:pt x="1" y="8043"/>
                  </a:cubicBezTo>
                  <a:cubicBezTo>
                    <a:pt x="89" y="8056"/>
                    <a:pt x="184" y="8068"/>
                    <a:pt x="267" y="8074"/>
                  </a:cubicBezTo>
                  <a:cubicBezTo>
                    <a:pt x="277" y="8075"/>
                    <a:pt x="287" y="8075"/>
                    <a:pt x="297" y="8075"/>
                  </a:cubicBezTo>
                  <a:cubicBezTo>
                    <a:pt x="512" y="8075"/>
                    <a:pt x="758" y="7951"/>
                    <a:pt x="849" y="7878"/>
                  </a:cubicBezTo>
                  <a:cubicBezTo>
                    <a:pt x="994" y="7771"/>
                    <a:pt x="944" y="7733"/>
                    <a:pt x="1083" y="7663"/>
                  </a:cubicBezTo>
                  <a:cubicBezTo>
                    <a:pt x="1336" y="6202"/>
                    <a:pt x="1671" y="4746"/>
                    <a:pt x="1962" y="3278"/>
                  </a:cubicBezTo>
                  <a:cubicBezTo>
                    <a:pt x="2146" y="2184"/>
                    <a:pt x="2355" y="1089"/>
                    <a:pt x="2595" y="1"/>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5720214" y="3063211"/>
              <a:ext cx="46136" cy="100183"/>
            </a:xfrm>
            <a:custGeom>
              <a:avLst/>
              <a:gdLst/>
              <a:ahLst/>
              <a:cxnLst/>
              <a:rect l="l" t="t" r="r" b="b"/>
              <a:pathLst>
                <a:path w="671" h="1457" extrusionOk="0">
                  <a:moveTo>
                    <a:pt x="95" y="0"/>
                  </a:moveTo>
                  <a:lnTo>
                    <a:pt x="0" y="1424"/>
                  </a:lnTo>
                  <a:cubicBezTo>
                    <a:pt x="6" y="1430"/>
                    <a:pt x="19" y="1430"/>
                    <a:pt x="25" y="1437"/>
                  </a:cubicBezTo>
                  <a:cubicBezTo>
                    <a:pt x="30" y="1437"/>
                    <a:pt x="31" y="1439"/>
                    <a:pt x="35" y="1439"/>
                  </a:cubicBezTo>
                  <a:cubicBezTo>
                    <a:pt x="37" y="1439"/>
                    <a:pt x="40" y="1439"/>
                    <a:pt x="44" y="1437"/>
                  </a:cubicBezTo>
                  <a:lnTo>
                    <a:pt x="57" y="1443"/>
                  </a:lnTo>
                  <a:cubicBezTo>
                    <a:pt x="70" y="1443"/>
                    <a:pt x="89" y="1456"/>
                    <a:pt x="95" y="1456"/>
                  </a:cubicBezTo>
                  <a:cubicBezTo>
                    <a:pt x="128" y="1456"/>
                    <a:pt x="150" y="1456"/>
                    <a:pt x="165" y="1456"/>
                  </a:cubicBezTo>
                  <a:cubicBezTo>
                    <a:pt x="212" y="1456"/>
                    <a:pt x="207" y="1449"/>
                    <a:pt x="316" y="1392"/>
                  </a:cubicBezTo>
                  <a:cubicBezTo>
                    <a:pt x="323" y="1380"/>
                    <a:pt x="323" y="1373"/>
                    <a:pt x="329" y="1373"/>
                  </a:cubicBezTo>
                  <a:cubicBezTo>
                    <a:pt x="329" y="1367"/>
                    <a:pt x="342" y="1367"/>
                    <a:pt x="348" y="1361"/>
                  </a:cubicBezTo>
                  <a:cubicBezTo>
                    <a:pt x="443" y="1285"/>
                    <a:pt x="513" y="1184"/>
                    <a:pt x="595" y="1095"/>
                  </a:cubicBezTo>
                  <a:lnTo>
                    <a:pt x="608" y="1082"/>
                  </a:lnTo>
                  <a:lnTo>
                    <a:pt x="627" y="1063"/>
                  </a:lnTo>
                  <a:cubicBezTo>
                    <a:pt x="639" y="1051"/>
                    <a:pt x="658" y="1044"/>
                    <a:pt x="671" y="1032"/>
                  </a:cubicBezTo>
                  <a:cubicBezTo>
                    <a:pt x="601" y="861"/>
                    <a:pt x="608" y="665"/>
                    <a:pt x="570" y="481"/>
                  </a:cubicBezTo>
                  <a:cubicBezTo>
                    <a:pt x="538" y="298"/>
                    <a:pt x="513" y="146"/>
                    <a:pt x="494" y="7"/>
                  </a:cubicBezTo>
                  <a:cubicBezTo>
                    <a:pt x="449" y="13"/>
                    <a:pt x="402" y="15"/>
                    <a:pt x="356" y="15"/>
                  </a:cubicBezTo>
                  <a:cubicBezTo>
                    <a:pt x="310" y="15"/>
                    <a:pt x="266" y="13"/>
                    <a:pt x="228" y="13"/>
                  </a:cubicBezTo>
                  <a:cubicBezTo>
                    <a:pt x="184" y="13"/>
                    <a:pt x="146" y="7"/>
                    <a:pt x="95" y="0"/>
                  </a:cubicBezTo>
                  <a:close/>
                </a:path>
              </a:pathLst>
            </a:custGeom>
            <a:solidFill>
              <a:srgbClr val="373935">
                <a:alpha val="42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42"/>
          <p:cNvGrpSpPr/>
          <p:nvPr/>
        </p:nvGrpSpPr>
        <p:grpSpPr>
          <a:xfrm rot="3761940">
            <a:off x="8640428" y="2122788"/>
            <a:ext cx="525421" cy="783259"/>
            <a:chOff x="61384" y="1853625"/>
            <a:chExt cx="569452" cy="848938"/>
          </a:xfrm>
        </p:grpSpPr>
        <p:sp>
          <p:nvSpPr>
            <p:cNvPr id="387" name="Google Shape;387;p42"/>
            <p:cNvSpPr/>
            <p:nvPr/>
          </p:nvSpPr>
          <p:spPr>
            <a:xfrm>
              <a:off x="63557" y="1853625"/>
              <a:ext cx="567279" cy="848938"/>
            </a:xfrm>
            <a:custGeom>
              <a:avLst/>
              <a:gdLst/>
              <a:ahLst/>
              <a:cxnLst/>
              <a:rect l="l" t="t" r="r" b="b"/>
              <a:pathLst>
                <a:path w="4272" h="6392" extrusionOk="0">
                  <a:moveTo>
                    <a:pt x="2038" y="2343"/>
                  </a:moveTo>
                  <a:lnTo>
                    <a:pt x="2038" y="2343"/>
                  </a:lnTo>
                  <a:cubicBezTo>
                    <a:pt x="2053" y="2358"/>
                    <a:pt x="2069" y="2374"/>
                    <a:pt x="2089" y="2394"/>
                  </a:cubicBezTo>
                  <a:cubicBezTo>
                    <a:pt x="2184" y="2552"/>
                    <a:pt x="2348" y="3046"/>
                    <a:pt x="2462" y="3375"/>
                  </a:cubicBezTo>
                  <a:cubicBezTo>
                    <a:pt x="2621" y="3868"/>
                    <a:pt x="2804" y="4356"/>
                    <a:pt x="2950" y="4855"/>
                  </a:cubicBezTo>
                  <a:cubicBezTo>
                    <a:pt x="2994" y="5039"/>
                    <a:pt x="3013" y="5045"/>
                    <a:pt x="3013" y="5184"/>
                  </a:cubicBezTo>
                  <a:lnTo>
                    <a:pt x="3013" y="5229"/>
                  </a:lnTo>
                  <a:cubicBezTo>
                    <a:pt x="3013" y="5248"/>
                    <a:pt x="3013" y="5267"/>
                    <a:pt x="3000" y="5292"/>
                  </a:cubicBezTo>
                  <a:cubicBezTo>
                    <a:pt x="3000" y="5311"/>
                    <a:pt x="2994" y="5330"/>
                    <a:pt x="2988" y="5355"/>
                  </a:cubicBezTo>
                  <a:lnTo>
                    <a:pt x="2988" y="5362"/>
                  </a:lnTo>
                  <a:cubicBezTo>
                    <a:pt x="2981" y="5374"/>
                    <a:pt x="2969" y="5393"/>
                    <a:pt x="2969" y="5406"/>
                  </a:cubicBezTo>
                  <a:cubicBezTo>
                    <a:pt x="2969" y="5419"/>
                    <a:pt x="2962" y="5425"/>
                    <a:pt x="2962" y="5431"/>
                  </a:cubicBezTo>
                  <a:cubicBezTo>
                    <a:pt x="2956" y="5438"/>
                    <a:pt x="2956" y="5438"/>
                    <a:pt x="2950" y="5438"/>
                  </a:cubicBezTo>
                  <a:cubicBezTo>
                    <a:pt x="2937" y="5444"/>
                    <a:pt x="2931" y="5457"/>
                    <a:pt x="2924" y="5457"/>
                  </a:cubicBezTo>
                  <a:lnTo>
                    <a:pt x="2893" y="5469"/>
                  </a:lnTo>
                  <a:cubicBezTo>
                    <a:pt x="2886" y="5469"/>
                    <a:pt x="2874" y="5476"/>
                    <a:pt x="2867" y="5476"/>
                  </a:cubicBezTo>
                  <a:cubicBezTo>
                    <a:pt x="2855" y="5476"/>
                    <a:pt x="2829" y="5488"/>
                    <a:pt x="2823" y="5488"/>
                  </a:cubicBezTo>
                  <a:lnTo>
                    <a:pt x="2747" y="5488"/>
                  </a:lnTo>
                  <a:cubicBezTo>
                    <a:pt x="2614" y="5469"/>
                    <a:pt x="2424" y="5241"/>
                    <a:pt x="2291" y="4950"/>
                  </a:cubicBezTo>
                  <a:cubicBezTo>
                    <a:pt x="2298" y="4950"/>
                    <a:pt x="2304" y="4957"/>
                    <a:pt x="2304" y="4957"/>
                  </a:cubicBezTo>
                  <a:lnTo>
                    <a:pt x="2298" y="4950"/>
                  </a:lnTo>
                  <a:lnTo>
                    <a:pt x="2298" y="4950"/>
                  </a:lnTo>
                  <a:cubicBezTo>
                    <a:pt x="2329" y="4963"/>
                    <a:pt x="2363" y="4968"/>
                    <a:pt x="2397" y="4968"/>
                  </a:cubicBezTo>
                  <a:cubicBezTo>
                    <a:pt x="2538" y="4968"/>
                    <a:pt x="2687" y="4869"/>
                    <a:pt x="2753" y="4742"/>
                  </a:cubicBezTo>
                  <a:cubicBezTo>
                    <a:pt x="2804" y="4609"/>
                    <a:pt x="2779" y="4659"/>
                    <a:pt x="2798" y="4583"/>
                  </a:cubicBezTo>
                  <a:cubicBezTo>
                    <a:pt x="2798" y="4545"/>
                    <a:pt x="2791" y="4507"/>
                    <a:pt x="2779" y="4476"/>
                  </a:cubicBezTo>
                  <a:cubicBezTo>
                    <a:pt x="2772" y="4431"/>
                    <a:pt x="2760" y="4330"/>
                    <a:pt x="2741" y="4292"/>
                  </a:cubicBezTo>
                  <a:cubicBezTo>
                    <a:pt x="2696" y="4166"/>
                    <a:pt x="2703" y="4178"/>
                    <a:pt x="2671" y="4096"/>
                  </a:cubicBezTo>
                  <a:cubicBezTo>
                    <a:pt x="2348" y="3400"/>
                    <a:pt x="2190" y="2913"/>
                    <a:pt x="2057" y="2432"/>
                  </a:cubicBezTo>
                  <a:cubicBezTo>
                    <a:pt x="2057" y="2419"/>
                    <a:pt x="2057" y="2400"/>
                    <a:pt x="2045" y="2375"/>
                  </a:cubicBezTo>
                  <a:cubicBezTo>
                    <a:pt x="2045" y="2369"/>
                    <a:pt x="2045" y="2362"/>
                    <a:pt x="2038" y="2356"/>
                  </a:cubicBezTo>
                  <a:lnTo>
                    <a:pt x="2038" y="2350"/>
                  </a:lnTo>
                  <a:lnTo>
                    <a:pt x="2038" y="2343"/>
                  </a:lnTo>
                  <a:close/>
                  <a:moveTo>
                    <a:pt x="2246" y="0"/>
                  </a:moveTo>
                  <a:cubicBezTo>
                    <a:pt x="1916" y="0"/>
                    <a:pt x="1529" y="143"/>
                    <a:pt x="1058" y="388"/>
                  </a:cubicBezTo>
                  <a:cubicBezTo>
                    <a:pt x="393" y="711"/>
                    <a:pt x="1" y="1230"/>
                    <a:pt x="127" y="1989"/>
                  </a:cubicBezTo>
                  <a:cubicBezTo>
                    <a:pt x="172" y="2464"/>
                    <a:pt x="419" y="3014"/>
                    <a:pt x="545" y="3311"/>
                  </a:cubicBezTo>
                  <a:cubicBezTo>
                    <a:pt x="779" y="3837"/>
                    <a:pt x="956" y="4248"/>
                    <a:pt x="1247" y="4817"/>
                  </a:cubicBezTo>
                  <a:cubicBezTo>
                    <a:pt x="1532" y="5362"/>
                    <a:pt x="1779" y="5994"/>
                    <a:pt x="2348" y="6304"/>
                  </a:cubicBezTo>
                  <a:cubicBezTo>
                    <a:pt x="2418" y="6349"/>
                    <a:pt x="2507" y="6368"/>
                    <a:pt x="2602" y="6368"/>
                  </a:cubicBezTo>
                  <a:cubicBezTo>
                    <a:pt x="2665" y="6381"/>
                    <a:pt x="2729" y="6392"/>
                    <a:pt x="2793" y="6392"/>
                  </a:cubicBezTo>
                  <a:cubicBezTo>
                    <a:pt x="2818" y="6392"/>
                    <a:pt x="2843" y="6390"/>
                    <a:pt x="2867" y="6387"/>
                  </a:cubicBezTo>
                  <a:cubicBezTo>
                    <a:pt x="3184" y="6342"/>
                    <a:pt x="3500" y="6222"/>
                    <a:pt x="3740" y="6013"/>
                  </a:cubicBezTo>
                  <a:cubicBezTo>
                    <a:pt x="3899" y="5855"/>
                    <a:pt x="3962" y="5634"/>
                    <a:pt x="3968" y="5425"/>
                  </a:cubicBezTo>
                  <a:cubicBezTo>
                    <a:pt x="3930" y="4969"/>
                    <a:pt x="3772" y="4773"/>
                    <a:pt x="3614" y="4330"/>
                  </a:cubicBezTo>
                  <a:cubicBezTo>
                    <a:pt x="3317" y="3546"/>
                    <a:pt x="3108" y="2869"/>
                    <a:pt x="2842" y="2242"/>
                  </a:cubicBezTo>
                  <a:cubicBezTo>
                    <a:pt x="2791" y="2090"/>
                    <a:pt x="2671" y="1850"/>
                    <a:pt x="2652" y="1818"/>
                  </a:cubicBezTo>
                  <a:cubicBezTo>
                    <a:pt x="2583" y="1666"/>
                    <a:pt x="2481" y="1521"/>
                    <a:pt x="2348" y="1426"/>
                  </a:cubicBezTo>
                  <a:cubicBezTo>
                    <a:pt x="2275" y="1375"/>
                    <a:pt x="2164" y="1328"/>
                    <a:pt x="2065" y="1328"/>
                  </a:cubicBezTo>
                  <a:cubicBezTo>
                    <a:pt x="2029" y="1328"/>
                    <a:pt x="1993" y="1334"/>
                    <a:pt x="1962" y="1350"/>
                  </a:cubicBezTo>
                  <a:cubicBezTo>
                    <a:pt x="1964" y="1348"/>
                    <a:pt x="1963" y="1348"/>
                    <a:pt x="1960" y="1348"/>
                  </a:cubicBezTo>
                  <a:cubicBezTo>
                    <a:pt x="1950" y="1348"/>
                    <a:pt x="1917" y="1356"/>
                    <a:pt x="1874" y="1375"/>
                  </a:cubicBezTo>
                  <a:cubicBezTo>
                    <a:pt x="1716" y="1445"/>
                    <a:pt x="1684" y="1451"/>
                    <a:pt x="1456" y="1603"/>
                  </a:cubicBezTo>
                  <a:cubicBezTo>
                    <a:pt x="1330" y="1698"/>
                    <a:pt x="1235" y="1799"/>
                    <a:pt x="1159" y="1900"/>
                  </a:cubicBezTo>
                  <a:cubicBezTo>
                    <a:pt x="1159" y="1862"/>
                    <a:pt x="1159" y="1806"/>
                    <a:pt x="1172" y="1730"/>
                  </a:cubicBezTo>
                  <a:cubicBezTo>
                    <a:pt x="1209" y="1540"/>
                    <a:pt x="1197" y="1565"/>
                    <a:pt x="1254" y="1439"/>
                  </a:cubicBezTo>
                  <a:cubicBezTo>
                    <a:pt x="1374" y="1255"/>
                    <a:pt x="1488" y="1204"/>
                    <a:pt x="1621" y="1154"/>
                  </a:cubicBezTo>
                  <a:lnTo>
                    <a:pt x="1621" y="1154"/>
                  </a:lnTo>
                  <a:cubicBezTo>
                    <a:pt x="1610" y="1158"/>
                    <a:pt x="1605" y="1160"/>
                    <a:pt x="1607" y="1160"/>
                  </a:cubicBezTo>
                  <a:cubicBezTo>
                    <a:pt x="1609" y="1160"/>
                    <a:pt x="1630" y="1153"/>
                    <a:pt x="1659" y="1141"/>
                  </a:cubicBezTo>
                  <a:lnTo>
                    <a:pt x="1684" y="1141"/>
                  </a:lnTo>
                  <a:cubicBezTo>
                    <a:pt x="1722" y="1128"/>
                    <a:pt x="1754" y="1122"/>
                    <a:pt x="1792" y="1109"/>
                  </a:cubicBezTo>
                  <a:lnTo>
                    <a:pt x="1785" y="1109"/>
                  </a:lnTo>
                  <a:cubicBezTo>
                    <a:pt x="1804" y="1109"/>
                    <a:pt x="1817" y="1103"/>
                    <a:pt x="1823" y="1103"/>
                  </a:cubicBezTo>
                  <a:lnTo>
                    <a:pt x="1855" y="1097"/>
                  </a:lnTo>
                  <a:lnTo>
                    <a:pt x="1950" y="1072"/>
                  </a:lnTo>
                  <a:cubicBezTo>
                    <a:pt x="1981" y="1072"/>
                    <a:pt x="2007" y="1072"/>
                    <a:pt x="2038" y="1065"/>
                  </a:cubicBezTo>
                  <a:cubicBezTo>
                    <a:pt x="2057" y="1065"/>
                    <a:pt x="2070" y="1065"/>
                    <a:pt x="2089" y="1059"/>
                  </a:cubicBezTo>
                  <a:cubicBezTo>
                    <a:pt x="2102" y="1059"/>
                    <a:pt x="2159" y="1072"/>
                    <a:pt x="2184" y="1084"/>
                  </a:cubicBezTo>
                  <a:lnTo>
                    <a:pt x="2279" y="1128"/>
                  </a:lnTo>
                  <a:cubicBezTo>
                    <a:pt x="2639" y="1375"/>
                    <a:pt x="2848" y="2116"/>
                    <a:pt x="3076" y="2717"/>
                  </a:cubicBezTo>
                  <a:cubicBezTo>
                    <a:pt x="3215" y="3065"/>
                    <a:pt x="3373" y="3432"/>
                    <a:pt x="3424" y="3565"/>
                  </a:cubicBezTo>
                  <a:cubicBezTo>
                    <a:pt x="3487" y="3691"/>
                    <a:pt x="3462" y="3729"/>
                    <a:pt x="3620" y="3862"/>
                  </a:cubicBezTo>
                  <a:cubicBezTo>
                    <a:pt x="3627" y="3875"/>
                    <a:pt x="3646" y="3887"/>
                    <a:pt x="3658" y="3894"/>
                  </a:cubicBezTo>
                  <a:cubicBezTo>
                    <a:pt x="3703" y="3919"/>
                    <a:pt x="3740" y="3938"/>
                    <a:pt x="3778" y="3951"/>
                  </a:cubicBezTo>
                  <a:cubicBezTo>
                    <a:pt x="3804" y="3957"/>
                    <a:pt x="3829" y="3957"/>
                    <a:pt x="3848" y="3970"/>
                  </a:cubicBezTo>
                  <a:cubicBezTo>
                    <a:pt x="3865" y="3970"/>
                    <a:pt x="3896" y="3972"/>
                    <a:pt x="3928" y="3972"/>
                  </a:cubicBezTo>
                  <a:cubicBezTo>
                    <a:pt x="3944" y="3972"/>
                    <a:pt x="3960" y="3972"/>
                    <a:pt x="3975" y="3970"/>
                  </a:cubicBezTo>
                  <a:cubicBezTo>
                    <a:pt x="4025" y="3963"/>
                    <a:pt x="4057" y="3938"/>
                    <a:pt x="4089" y="3906"/>
                  </a:cubicBezTo>
                  <a:cubicBezTo>
                    <a:pt x="4133" y="3906"/>
                    <a:pt x="4183" y="3881"/>
                    <a:pt x="4215" y="3837"/>
                  </a:cubicBezTo>
                  <a:cubicBezTo>
                    <a:pt x="4272" y="3710"/>
                    <a:pt x="4215" y="3571"/>
                    <a:pt x="4209" y="3457"/>
                  </a:cubicBezTo>
                  <a:cubicBezTo>
                    <a:pt x="4164" y="3204"/>
                    <a:pt x="4070" y="2932"/>
                    <a:pt x="3968" y="2603"/>
                  </a:cubicBezTo>
                  <a:cubicBezTo>
                    <a:pt x="3772" y="2021"/>
                    <a:pt x="3595" y="1502"/>
                    <a:pt x="3405" y="1034"/>
                  </a:cubicBezTo>
                  <a:cubicBezTo>
                    <a:pt x="3083" y="303"/>
                    <a:pt x="2725" y="0"/>
                    <a:pt x="2246" y="0"/>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125126" y="1905158"/>
              <a:ext cx="463968" cy="748797"/>
            </a:xfrm>
            <a:custGeom>
              <a:avLst/>
              <a:gdLst/>
              <a:ahLst/>
              <a:cxnLst/>
              <a:rect l="l" t="t" r="r" b="b"/>
              <a:pathLst>
                <a:path w="3494" h="5638" extrusionOk="0">
                  <a:moveTo>
                    <a:pt x="1812" y="0"/>
                  </a:moveTo>
                  <a:cubicBezTo>
                    <a:pt x="1520" y="0"/>
                    <a:pt x="1155" y="147"/>
                    <a:pt x="855" y="298"/>
                  </a:cubicBezTo>
                  <a:cubicBezTo>
                    <a:pt x="317" y="557"/>
                    <a:pt x="26" y="854"/>
                    <a:pt x="20" y="1253"/>
                  </a:cubicBezTo>
                  <a:cubicBezTo>
                    <a:pt x="1" y="2000"/>
                    <a:pt x="330" y="2632"/>
                    <a:pt x="665" y="3347"/>
                  </a:cubicBezTo>
                  <a:cubicBezTo>
                    <a:pt x="975" y="3968"/>
                    <a:pt x="1260" y="4796"/>
                    <a:pt x="1697" y="5334"/>
                  </a:cubicBezTo>
                  <a:cubicBezTo>
                    <a:pt x="1868" y="5499"/>
                    <a:pt x="1893" y="5518"/>
                    <a:pt x="2076" y="5625"/>
                  </a:cubicBezTo>
                  <a:cubicBezTo>
                    <a:pt x="2083" y="5625"/>
                    <a:pt x="2083" y="5625"/>
                    <a:pt x="2089" y="5638"/>
                  </a:cubicBezTo>
                  <a:lnTo>
                    <a:pt x="2133" y="5638"/>
                  </a:lnTo>
                  <a:cubicBezTo>
                    <a:pt x="2197" y="5619"/>
                    <a:pt x="2203" y="5625"/>
                    <a:pt x="2342" y="5594"/>
                  </a:cubicBezTo>
                  <a:cubicBezTo>
                    <a:pt x="2456" y="5594"/>
                    <a:pt x="2905" y="5429"/>
                    <a:pt x="2994" y="5322"/>
                  </a:cubicBezTo>
                  <a:cubicBezTo>
                    <a:pt x="3032" y="5265"/>
                    <a:pt x="3038" y="5271"/>
                    <a:pt x="3089" y="5113"/>
                  </a:cubicBezTo>
                  <a:cubicBezTo>
                    <a:pt x="3101" y="4961"/>
                    <a:pt x="3127" y="5018"/>
                    <a:pt x="3038" y="4702"/>
                  </a:cubicBezTo>
                  <a:cubicBezTo>
                    <a:pt x="2779" y="3980"/>
                    <a:pt x="2526" y="3265"/>
                    <a:pt x="2279" y="2538"/>
                  </a:cubicBezTo>
                  <a:cubicBezTo>
                    <a:pt x="2089" y="1981"/>
                    <a:pt x="1963" y="1557"/>
                    <a:pt x="1722" y="1367"/>
                  </a:cubicBezTo>
                  <a:cubicBezTo>
                    <a:pt x="1703" y="1348"/>
                    <a:pt x="1646" y="1316"/>
                    <a:pt x="1627" y="1304"/>
                  </a:cubicBezTo>
                  <a:cubicBezTo>
                    <a:pt x="1608" y="1291"/>
                    <a:pt x="1596" y="1291"/>
                    <a:pt x="1577" y="1285"/>
                  </a:cubicBezTo>
                  <a:cubicBezTo>
                    <a:pt x="1551" y="1285"/>
                    <a:pt x="1520" y="1285"/>
                    <a:pt x="1501" y="1278"/>
                  </a:cubicBezTo>
                  <a:lnTo>
                    <a:pt x="1393" y="1278"/>
                  </a:lnTo>
                  <a:cubicBezTo>
                    <a:pt x="1374" y="1285"/>
                    <a:pt x="1349" y="1285"/>
                    <a:pt x="1330" y="1291"/>
                  </a:cubicBezTo>
                  <a:cubicBezTo>
                    <a:pt x="1346" y="1289"/>
                    <a:pt x="1357" y="1287"/>
                    <a:pt x="1362" y="1287"/>
                  </a:cubicBezTo>
                  <a:cubicBezTo>
                    <a:pt x="1371" y="1287"/>
                    <a:pt x="1362" y="1292"/>
                    <a:pt x="1330" y="1304"/>
                  </a:cubicBezTo>
                  <a:cubicBezTo>
                    <a:pt x="1096" y="1386"/>
                    <a:pt x="950" y="1506"/>
                    <a:pt x="855" y="1721"/>
                  </a:cubicBezTo>
                  <a:cubicBezTo>
                    <a:pt x="754" y="1917"/>
                    <a:pt x="944" y="2335"/>
                    <a:pt x="1222" y="2886"/>
                  </a:cubicBezTo>
                  <a:lnTo>
                    <a:pt x="1222" y="2892"/>
                  </a:lnTo>
                  <a:cubicBezTo>
                    <a:pt x="1254" y="2968"/>
                    <a:pt x="1292" y="3050"/>
                    <a:pt x="1323" y="3126"/>
                  </a:cubicBezTo>
                  <a:cubicBezTo>
                    <a:pt x="1501" y="3531"/>
                    <a:pt x="1520" y="3657"/>
                    <a:pt x="1798" y="4170"/>
                  </a:cubicBezTo>
                  <a:cubicBezTo>
                    <a:pt x="1817" y="4170"/>
                    <a:pt x="1823" y="4183"/>
                    <a:pt x="1836" y="4183"/>
                  </a:cubicBezTo>
                  <a:lnTo>
                    <a:pt x="1893" y="4183"/>
                  </a:lnTo>
                  <a:cubicBezTo>
                    <a:pt x="1899" y="4170"/>
                    <a:pt x="1899" y="4170"/>
                    <a:pt x="1912" y="4170"/>
                  </a:cubicBezTo>
                  <a:cubicBezTo>
                    <a:pt x="1925" y="4157"/>
                    <a:pt x="1950" y="4138"/>
                    <a:pt x="1963" y="4119"/>
                  </a:cubicBezTo>
                  <a:cubicBezTo>
                    <a:pt x="1975" y="4107"/>
                    <a:pt x="1975" y="4100"/>
                    <a:pt x="1982" y="4094"/>
                  </a:cubicBezTo>
                  <a:cubicBezTo>
                    <a:pt x="1988" y="4075"/>
                    <a:pt x="1988" y="4062"/>
                    <a:pt x="1994" y="4056"/>
                  </a:cubicBezTo>
                  <a:lnTo>
                    <a:pt x="1994" y="3999"/>
                  </a:lnTo>
                  <a:lnTo>
                    <a:pt x="1994" y="3974"/>
                  </a:lnTo>
                  <a:cubicBezTo>
                    <a:pt x="1975" y="3854"/>
                    <a:pt x="1956" y="3809"/>
                    <a:pt x="1944" y="3771"/>
                  </a:cubicBezTo>
                  <a:cubicBezTo>
                    <a:pt x="1792" y="3328"/>
                    <a:pt x="1285" y="2487"/>
                    <a:pt x="1235" y="2253"/>
                  </a:cubicBezTo>
                  <a:cubicBezTo>
                    <a:pt x="1222" y="2145"/>
                    <a:pt x="1165" y="1943"/>
                    <a:pt x="1311" y="1791"/>
                  </a:cubicBezTo>
                  <a:cubicBezTo>
                    <a:pt x="1330" y="1753"/>
                    <a:pt x="1355" y="1721"/>
                    <a:pt x="1387" y="1696"/>
                  </a:cubicBezTo>
                  <a:cubicBezTo>
                    <a:pt x="1414" y="1675"/>
                    <a:pt x="1450" y="1665"/>
                    <a:pt x="1490" y="1665"/>
                  </a:cubicBezTo>
                  <a:cubicBezTo>
                    <a:pt x="1597" y="1665"/>
                    <a:pt x="1731" y="1736"/>
                    <a:pt x="1804" y="1860"/>
                  </a:cubicBezTo>
                  <a:cubicBezTo>
                    <a:pt x="1988" y="2189"/>
                    <a:pt x="2076" y="2550"/>
                    <a:pt x="2197" y="2898"/>
                  </a:cubicBezTo>
                  <a:cubicBezTo>
                    <a:pt x="2418" y="3537"/>
                    <a:pt x="2652" y="4024"/>
                    <a:pt x="2817" y="4474"/>
                  </a:cubicBezTo>
                  <a:cubicBezTo>
                    <a:pt x="2829" y="4486"/>
                    <a:pt x="2829" y="4499"/>
                    <a:pt x="2829" y="4499"/>
                  </a:cubicBezTo>
                  <a:cubicBezTo>
                    <a:pt x="2867" y="4594"/>
                    <a:pt x="2899" y="4689"/>
                    <a:pt x="2912" y="4784"/>
                  </a:cubicBezTo>
                  <a:lnTo>
                    <a:pt x="2912" y="4790"/>
                  </a:lnTo>
                  <a:cubicBezTo>
                    <a:pt x="2912" y="4803"/>
                    <a:pt x="2924" y="4815"/>
                    <a:pt x="2924" y="4828"/>
                  </a:cubicBezTo>
                  <a:lnTo>
                    <a:pt x="2924" y="4815"/>
                  </a:lnTo>
                  <a:lnTo>
                    <a:pt x="2924" y="4815"/>
                  </a:lnTo>
                  <a:cubicBezTo>
                    <a:pt x="2931" y="4942"/>
                    <a:pt x="2905" y="5075"/>
                    <a:pt x="2829" y="5176"/>
                  </a:cubicBezTo>
                  <a:cubicBezTo>
                    <a:pt x="2804" y="5208"/>
                    <a:pt x="2734" y="5246"/>
                    <a:pt x="2703" y="5265"/>
                  </a:cubicBezTo>
                  <a:cubicBezTo>
                    <a:pt x="2659" y="5290"/>
                    <a:pt x="2614" y="5309"/>
                    <a:pt x="2564" y="5309"/>
                  </a:cubicBezTo>
                  <a:cubicBezTo>
                    <a:pt x="2512" y="5330"/>
                    <a:pt x="2455" y="5341"/>
                    <a:pt x="2398" y="5341"/>
                  </a:cubicBezTo>
                  <a:cubicBezTo>
                    <a:pt x="2337" y="5341"/>
                    <a:pt x="2274" y="5329"/>
                    <a:pt x="2216" y="5303"/>
                  </a:cubicBezTo>
                  <a:cubicBezTo>
                    <a:pt x="2209" y="5303"/>
                    <a:pt x="2203" y="5296"/>
                    <a:pt x="2203" y="5296"/>
                  </a:cubicBezTo>
                  <a:lnTo>
                    <a:pt x="2184" y="5296"/>
                  </a:lnTo>
                  <a:cubicBezTo>
                    <a:pt x="1963" y="5208"/>
                    <a:pt x="1836" y="5005"/>
                    <a:pt x="1703" y="4822"/>
                  </a:cubicBezTo>
                  <a:cubicBezTo>
                    <a:pt x="1406" y="4385"/>
                    <a:pt x="1203" y="4005"/>
                    <a:pt x="950" y="3423"/>
                  </a:cubicBezTo>
                  <a:cubicBezTo>
                    <a:pt x="912" y="3335"/>
                    <a:pt x="874" y="3240"/>
                    <a:pt x="843" y="3151"/>
                  </a:cubicBezTo>
                  <a:cubicBezTo>
                    <a:pt x="691" y="2886"/>
                    <a:pt x="589" y="2620"/>
                    <a:pt x="507" y="2398"/>
                  </a:cubicBezTo>
                  <a:cubicBezTo>
                    <a:pt x="374" y="1981"/>
                    <a:pt x="305" y="1734"/>
                    <a:pt x="349" y="1481"/>
                  </a:cubicBezTo>
                  <a:cubicBezTo>
                    <a:pt x="374" y="1399"/>
                    <a:pt x="381" y="1291"/>
                    <a:pt x="425" y="1209"/>
                  </a:cubicBezTo>
                  <a:lnTo>
                    <a:pt x="425" y="1209"/>
                  </a:lnTo>
                  <a:cubicBezTo>
                    <a:pt x="419" y="1219"/>
                    <a:pt x="415" y="1224"/>
                    <a:pt x="413" y="1224"/>
                  </a:cubicBezTo>
                  <a:cubicBezTo>
                    <a:pt x="409" y="1224"/>
                    <a:pt x="414" y="1201"/>
                    <a:pt x="431" y="1158"/>
                  </a:cubicBezTo>
                  <a:cubicBezTo>
                    <a:pt x="469" y="1051"/>
                    <a:pt x="495" y="956"/>
                    <a:pt x="596" y="797"/>
                  </a:cubicBezTo>
                  <a:cubicBezTo>
                    <a:pt x="684" y="652"/>
                    <a:pt x="824" y="557"/>
                    <a:pt x="963" y="462"/>
                  </a:cubicBezTo>
                  <a:cubicBezTo>
                    <a:pt x="982" y="437"/>
                    <a:pt x="1001" y="437"/>
                    <a:pt x="1001" y="437"/>
                  </a:cubicBezTo>
                  <a:cubicBezTo>
                    <a:pt x="1007" y="437"/>
                    <a:pt x="1007" y="430"/>
                    <a:pt x="1007" y="430"/>
                  </a:cubicBezTo>
                  <a:cubicBezTo>
                    <a:pt x="1032" y="418"/>
                    <a:pt x="1039" y="405"/>
                    <a:pt x="1045" y="399"/>
                  </a:cubicBezTo>
                  <a:lnTo>
                    <a:pt x="1064" y="386"/>
                  </a:lnTo>
                  <a:cubicBezTo>
                    <a:pt x="1279" y="279"/>
                    <a:pt x="1184" y="323"/>
                    <a:pt x="1349" y="272"/>
                  </a:cubicBezTo>
                  <a:cubicBezTo>
                    <a:pt x="1390" y="272"/>
                    <a:pt x="1411" y="259"/>
                    <a:pt x="1452" y="259"/>
                  </a:cubicBezTo>
                  <a:cubicBezTo>
                    <a:pt x="1467" y="259"/>
                    <a:pt x="1485" y="261"/>
                    <a:pt x="1507" y="266"/>
                  </a:cubicBezTo>
                  <a:lnTo>
                    <a:pt x="1532" y="266"/>
                  </a:lnTo>
                  <a:cubicBezTo>
                    <a:pt x="1564" y="272"/>
                    <a:pt x="1602" y="279"/>
                    <a:pt x="1633" y="291"/>
                  </a:cubicBezTo>
                  <a:cubicBezTo>
                    <a:pt x="1640" y="291"/>
                    <a:pt x="1665" y="304"/>
                    <a:pt x="1709" y="323"/>
                  </a:cubicBezTo>
                  <a:cubicBezTo>
                    <a:pt x="1722" y="329"/>
                    <a:pt x="1722" y="329"/>
                    <a:pt x="1728" y="329"/>
                  </a:cubicBezTo>
                  <a:cubicBezTo>
                    <a:pt x="1735" y="336"/>
                    <a:pt x="1741" y="336"/>
                    <a:pt x="1754" y="336"/>
                  </a:cubicBezTo>
                  <a:cubicBezTo>
                    <a:pt x="1785" y="361"/>
                    <a:pt x="1823" y="373"/>
                    <a:pt x="1855" y="405"/>
                  </a:cubicBezTo>
                  <a:cubicBezTo>
                    <a:pt x="1868" y="418"/>
                    <a:pt x="1944" y="468"/>
                    <a:pt x="1975" y="500"/>
                  </a:cubicBezTo>
                  <a:lnTo>
                    <a:pt x="1982" y="513"/>
                  </a:lnTo>
                  <a:cubicBezTo>
                    <a:pt x="1988" y="513"/>
                    <a:pt x="1988" y="519"/>
                    <a:pt x="1994" y="519"/>
                  </a:cubicBezTo>
                  <a:cubicBezTo>
                    <a:pt x="2614" y="1114"/>
                    <a:pt x="2874" y="2145"/>
                    <a:pt x="3196" y="2841"/>
                  </a:cubicBezTo>
                  <a:cubicBezTo>
                    <a:pt x="3317" y="3088"/>
                    <a:pt x="3367" y="3120"/>
                    <a:pt x="3399" y="3145"/>
                  </a:cubicBezTo>
                  <a:cubicBezTo>
                    <a:pt x="3412" y="3151"/>
                    <a:pt x="3412" y="3151"/>
                    <a:pt x="3405" y="3151"/>
                  </a:cubicBezTo>
                  <a:cubicBezTo>
                    <a:pt x="3405" y="3151"/>
                    <a:pt x="3412" y="3151"/>
                    <a:pt x="3418" y="3158"/>
                  </a:cubicBezTo>
                  <a:cubicBezTo>
                    <a:pt x="3431" y="3170"/>
                    <a:pt x="3443" y="3177"/>
                    <a:pt x="3449" y="3177"/>
                  </a:cubicBezTo>
                  <a:cubicBezTo>
                    <a:pt x="3462" y="3183"/>
                    <a:pt x="3475" y="3183"/>
                    <a:pt x="3494" y="3189"/>
                  </a:cubicBezTo>
                  <a:cubicBezTo>
                    <a:pt x="3367" y="2575"/>
                    <a:pt x="3089" y="2006"/>
                    <a:pt x="2874" y="1418"/>
                  </a:cubicBezTo>
                  <a:cubicBezTo>
                    <a:pt x="2627" y="892"/>
                    <a:pt x="2437" y="304"/>
                    <a:pt x="2140" y="95"/>
                  </a:cubicBezTo>
                  <a:cubicBezTo>
                    <a:pt x="2052" y="28"/>
                    <a:pt x="1939" y="0"/>
                    <a:pt x="18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61384" y="1853625"/>
              <a:ext cx="566349" cy="848938"/>
            </a:xfrm>
            <a:custGeom>
              <a:avLst/>
              <a:gdLst/>
              <a:ahLst/>
              <a:cxnLst/>
              <a:rect l="l" t="t" r="r" b="b"/>
              <a:pathLst>
                <a:path w="4265" h="6392" extrusionOk="0">
                  <a:moveTo>
                    <a:pt x="2025" y="2324"/>
                  </a:moveTo>
                  <a:cubicBezTo>
                    <a:pt x="2025" y="2324"/>
                    <a:pt x="2031" y="2324"/>
                    <a:pt x="2031" y="2331"/>
                  </a:cubicBezTo>
                  <a:cubicBezTo>
                    <a:pt x="2057" y="2350"/>
                    <a:pt x="2076" y="2369"/>
                    <a:pt x="2095" y="2394"/>
                  </a:cubicBezTo>
                  <a:cubicBezTo>
                    <a:pt x="2189" y="2552"/>
                    <a:pt x="2360" y="3046"/>
                    <a:pt x="2474" y="3375"/>
                  </a:cubicBezTo>
                  <a:cubicBezTo>
                    <a:pt x="2632" y="3868"/>
                    <a:pt x="2816" y="4356"/>
                    <a:pt x="2961" y="4855"/>
                  </a:cubicBezTo>
                  <a:cubicBezTo>
                    <a:pt x="3006" y="5039"/>
                    <a:pt x="3025" y="5045"/>
                    <a:pt x="3025" y="5184"/>
                  </a:cubicBezTo>
                  <a:lnTo>
                    <a:pt x="3025" y="5229"/>
                  </a:lnTo>
                  <a:cubicBezTo>
                    <a:pt x="3025" y="5248"/>
                    <a:pt x="3025" y="5267"/>
                    <a:pt x="3012" y="5292"/>
                  </a:cubicBezTo>
                  <a:cubicBezTo>
                    <a:pt x="3012" y="5311"/>
                    <a:pt x="3006" y="5330"/>
                    <a:pt x="2999" y="5355"/>
                  </a:cubicBezTo>
                  <a:lnTo>
                    <a:pt x="2999" y="5362"/>
                  </a:lnTo>
                  <a:cubicBezTo>
                    <a:pt x="2987" y="5374"/>
                    <a:pt x="2980" y="5393"/>
                    <a:pt x="2980" y="5406"/>
                  </a:cubicBezTo>
                  <a:cubicBezTo>
                    <a:pt x="2980" y="5419"/>
                    <a:pt x="2974" y="5425"/>
                    <a:pt x="2974" y="5431"/>
                  </a:cubicBezTo>
                  <a:cubicBezTo>
                    <a:pt x="2968" y="5438"/>
                    <a:pt x="2968" y="5438"/>
                    <a:pt x="2955" y="5438"/>
                  </a:cubicBezTo>
                  <a:cubicBezTo>
                    <a:pt x="2949" y="5444"/>
                    <a:pt x="2942" y="5457"/>
                    <a:pt x="2936" y="5457"/>
                  </a:cubicBezTo>
                  <a:lnTo>
                    <a:pt x="2904" y="5469"/>
                  </a:lnTo>
                  <a:cubicBezTo>
                    <a:pt x="2892" y="5469"/>
                    <a:pt x="2885" y="5476"/>
                    <a:pt x="2879" y="5476"/>
                  </a:cubicBezTo>
                  <a:cubicBezTo>
                    <a:pt x="2860" y="5476"/>
                    <a:pt x="2841" y="5488"/>
                    <a:pt x="2828" y="5488"/>
                  </a:cubicBezTo>
                  <a:lnTo>
                    <a:pt x="2759" y="5488"/>
                  </a:lnTo>
                  <a:cubicBezTo>
                    <a:pt x="2601" y="5469"/>
                    <a:pt x="2412" y="5237"/>
                    <a:pt x="2286" y="4947"/>
                  </a:cubicBezTo>
                  <a:lnTo>
                    <a:pt x="2286" y="4947"/>
                  </a:lnTo>
                  <a:cubicBezTo>
                    <a:pt x="2289" y="4950"/>
                    <a:pt x="2297" y="4950"/>
                    <a:pt x="2297" y="4950"/>
                  </a:cubicBezTo>
                  <a:cubicBezTo>
                    <a:pt x="2303" y="4950"/>
                    <a:pt x="2297" y="4950"/>
                    <a:pt x="2284" y="4944"/>
                  </a:cubicBezTo>
                  <a:lnTo>
                    <a:pt x="2284" y="4944"/>
                  </a:lnTo>
                  <a:cubicBezTo>
                    <a:pt x="2317" y="4956"/>
                    <a:pt x="2351" y="4962"/>
                    <a:pt x="2385" y="4962"/>
                  </a:cubicBezTo>
                  <a:cubicBezTo>
                    <a:pt x="2529" y="4962"/>
                    <a:pt x="2673" y="4863"/>
                    <a:pt x="2740" y="4735"/>
                  </a:cubicBezTo>
                  <a:cubicBezTo>
                    <a:pt x="2791" y="4602"/>
                    <a:pt x="2772" y="4647"/>
                    <a:pt x="2784" y="4577"/>
                  </a:cubicBezTo>
                  <a:cubicBezTo>
                    <a:pt x="2784" y="4539"/>
                    <a:pt x="2778" y="4501"/>
                    <a:pt x="2772" y="4469"/>
                  </a:cubicBezTo>
                  <a:cubicBezTo>
                    <a:pt x="2759" y="4425"/>
                    <a:pt x="2746" y="4324"/>
                    <a:pt x="2727" y="4286"/>
                  </a:cubicBezTo>
                  <a:cubicBezTo>
                    <a:pt x="2683" y="4159"/>
                    <a:pt x="2689" y="4172"/>
                    <a:pt x="2658" y="4090"/>
                  </a:cubicBezTo>
                  <a:cubicBezTo>
                    <a:pt x="2335" y="3394"/>
                    <a:pt x="2177" y="2907"/>
                    <a:pt x="2044" y="2426"/>
                  </a:cubicBezTo>
                  <a:cubicBezTo>
                    <a:pt x="2044" y="2413"/>
                    <a:pt x="2044" y="2394"/>
                    <a:pt x="2031" y="2369"/>
                  </a:cubicBezTo>
                  <a:cubicBezTo>
                    <a:pt x="2031" y="2362"/>
                    <a:pt x="2031" y="2356"/>
                    <a:pt x="2025" y="2350"/>
                  </a:cubicBezTo>
                  <a:lnTo>
                    <a:pt x="2025" y="2337"/>
                  </a:lnTo>
                  <a:lnTo>
                    <a:pt x="2025" y="2324"/>
                  </a:lnTo>
                  <a:close/>
                  <a:moveTo>
                    <a:pt x="2249" y="428"/>
                  </a:moveTo>
                  <a:cubicBezTo>
                    <a:pt x="2373" y="428"/>
                    <a:pt x="2484" y="455"/>
                    <a:pt x="2569" y="521"/>
                  </a:cubicBezTo>
                  <a:cubicBezTo>
                    <a:pt x="2873" y="736"/>
                    <a:pt x="3063" y="1318"/>
                    <a:pt x="3259" y="1881"/>
                  </a:cubicBezTo>
                  <a:cubicBezTo>
                    <a:pt x="3467" y="2444"/>
                    <a:pt x="3734" y="3007"/>
                    <a:pt x="3860" y="3593"/>
                  </a:cubicBezTo>
                  <a:lnTo>
                    <a:pt x="3860" y="3593"/>
                  </a:lnTo>
                  <a:cubicBezTo>
                    <a:pt x="3858" y="3592"/>
                    <a:pt x="3856" y="3591"/>
                    <a:pt x="3854" y="3590"/>
                  </a:cubicBezTo>
                  <a:cubicBezTo>
                    <a:pt x="3854" y="3590"/>
                    <a:pt x="3847" y="3590"/>
                    <a:pt x="3835" y="3584"/>
                  </a:cubicBezTo>
                  <a:cubicBezTo>
                    <a:pt x="3847" y="3584"/>
                    <a:pt x="3847" y="3584"/>
                    <a:pt x="3828" y="3571"/>
                  </a:cubicBezTo>
                  <a:cubicBezTo>
                    <a:pt x="3797" y="3552"/>
                    <a:pt x="3752" y="3520"/>
                    <a:pt x="3632" y="3274"/>
                  </a:cubicBezTo>
                  <a:cubicBezTo>
                    <a:pt x="3316" y="2577"/>
                    <a:pt x="3044" y="1546"/>
                    <a:pt x="2430" y="945"/>
                  </a:cubicBezTo>
                  <a:cubicBezTo>
                    <a:pt x="2417" y="945"/>
                    <a:pt x="2417" y="939"/>
                    <a:pt x="2411" y="939"/>
                  </a:cubicBezTo>
                  <a:lnTo>
                    <a:pt x="2405" y="932"/>
                  </a:lnTo>
                  <a:cubicBezTo>
                    <a:pt x="2379" y="907"/>
                    <a:pt x="2310" y="850"/>
                    <a:pt x="2284" y="837"/>
                  </a:cubicBezTo>
                  <a:cubicBezTo>
                    <a:pt x="2253" y="806"/>
                    <a:pt x="2215" y="787"/>
                    <a:pt x="2183" y="768"/>
                  </a:cubicBezTo>
                  <a:cubicBezTo>
                    <a:pt x="2177" y="755"/>
                    <a:pt x="2164" y="755"/>
                    <a:pt x="2158" y="755"/>
                  </a:cubicBezTo>
                  <a:cubicBezTo>
                    <a:pt x="2151" y="755"/>
                    <a:pt x="2151" y="749"/>
                    <a:pt x="2145" y="749"/>
                  </a:cubicBezTo>
                  <a:cubicBezTo>
                    <a:pt x="2095" y="724"/>
                    <a:pt x="2076" y="717"/>
                    <a:pt x="2063" y="717"/>
                  </a:cubicBezTo>
                  <a:cubicBezTo>
                    <a:pt x="2031" y="705"/>
                    <a:pt x="1993" y="692"/>
                    <a:pt x="1962" y="692"/>
                  </a:cubicBezTo>
                  <a:cubicBezTo>
                    <a:pt x="1952" y="689"/>
                    <a:pt x="1946" y="687"/>
                    <a:pt x="1942" y="687"/>
                  </a:cubicBezTo>
                  <a:cubicBezTo>
                    <a:pt x="1938" y="687"/>
                    <a:pt x="1936" y="689"/>
                    <a:pt x="1936" y="692"/>
                  </a:cubicBezTo>
                  <a:cubicBezTo>
                    <a:pt x="1921" y="689"/>
                    <a:pt x="1908" y="688"/>
                    <a:pt x="1897" y="688"/>
                  </a:cubicBezTo>
                  <a:cubicBezTo>
                    <a:pt x="1851" y="688"/>
                    <a:pt x="1829" y="705"/>
                    <a:pt x="1778" y="705"/>
                  </a:cubicBezTo>
                  <a:cubicBezTo>
                    <a:pt x="1620" y="742"/>
                    <a:pt x="1715" y="711"/>
                    <a:pt x="1493" y="812"/>
                  </a:cubicBezTo>
                  <a:cubicBezTo>
                    <a:pt x="1487" y="812"/>
                    <a:pt x="1487" y="818"/>
                    <a:pt x="1481" y="831"/>
                  </a:cubicBezTo>
                  <a:cubicBezTo>
                    <a:pt x="1468" y="831"/>
                    <a:pt x="1462" y="837"/>
                    <a:pt x="1443" y="863"/>
                  </a:cubicBezTo>
                  <a:cubicBezTo>
                    <a:pt x="1430" y="863"/>
                    <a:pt x="1430" y="869"/>
                    <a:pt x="1430" y="869"/>
                  </a:cubicBezTo>
                  <a:cubicBezTo>
                    <a:pt x="1430" y="869"/>
                    <a:pt x="1424" y="875"/>
                    <a:pt x="1392" y="894"/>
                  </a:cubicBezTo>
                  <a:cubicBezTo>
                    <a:pt x="1259" y="989"/>
                    <a:pt x="1126" y="1084"/>
                    <a:pt x="1025" y="1223"/>
                  </a:cubicBezTo>
                  <a:cubicBezTo>
                    <a:pt x="924" y="1382"/>
                    <a:pt x="899" y="1483"/>
                    <a:pt x="861" y="1590"/>
                  </a:cubicBezTo>
                  <a:cubicBezTo>
                    <a:pt x="852" y="1631"/>
                    <a:pt x="844" y="1649"/>
                    <a:pt x="845" y="1649"/>
                  </a:cubicBezTo>
                  <a:cubicBezTo>
                    <a:pt x="845" y="1649"/>
                    <a:pt x="848" y="1644"/>
                    <a:pt x="854" y="1635"/>
                  </a:cubicBezTo>
                  <a:lnTo>
                    <a:pt x="854" y="1635"/>
                  </a:lnTo>
                  <a:cubicBezTo>
                    <a:pt x="804" y="1717"/>
                    <a:pt x="797" y="1825"/>
                    <a:pt x="785" y="1913"/>
                  </a:cubicBezTo>
                  <a:cubicBezTo>
                    <a:pt x="734" y="2166"/>
                    <a:pt x="804" y="2419"/>
                    <a:pt x="943" y="2831"/>
                  </a:cubicBezTo>
                  <a:cubicBezTo>
                    <a:pt x="1019" y="3052"/>
                    <a:pt x="1120" y="3311"/>
                    <a:pt x="1272" y="3584"/>
                  </a:cubicBezTo>
                  <a:cubicBezTo>
                    <a:pt x="1310" y="3666"/>
                    <a:pt x="1342" y="3761"/>
                    <a:pt x="1386" y="3849"/>
                  </a:cubicBezTo>
                  <a:cubicBezTo>
                    <a:pt x="1645" y="4438"/>
                    <a:pt x="1841" y="4817"/>
                    <a:pt x="2132" y="5248"/>
                  </a:cubicBezTo>
                  <a:cubicBezTo>
                    <a:pt x="2272" y="5431"/>
                    <a:pt x="2398" y="5640"/>
                    <a:pt x="2620" y="5722"/>
                  </a:cubicBezTo>
                  <a:lnTo>
                    <a:pt x="2632" y="5722"/>
                  </a:lnTo>
                  <a:cubicBezTo>
                    <a:pt x="2645" y="5722"/>
                    <a:pt x="2651" y="5735"/>
                    <a:pt x="2651" y="5735"/>
                  </a:cubicBezTo>
                  <a:cubicBezTo>
                    <a:pt x="2708" y="5755"/>
                    <a:pt x="2769" y="5764"/>
                    <a:pt x="2831" y="5764"/>
                  </a:cubicBezTo>
                  <a:cubicBezTo>
                    <a:pt x="2888" y="5764"/>
                    <a:pt x="2945" y="5756"/>
                    <a:pt x="2999" y="5741"/>
                  </a:cubicBezTo>
                  <a:cubicBezTo>
                    <a:pt x="3044" y="5735"/>
                    <a:pt x="3094" y="5716"/>
                    <a:pt x="3132" y="5691"/>
                  </a:cubicBezTo>
                  <a:cubicBezTo>
                    <a:pt x="3164" y="5678"/>
                    <a:pt x="3233" y="5640"/>
                    <a:pt x="3259" y="5608"/>
                  </a:cubicBezTo>
                  <a:cubicBezTo>
                    <a:pt x="3341" y="5513"/>
                    <a:pt x="3360" y="5368"/>
                    <a:pt x="3354" y="5241"/>
                  </a:cubicBezTo>
                  <a:lnTo>
                    <a:pt x="3354" y="5241"/>
                  </a:lnTo>
                  <a:lnTo>
                    <a:pt x="3354" y="5260"/>
                  </a:lnTo>
                  <a:cubicBezTo>
                    <a:pt x="3354" y="5241"/>
                    <a:pt x="3354" y="5235"/>
                    <a:pt x="3347" y="5216"/>
                  </a:cubicBezTo>
                  <a:lnTo>
                    <a:pt x="3347" y="5210"/>
                  </a:lnTo>
                  <a:cubicBezTo>
                    <a:pt x="3328" y="5109"/>
                    <a:pt x="3297" y="5014"/>
                    <a:pt x="3259" y="4925"/>
                  </a:cubicBezTo>
                  <a:lnTo>
                    <a:pt x="3252" y="4900"/>
                  </a:lnTo>
                  <a:cubicBezTo>
                    <a:pt x="3075" y="4457"/>
                    <a:pt x="2841" y="3970"/>
                    <a:pt x="2626" y="3330"/>
                  </a:cubicBezTo>
                  <a:cubicBezTo>
                    <a:pt x="2506" y="2982"/>
                    <a:pt x="2424" y="2609"/>
                    <a:pt x="2240" y="2293"/>
                  </a:cubicBezTo>
                  <a:cubicBezTo>
                    <a:pt x="2166" y="2172"/>
                    <a:pt x="2030" y="2099"/>
                    <a:pt x="1922" y="2099"/>
                  </a:cubicBezTo>
                  <a:cubicBezTo>
                    <a:pt x="1884" y="2099"/>
                    <a:pt x="1849" y="2108"/>
                    <a:pt x="1822" y="2128"/>
                  </a:cubicBezTo>
                  <a:cubicBezTo>
                    <a:pt x="1791" y="2147"/>
                    <a:pt x="1759" y="2179"/>
                    <a:pt x="1740" y="2223"/>
                  </a:cubicBezTo>
                  <a:cubicBezTo>
                    <a:pt x="1601" y="2369"/>
                    <a:pt x="1652" y="2577"/>
                    <a:pt x="1671" y="2679"/>
                  </a:cubicBezTo>
                  <a:cubicBezTo>
                    <a:pt x="1709" y="2919"/>
                    <a:pt x="2221" y="3754"/>
                    <a:pt x="2373" y="4197"/>
                  </a:cubicBezTo>
                  <a:cubicBezTo>
                    <a:pt x="2392" y="4235"/>
                    <a:pt x="2405" y="4286"/>
                    <a:pt x="2430" y="4406"/>
                  </a:cubicBezTo>
                  <a:lnTo>
                    <a:pt x="2430" y="4425"/>
                  </a:lnTo>
                  <a:lnTo>
                    <a:pt x="2430" y="4482"/>
                  </a:lnTo>
                  <a:cubicBezTo>
                    <a:pt x="2424" y="4488"/>
                    <a:pt x="2424" y="4501"/>
                    <a:pt x="2411" y="4520"/>
                  </a:cubicBezTo>
                  <a:cubicBezTo>
                    <a:pt x="2411" y="4533"/>
                    <a:pt x="2405" y="4539"/>
                    <a:pt x="2398" y="4545"/>
                  </a:cubicBezTo>
                  <a:lnTo>
                    <a:pt x="2341" y="4602"/>
                  </a:lnTo>
                  <a:cubicBezTo>
                    <a:pt x="2335" y="4602"/>
                    <a:pt x="2335" y="4609"/>
                    <a:pt x="2329" y="4609"/>
                  </a:cubicBezTo>
                  <a:lnTo>
                    <a:pt x="2272" y="4609"/>
                  </a:lnTo>
                  <a:cubicBezTo>
                    <a:pt x="2253" y="4602"/>
                    <a:pt x="2246" y="4602"/>
                    <a:pt x="2227" y="4602"/>
                  </a:cubicBezTo>
                  <a:cubicBezTo>
                    <a:pt x="1955" y="4090"/>
                    <a:pt x="1930" y="3951"/>
                    <a:pt x="1753" y="3558"/>
                  </a:cubicBezTo>
                  <a:cubicBezTo>
                    <a:pt x="1721" y="3476"/>
                    <a:pt x="1683" y="3400"/>
                    <a:pt x="1652" y="3318"/>
                  </a:cubicBezTo>
                  <a:lnTo>
                    <a:pt x="1652" y="3311"/>
                  </a:lnTo>
                  <a:cubicBezTo>
                    <a:pt x="1367" y="2767"/>
                    <a:pt x="1183" y="2350"/>
                    <a:pt x="1291" y="2147"/>
                  </a:cubicBezTo>
                  <a:cubicBezTo>
                    <a:pt x="1386" y="1938"/>
                    <a:pt x="1531" y="1818"/>
                    <a:pt x="1765" y="1730"/>
                  </a:cubicBezTo>
                  <a:cubicBezTo>
                    <a:pt x="1796" y="1725"/>
                    <a:pt x="1799" y="1721"/>
                    <a:pt x="1789" y="1721"/>
                  </a:cubicBezTo>
                  <a:lnTo>
                    <a:pt x="1789" y="1721"/>
                  </a:lnTo>
                  <a:cubicBezTo>
                    <a:pt x="1802" y="1718"/>
                    <a:pt x="1817" y="1712"/>
                    <a:pt x="1829" y="1704"/>
                  </a:cubicBezTo>
                  <a:lnTo>
                    <a:pt x="1930" y="1704"/>
                  </a:lnTo>
                  <a:cubicBezTo>
                    <a:pt x="1955" y="1717"/>
                    <a:pt x="1987" y="1717"/>
                    <a:pt x="2006" y="1717"/>
                  </a:cubicBezTo>
                  <a:cubicBezTo>
                    <a:pt x="2025" y="1717"/>
                    <a:pt x="2038" y="1723"/>
                    <a:pt x="2057" y="1730"/>
                  </a:cubicBezTo>
                  <a:cubicBezTo>
                    <a:pt x="2082" y="1749"/>
                    <a:pt x="2132" y="1780"/>
                    <a:pt x="2151" y="1793"/>
                  </a:cubicBezTo>
                  <a:cubicBezTo>
                    <a:pt x="2392" y="1989"/>
                    <a:pt x="2525" y="2413"/>
                    <a:pt x="2715" y="2963"/>
                  </a:cubicBezTo>
                  <a:cubicBezTo>
                    <a:pt x="2949" y="3691"/>
                    <a:pt x="3202" y="4412"/>
                    <a:pt x="3474" y="5134"/>
                  </a:cubicBezTo>
                  <a:cubicBezTo>
                    <a:pt x="3562" y="5438"/>
                    <a:pt x="3537" y="5393"/>
                    <a:pt x="3518" y="5545"/>
                  </a:cubicBezTo>
                  <a:cubicBezTo>
                    <a:pt x="3480" y="5710"/>
                    <a:pt x="3468" y="5691"/>
                    <a:pt x="3423" y="5748"/>
                  </a:cubicBezTo>
                  <a:cubicBezTo>
                    <a:pt x="3347" y="5849"/>
                    <a:pt x="2892" y="6026"/>
                    <a:pt x="2778" y="6026"/>
                  </a:cubicBezTo>
                  <a:cubicBezTo>
                    <a:pt x="2632" y="6051"/>
                    <a:pt x="2626" y="6051"/>
                    <a:pt x="2563" y="6064"/>
                  </a:cubicBezTo>
                  <a:lnTo>
                    <a:pt x="2525" y="6064"/>
                  </a:lnTo>
                  <a:cubicBezTo>
                    <a:pt x="2512" y="6064"/>
                    <a:pt x="2512" y="6064"/>
                    <a:pt x="2506" y="6058"/>
                  </a:cubicBezTo>
                  <a:cubicBezTo>
                    <a:pt x="2322" y="5944"/>
                    <a:pt x="2303" y="5925"/>
                    <a:pt x="2126" y="5767"/>
                  </a:cubicBezTo>
                  <a:cubicBezTo>
                    <a:pt x="1702" y="5229"/>
                    <a:pt x="1405" y="4393"/>
                    <a:pt x="1101" y="3780"/>
                  </a:cubicBezTo>
                  <a:cubicBezTo>
                    <a:pt x="753" y="3058"/>
                    <a:pt x="424" y="2419"/>
                    <a:pt x="449" y="1685"/>
                  </a:cubicBezTo>
                  <a:cubicBezTo>
                    <a:pt x="456" y="1280"/>
                    <a:pt x="753" y="989"/>
                    <a:pt x="1291" y="724"/>
                  </a:cubicBezTo>
                  <a:cubicBezTo>
                    <a:pt x="1588" y="577"/>
                    <a:pt x="1957" y="428"/>
                    <a:pt x="2249" y="428"/>
                  </a:cubicBezTo>
                  <a:close/>
                  <a:moveTo>
                    <a:pt x="2249" y="0"/>
                  </a:moveTo>
                  <a:cubicBezTo>
                    <a:pt x="1919" y="0"/>
                    <a:pt x="1532" y="143"/>
                    <a:pt x="1063" y="388"/>
                  </a:cubicBezTo>
                  <a:cubicBezTo>
                    <a:pt x="399" y="711"/>
                    <a:pt x="0" y="1230"/>
                    <a:pt x="127" y="1989"/>
                  </a:cubicBezTo>
                  <a:cubicBezTo>
                    <a:pt x="177" y="2464"/>
                    <a:pt x="418" y="3014"/>
                    <a:pt x="544" y="3311"/>
                  </a:cubicBezTo>
                  <a:cubicBezTo>
                    <a:pt x="785" y="3837"/>
                    <a:pt x="956" y="4248"/>
                    <a:pt x="1253" y="4817"/>
                  </a:cubicBezTo>
                  <a:cubicBezTo>
                    <a:pt x="1538" y="5362"/>
                    <a:pt x="1778" y="5994"/>
                    <a:pt x="2348" y="6304"/>
                  </a:cubicBezTo>
                  <a:cubicBezTo>
                    <a:pt x="2417" y="6349"/>
                    <a:pt x="2506" y="6368"/>
                    <a:pt x="2601" y="6368"/>
                  </a:cubicBezTo>
                  <a:cubicBezTo>
                    <a:pt x="2665" y="6381"/>
                    <a:pt x="2732" y="6392"/>
                    <a:pt x="2797" y="6392"/>
                  </a:cubicBezTo>
                  <a:cubicBezTo>
                    <a:pt x="2823" y="6392"/>
                    <a:pt x="2848" y="6390"/>
                    <a:pt x="2873" y="6387"/>
                  </a:cubicBezTo>
                  <a:cubicBezTo>
                    <a:pt x="3189" y="6342"/>
                    <a:pt x="3506" y="6222"/>
                    <a:pt x="3740" y="6013"/>
                  </a:cubicBezTo>
                  <a:cubicBezTo>
                    <a:pt x="3898" y="5855"/>
                    <a:pt x="3961" y="5634"/>
                    <a:pt x="3974" y="5425"/>
                  </a:cubicBezTo>
                  <a:cubicBezTo>
                    <a:pt x="3929" y="4969"/>
                    <a:pt x="3771" y="4773"/>
                    <a:pt x="3613" y="4330"/>
                  </a:cubicBezTo>
                  <a:cubicBezTo>
                    <a:pt x="3322" y="3546"/>
                    <a:pt x="3107" y="2869"/>
                    <a:pt x="2847" y="2242"/>
                  </a:cubicBezTo>
                  <a:cubicBezTo>
                    <a:pt x="2791" y="2090"/>
                    <a:pt x="2670" y="1850"/>
                    <a:pt x="2658" y="1818"/>
                  </a:cubicBezTo>
                  <a:cubicBezTo>
                    <a:pt x="2588" y="1666"/>
                    <a:pt x="2480" y="1521"/>
                    <a:pt x="2348" y="1426"/>
                  </a:cubicBezTo>
                  <a:cubicBezTo>
                    <a:pt x="2274" y="1375"/>
                    <a:pt x="2167" y="1328"/>
                    <a:pt x="2067" y="1328"/>
                  </a:cubicBezTo>
                  <a:cubicBezTo>
                    <a:pt x="2030" y="1328"/>
                    <a:pt x="1994" y="1334"/>
                    <a:pt x="1962" y="1350"/>
                  </a:cubicBezTo>
                  <a:cubicBezTo>
                    <a:pt x="1963" y="1348"/>
                    <a:pt x="1962" y="1348"/>
                    <a:pt x="1959" y="1348"/>
                  </a:cubicBezTo>
                  <a:cubicBezTo>
                    <a:pt x="1949" y="1348"/>
                    <a:pt x="1917" y="1356"/>
                    <a:pt x="1873" y="1375"/>
                  </a:cubicBezTo>
                  <a:cubicBezTo>
                    <a:pt x="1715" y="1445"/>
                    <a:pt x="1683" y="1451"/>
                    <a:pt x="1455" y="1603"/>
                  </a:cubicBezTo>
                  <a:cubicBezTo>
                    <a:pt x="1329" y="1698"/>
                    <a:pt x="1234" y="1799"/>
                    <a:pt x="1164" y="1900"/>
                  </a:cubicBezTo>
                  <a:cubicBezTo>
                    <a:pt x="1164" y="1862"/>
                    <a:pt x="1164" y="1806"/>
                    <a:pt x="1171" y="1730"/>
                  </a:cubicBezTo>
                  <a:cubicBezTo>
                    <a:pt x="1209" y="1540"/>
                    <a:pt x="1202" y="1565"/>
                    <a:pt x="1259" y="1439"/>
                  </a:cubicBezTo>
                  <a:cubicBezTo>
                    <a:pt x="1379" y="1255"/>
                    <a:pt x="1487" y="1204"/>
                    <a:pt x="1620" y="1154"/>
                  </a:cubicBezTo>
                  <a:lnTo>
                    <a:pt x="1620" y="1154"/>
                  </a:lnTo>
                  <a:cubicBezTo>
                    <a:pt x="1609" y="1158"/>
                    <a:pt x="1605" y="1160"/>
                    <a:pt x="1606" y="1160"/>
                  </a:cubicBezTo>
                  <a:cubicBezTo>
                    <a:pt x="1609" y="1160"/>
                    <a:pt x="1632" y="1153"/>
                    <a:pt x="1664" y="1141"/>
                  </a:cubicBezTo>
                  <a:lnTo>
                    <a:pt x="1683" y="1141"/>
                  </a:lnTo>
                  <a:cubicBezTo>
                    <a:pt x="1728" y="1128"/>
                    <a:pt x="1759" y="1122"/>
                    <a:pt x="1797" y="1109"/>
                  </a:cubicBezTo>
                  <a:lnTo>
                    <a:pt x="1791" y="1109"/>
                  </a:lnTo>
                  <a:cubicBezTo>
                    <a:pt x="1803" y="1109"/>
                    <a:pt x="1822" y="1103"/>
                    <a:pt x="1829" y="1103"/>
                  </a:cubicBezTo>
                  <a:cubicBezTo>
                    <a:pt x="1843" y="1102"/>
                    <a:pt x="1851" y="1101"/>
                    <a:pt x="1856" y="1100"/>
                  </a:cubicBezTo>
                  <a:lnTo>
                    <a:pt x="1856" y="1100"/>
                  </a:lnTo>
                  <a:cubicBezTo>
                    <a:pt x="1889" y="1095"/>
                    <a:pt x="1920" y="1087"/>
                    <a:pt x="1955" y="1078"/>
                  </a:cubicBezTo>
                  <a:cubicBezTo>
                    <a:pt x="1987" y="1078"/>
                    <a:pt x="2012" y="1078"/>
                    <a:pt x="2044" y="1072"/>
                  </a:cubicBezTo>
                  <a:cubicBezTo>
                    <a:pt x="2057" y="1072"/>
                    <a:pt x="2076" y="1072"/>
                    <a:pt x="2088" y="1065"/>
                  </a:cubicBezTo>
                  <a:cubicBezTo>
                    <a:pt x="2107" y="1065"/>
                    <a:pt x="2158" y="1084"/>
                    <a:pt x="2183" y="1091"/>
                  </a:cubicBezTo>
                  <a:lnTo>
                    <a:pt x="2278" y="1135"/>
                  </a:lnTo>
                  <a:cubicBezTo>
                    <a:pt x="2645" y="1382"/>
                    <a:pt x="2847" y="2122"/>
                    <a:pt x="3075" y="2723"/>
                  </a:cubicBezTo>
                  <a:cubicBezTo>
                    <a:pt x="3221" y="3071"/>
                    <a:pt x="3379" y="3438"/>
                    <a:pt x="3423" y="3571"/>
                  </a:cubicBezTo>
                  <a:cubicBezTo>
                    <a:pt x="3487" y="3697"/>
                    <a:pt x="3468" y="3735"/>
                    <a:pt x="3626" y="3875"/>
                  </a:cubicBezTo>
                  <a:cubicBezTo>
                    <a:pt x="3632" y="3881"/>
                    <a:pt x="3645" y="3894"/>
                    <a:pt x="3664" y="3906"/>
                  </a:cubicBezTo>
                  <a:cubicBezTo>
                    <a:pt x="3702" y="3925"/>
                    <a:pt x="3740" y="3944"/>
                    <a:pt x="3784" y="3957"/>
                  </a:cubicBezTo>
                  <a:cubicBezTo>
                    <a:pt x="3803" y="3970"/>
                    <a:pt x="3828" y="3970"/>
                    <a:pt x="3854" y="3976"/>
                  </a:cubicBezTo>
                  <a:cubicBezTo>
                    <a:pt x="3870" y="3976"/>
                    <a:pt x="3899" y="3979"/>
                    <a:pt x="3930" y="3979"/>
                  </a:cubicBezTo>
                  <a:cubicBezTo>
                    <a:pt x="3946" y="3979"/>
                    <a:pt x="3963" y="3978"/>
                    <a:pt x="3980" y="3976"/>
                  </a:cubicBezTo>
                  <a:cubicBezTo>
                    <a:pt x="4024" y="3970"/>
                    <a:pt x="4056" y="3944"/>
                    <a:pt x="4088" y="3913"/>
                  </a:cubicBezTo>
                  <a:cubicBezTo>
                    <a:pt x="4138" y="3913"/>
                    <a:pt x="4183" y="3887"/>
                    <a:pt x="4214" y="3843"/>
                  </a:cubicBezTo>
                  <a:cubicBezTo>
                    <a:pt x="4265" y="3723"/>
                    <a:pt x="4208" y="3590"/>
                    <a:pt x="4202" y="3470"/>
                  </a:cubicBezTo>
                  <a:cubicBezTo>
                    <a:pt x="4170" y="3204"/>
                    <a:pt x="4075" y="2932"/>
                    <a:pt x="3974" y="2603"/>
                  </a:cubicBezTo>
                  <a:cubicBezTo>
                    <a:pt x="3771" y="2021"/>
                    <a:pt x="3600" y="1502"/>
                    <a:pt x="3411" y="1034"/>
                  </a:cubicBezTo>
                  <a:cubicBezTo>
                    <a:pt x="3088" y="303"/>
                    <a:pt x="2728" y="0"/>
                    <a:pt x="2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B8E5B0DD-9778-4A8B-E12C-E1777B278983}"/>
              </a:ext>
            </a:extLst>
          </p:cNvPr>
          <p:cNvPicPr>
            <a:picLocks noChangeAspect="1"/>
          </p:cNvPicPr>
          <p:nvPr/>
        </p:nvPicPr>
        <p:blipFill rotWithShape="1">
          <a:blip r:embed="rId3"/>
          <a:srcRect l="1467" t="4469" r="55780" b="4871"/>
          <a:stretch/>
        </p:blipFill>
        <p:spPr>
          <a:xfrm>
            <a:off x="595358" y="1100455"/>
            <a:ext cx="2142018" cy="3592287"/>
          </a:xfrm>
          <a:prstGeom prst="rect">
            <a:avLst/>
          </a:prstGeom>
        </p:spPr>
      </p:pic>
      <p:pic>
        <p:nvPicPr>
          <p:cNvPr id="4" name="Picture 3">
            <a:extLst>
              <a:ext uri="{FF2B5EF4-FFF2-40B4-BE49-F238E27FC236}">
                <a16:creationId xmlns:a16="http://schemas.microsoft.com/office/drawing/2014/main" id="{AA876B74-8B73-0DF3-2992-0573B3AAD497}"/>
              </a:ext>
            </a:extLst>
          </p:cNvPr>
          <p:cNvPicPr>
            <a:picLocks noChangeAspect="1"/>
          </p:cNvPicPr>
          <p:nvPr/>
        </p:nvPicPr>
        <p:blipFill rotWithShape="1">
          <a:blip r:embed="rId3"/>
          <a:srcRect l="53585" t="4410" r="1426" b="2894"/>
          <a:stretch/>
        </p:blipFill>
        <p:spPr>
          <a:xfrm>
            <a:off x="2762419" y="146587"/>
            <a:ext cx="2254030" cy="3673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barn(inVertical)">
                                      <p:cBhvr>
                                        <p:cTn id="7" dur="500"/>
                                        <p:tgtEl>
                                          <p:spTgt spid="3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6">
                                            <p:txEl>
                                              <p:pRg st="0" end="0"/>
                                            </p:txEl>
                                          </p:spTgt>
                                        </p:tgtEl>
                                        <p:attrNameLst>
                                          <p:attrName>style.visibility</p:attrName>
                                        </p:attrNameLst>
                                      </p:cBhvr>
                                      <p:to>
                                        <p:strVal val="visible"/>
                                      </p:to>
                                    </p:set>
                                    <p:animEffect transition="in" filter="barn(inVertical)">
                                      <p:cBhvr>
                                        <p:cTn id="10" dur="500"/>
                                        <p:tgtEl>
                                          <p:spTgt spid="376">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barn(inVertical)">
                                      <p:cBhvr>
                                        <p:cTn id="13" dur="500"/>
                                        <p:tgtEl>
                                          <p:spTgt spid="374"/>
                                        </p:tgtEl>
                                      </p:cBhvr>
                                    </p:animEffect>
                                  </p:childTnLst>
                                </p:cTn>
                              </p:par>
                              <p:par>
                                <p:cTn id="14" presetID="16" presetClass="entr" presetSubtype="21" fill="hold" nodeType="withEffect">
                                  <p:stCondLst>
                                    <p:cond delay="0"/>
                                  </p:stCondLst>
                                  <p:childTnLst>
                                    <p:set>
                                      <p:cBhvr>
                                        <p:cTn id="15" dur="1" fill="hold">
                                          <p:stCondLst>
                                            <p:cond delay="0"/>
                                          </p:stCondLst>
                                        </p:cTn>
                                        <p:tgtEl>
                                          <p:spTgt spid="377"/>
                                        </p:tgtEl>
                                        <p:attrNameLst>
                                          <p:attrName>style.visibility</p:attrName>
                                        </p:attrNameLst>
                                      </p:cBhvr>
                                      <p:to>
                                        <p:strVal val="visible"/>
                                      </p:to>
                                    </p:set>
                                    <p:animEffect transition="in" filter="barn(inVertical)">
                                      <p:cBhvr>
                                        <p:cTn id="16" dur="500"/>
                                        <p:tgtEl>
                                          <p:spTgt spid="377"/>
                                        </p:tgtEl>
                                      </p:cBhvr>
                                    </p:animEffect>
                                  </p:childTnLst>
                                </p:cTn>
                              </p:par>
                              <p:par>
                                <p:cTn id="17" presetID="16" presetClass="entr" presetSubtype="21" fill="hold" nodeType="withEffect">
                                  <p:stCondLst>
                                    <p:cond delay="0"/>
                                  </p:stCondLst>
                                  <p:childTnLst>
                                    <p:set>
                                      <p:cBhvr>
                                        <p:cTn id="18" dur="1" fill="hold">
                                          <p:stCondLst>
                                            <p:cond delay="0"/>
                                          </p:stCondLst>
                                        </p:cTn>
                                        <p:tgtEl>
                                          <p:spTgt spid="378"/>
                                        </p:tgtEl>
                                        <p:attrNameLst>
                                          <p:attrName>style.visibility</p:attrName>
                                        </p:attrNameLst>
                                      </p:cBhvr>
                                      <p:to>
                                        <p:strVal val="visible"/>
                                      </p:to>
                                    </p:set>
                                    <p:animEffect transition="in" filter="barn(inVertical)">
                                      <p:cBhvr>
                                        <p:cTn id="19" dur="500"/>
                                        <p:tgtEl>
                                          <p:spTgt spid="378"/>
                                        </p:tgtEl>
                                      </p:cBhvr>
                                    </p:animEffect>
                                  </p:childTnLst>
                                </p:cTn>
                              </p:par>
                              <p:par>
                                <p:cTn id="20" presetID="16" presetClass="entr" presetSubtype="21" fill="hold" nodeType="withEffect">
                                  <p:stCondLst>
                                    <p:cond delay="0"/>
                                  </p:stCondLst>
                                  <p:childTnLst>
                                    <p:set>
                                      <p:cBhvr>
                                        <p:cTn id="21" dur="1" fill="hold">
                                          <p:stCondLst>
                                            <p:cond delay="0"/>
                                          </p:stCondLst>
                                        </p:cTn>
                                        <p:tgtEl>
                                          <p:spTgt spid="386"/>
                                        </p:tgtEl>
                                        <p:attrNameLst>
                                          <p:attrName>style.visibility</p:attrName>
                                        </p:attrNameLst>
                                      </p:cBhvr>
                                      <p:to>
                                        <p:strVal val="visible"/>
                                      </p:to>
                                    </p:set>
                                    <p:animEffect transition="in" filter="barn(inVertical)">
                                      <p:cBhvr>
                                        <p:cTn id="22" dur="500"/>
                                        <p:tgtEl>
                                          <p:spTgt spid="386"/>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p:bldP spid="37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1;p51">
            <a:extLst>
              <a:ext uri="{FF2B5EF4-FFF2-40B4-BE49-F238E27FC236}">
                <a16:creationId xmlns:a16="http://schemas.microsoft.com/office/drawing/2014/main" id="{F4B847E8-EFB0-3A05-C83F-5E94175BA2E5}"/>
              </a:ext>
            </a:extLst>
          </p:cNvPr>
          <p:cNvSpPr txBox="1">
            <a:spLocks/>
          </p:cNvSpPr>
          <p:nvPr/>
        </p:nvSpPr>
        <p:spPr>
          <a:xfrm>
            <a:off x="704443" y="899503"/>
            <a:ext cx="7704000" cy="572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solidFill>
                  <a:srgbClr val="FF0000"/>
                </a:solidFill>
                <a:latin typeface="Times New Roman" panose="02020603050405020304" pitchFamily="18" charset="0"/>
                <a:cs typeface="Times New Roman" panose="02020603050405020304" pitchFamily="18" charset="0"/>
              </a:rPr>
              <a:t>Lời 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D69B6B-837B-F53F-7A1A-0DBCA15FFD93}"/>
              </a:ext>
            </a:extLst>
          </p:cNvPr>
          <p:cNvSpPr txBox="1"/>
          <p:nvPr/>
        </p:nvSpPr>
        <p:spPr>
          <a:xfrm>
            <a:off x="785316" y="1712561"/>
            <a:ext cx="7542255" cy="2246769"/>
          </a:xfrm>
          <a:prstGeom prst="rect">
            <a:avLst/>
          </a:prstGeom>
          <a:noFill/>
        </p:spPr>
        <p:txBody>
          <a:bodyPr wrap="square">
            <a:spAutoFit/>
          </a:bodyPr>
          <a:lstStyle/>
          <a:p>
            <a:pPr algn="just"/>
            <a:r>
              <a:rPr lang="vi-VN" sz="2800">
                <a:latin typeface="Times New Roman" panose="02020603050405020304" pitchFamily="18" charset="0"/>
                <a:cs typeface="Times New Roman" panose="02020603050405020304" pitchFamily="18" charset="0"/>
              </a:rPr>
              <a:t>Ý đúng là (b)</a:t>
            </a:r>
          </a:p>
          <a:p>
            <a:pPr algn="just"/>
            <a:r>
              <a:rPr lang="vi-VN" sz="2800">
                <a:latin typeface="Times New Roman" panose="02020603050405020304" pitchFamily="18" charset="0"/>
                <a:cs typeface="Times New Roman" panose="02020603050405020304" pitchFamily="18" charset="0"/>
              </a:rPr>
              <a:t>Giải thích: Khi biết công thức cấu tạo ngoài việc xác định được trật tự liên kết thì chúng ta cũng đếm được số lượng nguyên tử để xác định được công thức phân tử.</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0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37" name="Google Shape;3050;p46"/>
          <p:cNvSpPr/>
          <p:nvPr/>
        </p:nvSpPr>
        <p:spPr>
          <a:xfrm>
            <a:off x="492407" y="1184391"/>
            <a:ext cx="8300527" cy="1624124"/>
          </a:xfrm>
          <a:prstGeom prst="rect">
            <a:avLst/>
          </a:prstGeom>
          <a:no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algn="just"/>
            <a:r>
              <a:rPr lang="vi-VN" sz="2400">
                <a:solidFill>
                  <a:schemeClr val="bg2">
                    <a:lumMod val="10000"/>
                  </a:schemeClr>
                </a:solidFill>
                <a:latin typeface="Times New Roman" panose="02020603050405020304" pitchFamily="18" charset="0"/>
                <a:cs typeface="Times New Roman" panose="02020603050405020304" pitchFamily="18" charset="0"/>
              </a:rPr>
              <a:t>Khi đun bếp củi, khói thoát ra có chứa một lượng nhỏ formaldehyde. Đây là một trong những nguyên nhân làm cho khói bếp củi có tính sát trùng. Công thức phân tử của formaldehyde là CH</a:t>
            </a:r>
            <a:r>
              <a:rPr lang="vi-VN" sz="2400" baseline="-25000">
                <a:solidFill>
                  <a:schemeClr val="bg2">
                    <a:lumMod val="10000"/>
                  </a:schemeClr>
                </a:solidFill>
                <a:latin typeface="Times New Roman" panose="02020603050405020304" pitchFamily="18" charset="0"/>
                <a:cs typeface="Times New Roman" panose="02020603050405020304" pitchFamily="18" charset="0"/>
              </a:rPr>
              <a:t>2</a:t>
            </a:r>
            <a:r>
              <a:rPr lang="vi-VN" sz="2400">
                <a:solidFill>
                  <a:schemeClr val="bg2">
                    <a:lumMod val="10000"/>
                  </a:schemeClr>
                </a:solidFill>
                <a:latin typeface="Times New Roman" panose="02020603050405020304" pitchFamily="18" charset="0"/>
                <a:cs typeface="Times New Roman" panose="02020603050405020304" pitchFamily="18" charset="0"/>
              </a:rPr>
              <a:t>O. Hãy viết công thức cấu tạo của formaldehyde.</a:t>
            </a:r>
            <a:endParaRPr lang="en-US" sz="24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7" name="Google Shape;1013;p54">
            <a:extLst>
              <a:ext uri="{FF2B5EF4-FFF2-40B4-BE49-F238E27FC236}">
                <a16:creationId xmlns:a16="http://schemas.microsoft.com/office/drawing/2014/main" id="{CB796078-8F6B-3C06-1FD2-B6ED02AF8089}"/>
              </a:ext>
            </a:extLst>
          </p:cNvPr>
          <p:cNvSpPr txBox="1">
            <a:spLocks noGrp="1"/>
          </p:cNvSpPr>
          <p:nvPr>
            <p:ph type="subTitle" idx="1"/>
          </p:nvPr>
        </p:nvSpPr>
        <p:spPr>
          <a:xfrm>
            <a:off x="1399072" y="718946"/>
            <a:ext cx="6347400" cy="4654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a:solidFill>
                  <a:srgbClr val="FF0000"/>
                </a:solidFill>
                <a:latin typeface="Times New Roman" panose="02020603050405020304" pitchFamily="18" charset="0"/>
                <a:cs typeface="Times New Roman" panose="02020603050405020304" pitchFamily="18" charset="0"/>
              </a:rPr>
              <a:t>LUYỆN TẬP</a:t>
            </a:r>
            <a:endParaRPr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Single Corner Rounded 3">
            <a:extLst>
              <a:ext uri="{FF2B5EF4-FFF2-40B4-BE49-F238E27FC236}">
                <a16:creationId xmlns:a16="http://schemas.microsoft.com/office/drawing/2014/main" id="{5205E0A6-A2D9-0FC5-B3D6-A70E3CCFEF6F}"/>
              </a:ext>
            </a:extLst>
          </p:cNvPr>
          <p:cNvSpPr/>
          <p:nvPr/>
        </p:nvSpPr>
        <p:spPr>
          <a:xfrm flipV="1">
            <a:off x="0" y="-2"/>
            <a:ext cx="4161746"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4B632F-7849-BD9D-604A-F9FA17CC2C89}"/>
              </a:ext>
            </a:extLst>
          </p:cNvPr>
          <p:cNvSpPr txBox="1"/>
          <p:nvPr/>
        </p:nvSpPr>
        <p:spPr>
          <a:xfrm>
            <a:off x="83684" y="74717"/>
            <a:ext cx="4161745"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2. CÔNG THỨC CẤU TẠO</a:t>
            </a:r>
          </a:p>
        </p:txBody>
      </p:sp>
      <p:sp>
        <p:nvSpPr>
          <p:cNvPr id="12" name="Google Shape;841;p51">
            <a:extLst>
              <a:ext uri="{FF2B5EF4-FFF2-40B4-BE49-F238E27FC236}">
                <a16:creationId xmlns:a16="http://schemas.microsoft.com/office/drawing/2014/main" id="{D3500D29-50F7-9C41-29B3-067801DF611A}"/>
              </a:ext>
            </a:extLst>
          </p:cNvPr>
          <p:cNvSpPr txBox="1">
            <a:spLocks/>
          </p:cNvSpPr>
          <p:nvPr/>
        </p:nvSpPr>
        <p:spPr>
          <a:xfrm>
            <a:off x="720000" y="2808515"/>
            <a:ext cx="7704000" cy="572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a:solidFill>
                  <a:srgbClr val="FF0000"/>
                </a:solidFill>
                <a:latin typeface="Times New Roman" panose="02020603050405020304" pitchFamily="18" charset="0"/>
                <a:cs typeface="Times New Roman" panose="02020603050405020304" pitchFamily="18" charset="0"/>
              </a:rPr>
              <a:t>Lời 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EC249F0-7BA8-C0A3-7691-B49C6EF1C56D}"/>
              </a:ext>
            </a:extLst>
          </p:cNvPr>
          <p:cNvSpPr txBox="1"/>
          <p:nvPr/>
        </p:nvSpPr>
        <p:spPr>
          <a:xfrm>
            <a:off x="1314448" y="3358944"/>
            <a:ext cx="7037615" cy="1200329"/>
          </a:xfrm>
          <a:prstGeom prst="rect">
            <a:avLst/>
          </a:prstGeom>
          <a:solidFill>
            <a:srgbClr val="FFFFFF"/>
          </a:solidFill>
        </p:spPr>
        <p:txBody>
          <a:bodyPr wrap="square">
            <a:spAutoFit/>
          </a:bodyPr>
          <a:lstStyle/>
          <a:p>
            <a:pPr algn="just"/>
            <a:r>
              <a:rPr lang="vi-VN" sz="2400">
                <a:latin typeface="Times New Roman" panose="02020603050405020304" pitchFamily="18" charset="0"/>
                <a:cs typeface="Times New Roman" panose="02020603050405020304" pitchFamily="18" charset="0"/>
              </a:rPr>
              <a:t>Công thức cấu tạo của formaldehyde</a:t>
            </a:r>
            <a:endParaRPr lang="en-US" sz="2400">
              <a:latin typeface="Times New Roman" panose="02020603050405020304" pitchFamily="18" charset="0"/>
              <a:cs typeface="Times New Roman" panose="02020603050405020304" pitchFamily="18" charset="0"/>
            </a:endParaRPr>
          </a:p>
          <a:p>
            <a:pPr algn="just"/>
            <a:endParaRPr lang="en-US" sz="2400" b="0" i="0">
              <a:solidFill>
                <a:srgbClr val="000000"/>
              </a:solidFill>
              <a:effectLst/>
              <a:latin typeface="Times New Roman" panose="02020603050405020304" pitchFamily="18" charset="0"/>
              <a:cs typeface="Times New Roman" panose="02020603050405020304" pitchFamily="18" charset="0"/>
            </a:endParaRPr>
          </a:p>
          <a:p>
            <a:pPr algn="just"/>
            <a:endParaRPr lang="en-US" sz="2400" b="0" i="0">
              <a:solidFill>
                <a:srgbClr val="000000"/>
              </a:solidFill>
              <a:effectLst/>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BF82AF6-1351-3C09-D5FF-60E7CEBDADA2}"/>
              </a:ext>
            </a:extLst>
          </p:cNvPr>
          <p:cNvPicPr>
            <a:picLocks noChangeAspect="1"/>
          </p:cNvPicPr>
          <p:nvPr/>
        </p:nvPicPr>
        <p:blipFill>
          <a:blip r:embed="rId3"/>
          <a:stretch>
            <a:fillRect/>
          </a:stretch>
        </p:blipFill>
        <p:spPr>
          <a:xfrm>
            <a:off x="6431626" y="3381215"/>
            <a:ext cx="1079518" cy="1140623"/>
          </a:xfrm>
          <a:prstGeom prst="rect">
            <a:avLst/>
          </a:prstGeom>
        </p:spPr>
      </p:pic>
    </p:spTree>
    <p:extLst>
      <p:ext uri="{BB962C8B-B14F-4D97-AF65-F5344CB8AC3E}">
        <p14:creationId xmlns:p14="http://schemas.microsoft.com/office/powerpoint/2010/main" val="420672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anim calcmode="lin" valueType="num">
                                      <p:cBhvr>
                                        <p:cTn id="1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build="p"/>
      <p:bldP spid="12"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1"/>
        <p:cNvGrpSpPr/>
        <p:nvPr/>
      </p:nvGrpSpPr>
      <p:grpSpPr>
        <a:xfrm>
          <a:off x="0" y="0"/>
          <a:ext cx="0" cy="0"/>
          <a:chOff x="0" y="0"/>
          <a:chExt cx="0" cy="0"/>
        </a:xfrm>
      </p:grpSpPr>
      <p:sp>
        <p:nvSpPr>
          <p:cNvPr id="822" name="Google Shape;822;p50"/>
          <p:cNvSpPr/>
          <p:nvPr/>
        </p:nvSpPr>
        <p:spPr>
          <a:xfrm>
            <a:off x="1240222" y="546538"/>
            <a:ext cx="7294178" cy="4049805"/>
          </a:xfrm>
          <a:custGeom>
            <a:avLst/>
            <a:gdLst/>
            <a:ahLst/>
            <a:cxnLst/>
            <a:rect l="l" t="t" r="r" b="b"/>
            <a:pathLst>
              <a:path w="235647" h="62374" extrusionOk="0">
                <a:moveTo>
                  <a:pt x="1452" y="41207"/>
                </a:moveTo>
                <a:cubicBezTo>
                  <a:pt x="4881" y="50605"/>
                  <a:pt x="15231" y="56007"/>
                  <a:pt x="32694" y="59495"/>
                </a:cubicBezTo>
                <a:cubicBezTo>
                  <a:pt x="50157" y="62984"/>
                  <a:pt x="78926" y="62075"/>
                  <a:pt x="106231" y="62138"/>
                </a:cubicBezTo>
                <a:cubicBezTo>
                  <a:pt x="133536" y="62202"/>
                  <a:pt x="175760" y="63365"/>
                  <a:pt x="196524" y="59876"/>
                </a:cubicBezTo>
                <a:cubicBezTo>
                  <a:pt x="217288" y="56388"/>
                  <a:pt x="225353" y="50351"/>
                  <a:pt x="230814" y="41207"/>
                </a:cubicBezTo>
                <a:cubicBezTo>
                  <a:pt x="236275" y="32063"/>
                  <a:pt x="238734" y="11479"/>
                  <a:pt x="229290" y="5012"/>
                </a:cubicBezTo>
                <a:cubicBezTo>
                  <a:pt x="219846" y="-1455"/>
                  <a:pt x="200317" y="2871"/>
                  <a:pt x="174151" y="2406"/>
                </a:cubicBezTo>
                <a:cubicBezTo>
                  <a:pt x="147985" y="1941"/>
                  <a:pt x="99300" y="2104"/>
                  <a:pt x="72295" y="2221"/>
                </a:cubicBezTo>
                <a:cubicBezTo>
                  <a:pt x="45290" y="2338"/>
                  <a:pt x="23927" y="-3391"/>
                  <a:pt x="12120" y="3107"/>
                </a:cubicBezTo>
                <a:cubicBezTo>
                  <a:pt x="313" y="9605"/>
                  <a:pt x="-1977" y="31809"/>
                  <a:pt x="1452" y="41207"/>
                </a:cubicBezTo>
                <a:close/>
              </a:path>
            </a:pathLst>
          </a:custGeom>
          <a:solidFill>
            <a:schemeClr val="dk2"/>
          </a:solidFill>
          <a:ln>
            <a:noFill/>
          </a:ln>
          <a:effectLst>
            <a:outerShdw dist="66675" dir="8040000" algn="bl" rotWithShape="0">
              <a:schemeClr val="dk1">
                <a:alpha val="22000"/>
              </a:schemeClr>
            </a:outerShdw>
          </a:effectLst>
        </p:spPr>
      </p:sp>
      <p:grpSp>
        <p:nvGrpSpPr>
          <p:cNvPr id="824" name="Google Shape;824;p50"/>
          <p:cNvGrpSpPr/>
          <p:nvPr/>
        </p:nvGrpSpPr>
        <p:grpSpPr>
          <a:xfrm>
            <a:off x="7611069" y="3636083"/>
            <a:ext cx="321050" cy="425446"/>
            <a:chOff x="1899256" y="3754468"/>
            <a:chExt cx="321050" cy="425446"/>
          </a:xfrm>
        </p:grpSpPr>
        <p:sp>
          <p:nvSpPr>
            <p:cNvPr id="825" name="Google Shape;825;p50"/>
            <p:cNvSpPr/>
            <p:nvPr/>
          </p:nvSpPr>
          <p:spPr>
            <a:xfrm>
              <a:off x="1899256" y="3754612"/>
              <a:ext cx="321050" cy="425166"/>
            </a:xfrm>
            <a:custGeom>
              <a:avLst/>
              <a:gdLst/>
              <a:ahLst/>
              <a:cxnLst/>
              <a:rect l="l" t="t" r="r" b="b"/>
              <a:pathLst>
                <a:path w="3437" h="4551" extrusionOk="0">
                  <a:moveTo>
                    <a:pt x="2513" y="1666"/>
                  </a:moveTo>
                  <a:lnTo>
                    <a:pt x="2535" y="1680"/>
                  </a:lnTo>
                  <a:lnTo>
                    <a:pt x="2535" y="1680"/>
                  </a:lnTo>
                  <a:cubicBezTo>
                    <a:pt x="2532" y="1678"/>
                    <a:pt x="2526" y="1673"/>
                    <a:pt x="2513" y="1666"/>
                  </a:cubicBezTo>
                  <a:close/>
                  <a:moveTo>
                    <a:pt x="1970" y="1"/>
                  </a:moveTo>
                  <a:cubicBezTo>
                    <a:pt x="1693" y="1"/>
                    <a:pt x="1415" y="115"/>
                    <a:pt x="1247" y="344"/>
                  </a:cubicBezTo>
                  <a:cubicBezTo>
                    <a:pt x="1114" y="508"/>
                    <a:pt x="1152" y="755"/>
                    <a:pt x="1304" y="907"/>
                  </a:cubicBezTo>
                  <a:cubicBezTo>
                    <a:pt x="1330" y="920"/>
                    <a:pt x="1342" y="939"/>
                    <a:pt x="1361" y="951"/>
                  </a:cubicBezTo>
                  <a:cubicBezTo>
                    <a:pt x="1368" y="1072"/>
                    <a:pt x="1368" y="1116"/>
                    <a:pt x="1336" y="1204"/>
                  </a:cubicBezTo>
                  <a:cubicBezTo>
                    <a:pt x="1317" y="1230"/>
                    <a:pt x="1298" y="1274"/>
                    <a:pt x="1266" y="1331"/>
                  </a:cubicBezTo>
                  <a:cubicBezTo>
                    <a:pt x="1242" y="1329"/>
                    <a:pt x="1217" y="1328"/>
                    <a:pt x="1193" y="1328"/>
                  </a:cubicBezTo>
                  <a:cubicBezTo>
                    <a:pt x="791" y="1328"/>
                    <a:pt x="377" y="1568"/>
                    <a:pt x="210" y="1932"/>
                  </a:cubicBezTo>
                  <a:cubicBezTo>
                    <a:pt x="1" y="2426"/>
                    <a:pt x="425" y="2913"/>
                    <a:pt x="925" y="3204"/>
                  </a:cubicBezTo>
                  <a:cubicBezTo>
                    <a:pt x="855" y="3508"/>
                    <a:pt x="747" y="3799"/>
                    <a:pt x="697" y="4109"/>
                  </a:cubicBezTo>
                  <a:cubicBezTo>
                    <a:pt x="684" y="4197"/>
                    <a:pt x="652" y="4280"/>
                    <a:pt x="703" y="4438"/>
                  </a:cubicBezTo>
                  <a:cubicBezTo>
                    <a:pt x="732" y="4516"/>
                    <a:pt x="793" y="4550"/>
                    <a:pt x="857" y="4550"/>
                  </a:cubicBezTo>
                  <a:cubicBezTo>
                    <a:pt x="918" y="4550"/>
                    <a:pt x="983" y="4519"/>
                    <a:pt x="1026" y="4463"/>
                  </a:cubicBezTo>
                  <a:cubicBezTo>
                    <a:pt x="1203" y="4261"/>
                    <a:pt x="1273" y="3982"/>
                    <a:pt x="1393" y="3742"/>
                  </a:cubicBezTo>
                  <a:cubicBezTo>
                    <a:pt x="1412" y="3666"/>
                    <a:pt x="1500" y="3552"/>
                    <a:pt x="1519" y="3457"/>
                  </a:cubicBezTo>
                  <a:lnTo>
                    <a:pt x="1659" y="3482"/>
                  </a:lnTo>
                  <a:cubicBezTo>
                    <a:pt x="1742" y="3493"/>
                    <a:pt x="1827" y="3500"/>
                    <a:pt x="1912" y="3500"/>
                  </a:cubicBezTo>
                  <a:cubicBezTo>
                    <a:pt x="2071" y="3500"/>
                    <a:pt x="2231" y="3477"/>
                    <a:pt x="2380" y="3419"/>
                  </a:cubicBezTo>
                  <a:cubicBezTo>
                    <a:pt x="2608" y="3324"/>
                    <a:pt x="2804" y="3134"/>
                    <a:pt x="2930" y="2919"/>
                  </a:cubicBezTo>
                  <a:cubicBezTo>
                    <a:pt x="3196" y="2521"/>
                    <a:pt x="2943" y="1983"/>
                    <a:pt x="2595" y="1717"/>
                  </a:cubicBezTo>
                  <a:cubicBezTo>
                    <a:pt x="2590" y="1715"/>
                    <a:pt x="2586" y="1712"/>
                    <a:pt x="2581" y="1710"/>
                  </a:cubicBezTo>
                  <a:lnTo>
                    <a:pt x="2581" y="1710"/>
                  </a:lnTo>
                  <a:lnTo>
                    <a:pt x="2566" y="1700"/>
                  </a:lnTo>
                  <a:lnTo>
                    <a:pt x="2566" y="1700"/>
                  </a:lnTo>
                  <a:cubicBezTo>
                    <a:pt x="2565" y="1699"/>
                    <a:pt x="2564" y="1699"/>
                    <a:pt x="2563" y="1698"/>
                  </a:cubicBezTo>
                  <a:cubicBezTo>
                    <a:pt x="2563" y="1698"/>
                    <a:pt x="2563" y="1698"/>
                    <a:pt x="2563" y="1698"/>
                  </a:cubicBezTo>
                  <a:lnTo>
                    <a:pt x="2563" y="1698"/>
                  </a:lnTo>
                  <a:lnTo>
                    <a:pt x="2535" y="1680"/>
                  </a:lnTo>
                  <a:lnTo>
                    <a:pt x="2535" y="1680"/>
                  </a:lnTo>
                  <a:cubicBezTo>
                    <a:pt x="2535" y="1681"/>
                    <a:pt x="2535" y="1681"/>
                    <a:pt x="2535" y="1681"/>
                  </a:cubicBezTo>
                  <a:cubicBezTo>
                    <a:pt x="2535" y="1681"/>
                    <a:pt x="2533" y="1681"/>
                    <a:pt x="2532" y="1679"/>
                  </a:cubicBezTo>
                  <a:cubicBezTo>
                    <a:pt x="2519" y="1673"/>
                    <a:pt x="2506" y="1666"/>
                    <a:pt x="2500" y="1654"/>
                  </a:cubicBezTo>
                  <a:cubicBezTo>
                    <a:pt x="2519" y="1578"/>
                    <a:pt x="2551" y="1496"/>
                    <a:pt x="2627" y="1382"/>
                  </a:cubicBezTo>
                  <a:cubicBezTo>
                    <a:pt x="2627" y="1369"/>
                    <a:pt x="2633" y="1369"/>
                    <a:pt x="2633" y="1363"/>
                  </a:cubicBezTo>
                  <a:cubicBezTo>
                    <a:pt x="2657" y="1364"/>
                    <a:pt x="2681" y="1365"/>
                    <a:pt x="2705" y="1365"/>
                  </a:cubicBezTo>
                  <a:cubicBezTo>
                    <a:pt x="2960" y="1365"/>
                    <a:pt x="3180" y="1269"/>
                    <a:pt x="3278" y="1015"/>
                  </a:cubicBezTo>
                  <a:cubicBezTo>
                    <a:pt x="3437" y="445"/>
                    <a:pt x="2658" y="116"/>
                    <a:pt x="2171" y="21"/>
                  </a:cubicBezTo>
                  <a:cubicBezTo>
                    <a:pt x="2105" y="8"/>
                    <a:pt x="2038" y="1"/>
                    <a:pt x="1970"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0"/>
            <p:cNvSpPr/>
            <p:nvPr/>
          </p:nvSpPr>
          <p:spPr>
            <a:xfrm>
              <a:off x="1932978" y="3908901"/>
              <a:ext cx="223530" cy="143777"/>
            </a:xfrm>
            <a:custGeom>
              <a:avLst/>
              <a:gdLst/>
              <a:ahLst/>
              <a:cxnLst/>
              <a:rect l="l" t="t" r="r" b="b"/>
              <a:pathLst>
                <a:path w="2393" h="1539" extrusionOk="0">
                  <a:moveTo>
                    <a:pt x="747" y="0"/>
                  </a:moveTo>
                  <a:lnTo>
                    <a:pt x="747" y="0"/>
                  </a:lnTo>
                  <a:cubicBezTo>
                    <a:pt x="355" y="95"/>
                    <a:pt x="0" y="386"/>
                    <a:pt x="57" y="639"/>
                  </a:cubicBezTo>
                  <a:cubicBezTo>
                    <a:pt x="121" y="956"/>
                    <a:pt x="323" y="1082"/>
                    <a:pt x="627" y="1279"/>
                  </a:cubicBezTo>
                  <a:cubicBezTo>
                    <a:pt x="855" y="1411"/>
                    <a:pt x="937" y="1443"/>
                    <a:pt x="1196" y="1513"/>
                  </a:cubicBezTo>
                  <a:cubicBezTo>
                    <a:pt x="1241" y="1519"/>
                    <a:pt x="1266" y="1525"/>
                    <a:pt x="1260" y="1525"/>
                  </a:cubicBezTo>
                  <a:cubicBezTo>
                    <a:pt x="1329" y="1525"/>
                    <a:pt x="1371" y="1539"/>
                    <a:pt x="1455" y="1539"/>
                  </a:cubicBezTo>
                  <a:cubicBezTo>
                    <a:pt x="1486" y="1539"/>
                    <a:pt x="1523" y="1537"/>
                    <a:pt x="1570" y="1532"/>
                  </a:cubicBezTo>
                  <a:cubicBezTo>
                    <a:pt x="1696" y="1519"/>
                    <a:pt x="1804" y="1532"/>
                    <a:pt x="1987" y="1430"/>
                  </a:cubicBezTo>
                  <a:cubicBezTo>
                    <a:pt x="2145" y="1317"/>
                    <a:pt x="2348" y="1139"/>
                    <a:pt x="2392" y="924"/>
                  </a:cubicBezTo>
                  <a:cubicBezTo>
                    <a:pt x="2392" y="829"/>
                    <a:pt x="2392" y="867"/>
                    <a:pt x="2380" y="798"/>
                  </a:cubicBezTo>
                  <a:cubicBezTo>
                    <a:pt x="2316" y="576"/>
                    <a:pt x="2272" y="488"/>
                    <a:pt x="2120" y="323"/>
                  </a:cubicBezTo>
                  <a:cubicBezTo>
                    <a:pt x="2120" y="310"/>
                    <a:pt x="2114" y="298"/>
                    <a:pt x="2108" y="291"/>
                  </a:cubicBezTo>
                  <a:cubicBezTo>
                    <a:pt x="2095" y="329"/>
                    <a:pt x="2095" y="367"/>
                    <a:pt x="2089" y="418"/>
                  </a:cubicBezTo>
                  <a:cubicBezTo>
                    <a:pt x="2057" y="652"/>
                    <a:pt x="1810" y="937"/>
                    <a:pt x="1462" y="956"/>
                  </a:cubicBezTo>
                  <a:cubicBezTo>
                    <a:pt x="1452" y="956"/>
                    <a:pt x="1443" y="956"/>
                    <a:pt x="1434" y="956"/>
                  </a:cubicBezTo>
                  <a:cubicBezTo>
                    <a:pt x="1151" y="956"/>
                    <a:pt x="1034" y="864"/>
                    <a:pt x="905" y="760"/>
                  </a:cubicBezTo>
                  <a:cubicBezTo>
                    <a:pt x="779" y="633"/>
                    <a:pt x="665" y="494"/>
                    <a:pt x="671" y="253"/>
                  </a:cubicBezTo>
                  <a:cubicBezTo>
                    <a:pt x="671" y="171"/>
                    <a:pt x="703" y="89"/>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0"/>
            <p:cNvSpPr/>
            <p:nvPr/>
          </p:nvSpPr>
          <p:spPr>
            <a:xfrm>
              <a:off x="1986131" y="4064362"/>
              <a:ext cx="34375" cy="86976"/>
            </a:xfrm>
            <a:custGeom>
              <a:avLst/>
              <a:gdLst/>
              <a:ahLst/>
              <a:cxnLst/>
              <a:rect l="l" t="t" r="r" b="b"/>
              <a:pathLst>
                <a:path w="368" h="931" extrusionOk="0">
                  <a:moveTo>
                    <a:pt x="216" y="1"/>
                  </a:moveTo>
                  <a:cubicBezTo>
                    <a:pt x="165" y="235"/>
                    <a:pt x="121" y="462"/>
                    <a:pt x="58" y="684"/>
                  </a:cubicBezTo>
                  <a:cubicBezTo>
                    <a:pt x="33" y="779"/>
                    <a:pt x="7" y="867"/>
                    <a:pt x="1" y="931"/>
                  </a:cubicBezTo>
                  <a:cubicBezTo>
                    <a:pt x="102" y="779"/>
                    <a:pt x="178" y="532"/>
                    <a:pt x="279" y="304"/>
                  </a:cubicBezTo>
                  <a:cubicBezTo>
                    <a:pt x="311" y="235"/>
                    <a:pt x="336" y="140"/>
                    <a:pt x="368" y="64"/>
                  </a:cubicBezTo>
                  <a:cubicBezTo>
                    <a:pt x="317" y="51"/>
                    <a:pt x="273" y="26"/>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0"/>
            <p:cNvSpPr/>
            <p:nvPr/>
          </p:nvSpPr>
          <p:spPr>
            <a:xfrm>
              <a:off x="2023403" y="3783430"/>
              <a:ext cx="164402" cy="79409"/>
            </a:xfrm>
            <a:custGeom>
              <a:avLst/>
              <a:gdLst/>
              <a:ahLst/>
              <a:cxnLst/>
              <a:rect l="l" t="t" r="r" b="b"/>
              <a:pathLst>
                <a:path w="1760" h="850" extrusionOk="0">
                  <a:moveTo>
                    <a:pt x="631" y="1"/>
                  </a:moveTo>
                  <a:cubicBezTo>
                    <a:pt x="592" y="1"/>
                    <a:pt x="552" y="3"/>
                    <a:pt x="513" y="8"/>
                  </a:cubicBezTo>
                  <a:cubicBezTo>
                    <a:pt x="260" y="46"/>
                    <a:pt x="1" y="274"/>
                    <a:pt x="133" y="401"/>
                  </a:cubicBezTo>
                  <a:cubicBezTo>
                    <a:pt x="241" y="514"/>
                    <a:pt x="412" y="552"/>
                    <a:pt x="646" y="647"/>
                  </a:cubicBezTo>
                  <a:cubicBezTo>
                    <a:pt x="886" y="742"/>
                    <a:pt x="1177" y="818"/>
                    <a:pt x="1329" y="850"/>
                  </a:cubicBezTo>
                  <a:cubicBezTo>
                    <a:pt x="1405" y="850"/>
                    <a:pt x="1488" y="843"/>
                    <a:pt x="1551" y="818"/>
                  </a:cubicBezTo>
                  <a:cubicBezTo>
                    <a:pt x="1760" y="679"/>
                    <a:pt x="1728" y="533"/>
                    <a:pt x="1563" y="375"/>
                  </a:cubicBezTo>
                  <a:cubicBezTo>
                    <a:pt x="1342" y="188"/>
                    <a:pt x="978"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0"/>
            <p:cNvSpPr/>
            <p:nvPr/>
          </p:nvSpPr>
          <p:spPr>
            <a:xfrm>
              <a:off x="2018078" y="3871063"/>
              <a:ext cx="105927" cy="102484"/>
            </a:xfrm>
            <a:custGeom>
              <a:avLst/>
              <a:gdLst/>
              <a:ahLst/>
              <a:cxnLst/>
              <a:rect l="l" t="t" r="r" b="b"/>
              <a:pathLst>
                <a:path w="1134" h="1097" extrusionOk="0">
                  <a:moveTo>
                    <a:pt x="317" y="0"/>
                  </a:moveTo>
                  <a:cubicBezTo>
                    <a:pt x="266" y="165"/>
                    <a:pt x="45" y="564"/>
                    <a:pt x="26" y="633"/>
                  </a:cubicBezTo>
                  <a:cubicBezTo>
                    <a:pt x="13" y="652"/>
                    <a:pt x="7" y="671"/>
                    <a:pt x="7" y="696"/>
                  </a:cubicBezTo>
                  <a:lnTo>
                    <a:pt x="7" y="747"/>
                  </a:lnTo>
                  <a:cubicBezTo>
                    <a:pt x="1" y="753"/>
                    <a:pt x="1" y="753"/>
                    <a:pt x="1" y="760"/>
                  </a:cubicBezTo>
                  <a:cubicBezTo>
                    <a:pt x="32" y="880"/>
                    <a:pt x="26" y="848"/>
                    <a:pt x="127" y="943"/>
                  </a:cubicBezTo>
                  <a:lnTo>
                    <a:pt x="133" y="943"/>
                  </a:lnTo>
                  <a:cubicBezTo>
                    <a:pt x="140" y="943"/>
                    <a:pt x="152" y="950"/>
                    <a:pt x="165" y="969"/>
                  </a:cubicBezTo>
                  <a:cubicBezTo>
                    <a:pt x="197" y="981"/>
                    <a:pt x="235" y="1006"/>
                    <a:pt x="260" y="1013"/>
                  </a:cubicBezTo>
                  <a:cubicBezTo>
                    <a:pt x="266" y="1013"/>
                    <a:pt x="279" y="1019"/>
                    <a:pt x="285" y="1019"/>
                  </a:cubicBezTo>
                  <a:cubicBezTo>
                    <a:pt x="320" y="1031"/>
                    <a:pt x="426" y="1096"/>
                    <a:pt x="571" y="1096"/>
                  </a:cubicBezTo>
                  <a:cubicBezTo>
                    <a:pt x="583" y="1096"/>
                    <a:pt x="595" y="1096"/>
                    <a:pt x="608" y="1095"/>
                  </a:cubicBezTo>
                  <a:cubicBezTo>
                    <a:pt x="741" y="1070"/>
                    <a:pt x="880" y="1019"/>
                    <a:pt x="924" y="766"/>
                  </a:cubicBezTo>
                  <a:cubicBezTo>
                    <a:pt x="975" y="570"/>
                    <a:pt x="1019" y="367"/>
                    <a:pt x="1102" y="178"/>
                  </a:cubicBezTo>
                  <a:cubicBezTo>
                    <a:pt x="1114" y="152"/>
                    <a:pt x="1121" y="127"/>
                    <a:pt x="1133" y="102"/>
                  </a:cubicBezTo>
                  <a:lnTo>
                    <a:pt x="1133" y="102"/>
                  </a:lnTo>
                  <a:cubicBezTo>
                    <a:pt x="1117" y="114"/>
                    <a:pt x="1101" y="118"/>
                    <a:pt x="1085" y="118"/>
                  </a:cubicBezTo>
                  <a:cubicBezTo>
                    <a:pt x="1076" y="118"/>
                    <a:pt x="1067" y="117"/>
                    <a:pt x="1057" y="114"/>
                  </a:cubicBezTo>
                  <a:cubicBezTo>
                    <a:pt x="760" y="57"/>
                    <a:pt x="564" y="19"/>
                    <a:pt x="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0"/>
            <p:cNvSpPr/>
            <p:nvPr/>
          </p:nvSpPr>
          <p:spPr>
            <a:xfrm>
              <a:off x="1899256" y="3754468"/>
              <a:ext cx="321050" cy="425446"/>
            </a:xfrm>
            <a:custGeom>
              <a:avLst/>
              <a:gdLst/>
              <a:ahLst/>
              <a:cxnLst/>
              <a:rect l="l" t="t" r="r" b="b"/>
              <a:pathLst>
                <a:path w="3437" h="4554" extrusionOk="0">
                  <a:moveTo>
                    <a:pt x="1933" y="301"/>
                  </a:moveTo>
                  <a:cubicBezTo>
                    <a:pt x="2286" y="301"/>
                    <a:pt x="2660" y="481"/>
                    <a:pt x="2880" y="673"/>
                  </a:cubicBezTo>
                  <a:cubicBezTo>
                    <a:pt x="3051" y="837"/>
                    <a:pt x="3082" y="983"/>
                    <a:pt x="2867" y="1122"/>
                  </a:cubicBezTo>
                  <a:cubicBezTo>
                    <a:pt x="2804" y="1147"/>
                    <a:pt x="2734" y="1153"/>
                    <a:pt x="2646" y="1153"/>
                  </a:cubicBezTo>
                  <a:cubicBezTo>
                    <a:pt x="2500" y="1128"/>
                    <a:pt x="2203" y="1046"/>
                    <a:pt x="1969" y="951"/>
                  </a:cubicBezTo>
                  <a:cubicBezTo>
                    <a:pt x="1741" y="856"/>
                    <a:pt x="1564" y="812"/>
                    <a:pt x="1456" y="704"/>
                  </a:cubicBezTo>
                  <a:cubicBezTo>
                    <a:pt x="1317" y="578"/>
                    <a:pt x="1583" y="337"/>
                    <a:pt x="1836" y="306"/>
                  </a:cubicBezTo>
                  <a:cubicBezTo>
                    <a:pt x="1868" y="302"/>
                    <a:pt x="1900" y="301"/>
                    <a:pt x="1933" y="301"/>
                  </a:cubicBezTo>
                  <a:close/>
                  <a:moveTo>
                    <a:pt x="1570" y="1255"/>
                  </a:moveTo>
                  <a:cubicBezTo>
                    <a:pt x="1817" y="1274"/>
                    <a:pt x="2013" y="1312"/>
                    <a:pt x="2317" y="1369"/>
                  </a:cubicBezTo>
                  <a:cubicBezTo>
                    <a:pt x="2322" y="1370"/>
                    <a:pt x="2329" y="1371"/>
                    <a:pt x="2336" y="1371"/>
                  </a:cubicBezTo>
                  <a:cubicBezTo>
                    <a:pt x="2353" y="1371"/>
                    <a:pt x="2373" y="1367"/>
                    <a:pt x="2386" y="1362"/>
                  </a:cubicBezTo>
                  <a:lnTo>
                    <a:pt x="2386" y="1362"/>
                  </a:lnTo>
                  <a:cubicBezTo>
                    <a:pt x="2380" y="1381"/>
                    <a:pt x="2367" y="1407"/>
                    <a:pt x="2355" y="1432"/>
                  </a:cubicBezTo>
                  <a:cubicBezTo>
                    <a:pt x="2266" y="1622"/>
                    <a:pt x="2222" y="1824"/>
                    <a:pt x="2177" y="2027"/>
                  </a:cubicBezTo>
                  <a:cubicBezTo>
                    <a:pt x="2133" y="2280"/>
                    <a:pt x="1994" y="2318"/>
                    <a:pt x="1861" y="2349"/>
                  </a:cubicBezTo>
                  <a:cubicBezTo>
                    <a:pt x="1848" y="2350"/>
                    <a:pt x="1836" y="2351"/>
                    <a:pt x="1824" y="2351"/>
                  </a:cubicBezTo>
                  <a:cubicBezTo>
                    <a:pt x="1679" y="2351"/>
                    <a:pt x="1573" y="2286"/>
                    <a:pt x="1538" y="2280"/>
                  </a:cubicBezTo>
                  <a:cubicBezTo>
                    <a:pt x="1532" y="2280"/>
                    <a:pt x="1526" y="2267"/>
                    <a:pt x="1513" y="2267"/>
                  </a:cubicBezTo>
                  <a:cubicBezTo>
                    <a:pt x="1500" y="2261"/>
                    <a:pt x="1450" y="2248"/>
                    <a:pt x="1418" y="2223"/>
                  </a:cubicBezTo>
                  <a:cubicBezTo>
                    <a:pt x="1405" y="2204"/>
                    <a:pt x="1386" y="2204"/>
                    <a:pt x="1386" y="2198"/>
                  </a:cubicBezTo>
                  <a:lnTo>
                    <a:pt x="1380" y="2198"/>
                  </a:lnTo>
                  <a:cubicBezTo>
                    <a:pt x="1279" y="2096"/>
                    <a:pt x="1292" y="2128"/>
                    <a:pt x="1254" y="2014"/>
                  </a:cubicBezTo>
                  <a:lnTo>
                    <a:pt x="1254" y="2008"/>
                  </a:lnTo>
                  <a:lnTo>
                    <a:pt x="1254" y="1963"/>
                  </a:lnTo>
                  <a:cubicBezTo>
                    <a:pt x="1273" y="1932"/>
                    <a:pt x="1273" y="1906"/>
                    <a:pt x="1279" y="1887"/>
                  </a:cubicBezTo>
                  <a:cubicBezTo>
                    <a:pt x="1304" y="1818"/>
                    <a:pt x="1526" y="1426"/>
                    <a:pt x="1570" y="1255"/>
                  </a:cubicBezTo>
                  <a:close/>
                  <a:moveTo>
                    <a:pt x="1114" y="1647"/>
                  </a:moveTo>
                  <a:lnTo>
                    <a:pt x="1114" y="1647"/>
                  </a:lnTo>
                  <a:cubicBezTo>
                    <a:pt x="1076" y="1729"/>
                    <a:pt x="1045" y="1824"/>
                    <a:pt x="1045" y="1900"/>
                  </a:cubicBezTo>
                  <a:cubicBezTo>
                    <a:pt x="1032" y="2134"/>
                    <a:pt x="1140" y="2280"/>
                    <a:pt x="1273" y="2406"/>
                  </a:cubicBezTo>
                  <a:cubicBezTo>
                    <a:pt x="1401" y="2511"/>
                    <a:pt x="1518" y="2603"/>
                    <a:pt x="1807" y="2603"/>
                  </a:cubicBezTo>
                  <a:cubicBezTo>
                    <a:pt x="1816" y="2603"/>
                    <a:pt x="1826" y="2603"/>
                    <a:pt x="1836" y="2603"/>
                  </a:cubicBezTo>
                  <a:cubicBezTo>
                    <a:pt x="2184" y="2584"/>
                    <a:pt x="2424" y="2299"/>
                    <a:pt x="2456" y="2065"/>
                  </a:cubicBezTo>
                  <a:cubicBezTo>
                    <a:pt x="2469" y="2014"/>
                    <a:pt x="2469" y="1976"/>
                    <a:pt x="2475" y="1938"/>
                  </a:cubicBezTo>
                  <a:lnTo>
                    <a:pt x="2500" y="1963"/>
                  </a:lnTo>
                  <a:cubicBezTo>
                    <a:pt x="2639" y="2134"/>
                    <a:pt x="2690" y="2223"/>
                    <a:pt x="2753" y="2444"/>
                  </a:cubicBezTo>
                  <a:cubicBezTo>
                    <a:pt x="2760" y="2514"/>
                    <a:pt x="2766" y="2470"/>
                    <a:pt x="2760" y="2571"/>
                  </a:cubicBezTo>
                  <a:cubicBezTo>
                    <a:pt x="2722" y="2780"/>
                    <a:pt x="2513" y="2963"/>
                    <a:pt x="2355" y="3077"/>
                  </a:cubicBezTo>
                  <a:cubicBezTo>
                    <a:pt x="2184" y="3178"/>
                    <a:pt x="2070" y="3166"/>
                    <a:pt x="1937" y="3178"/>
                  </a:cubicBezTo>
                  <a:cubicBezTo>
                    <a:pt x="1892" y="3183"/>
                    <a:pt x="1856" y="3185"/>
                    <a:pt x="1825" y="3185"/>
                  </a:cubicBezTo>
                  <a:cubicBezTo>
                    <a:pt x="1742" y="3185"/>
                    <a:pt x="1696" y="3172"/>
                    <a:pt x="1627" y="3172"/>
                  </a:cubicBezTo>
                  <a:cubicBezTo>
                    <a:pt x="1633" y="3172"/>
                    <a:pt x="1614" y="3166"/>
                    <a:pt x="1564" y="3153"/>
                  </a:cubicBezTo>
                  <a:cubicBezTo>
                    <a:pt x="1304" y="3090"/>
                    <a:pt x="1222" y="3058"/>
                    <a:pt x="994" y="2925"/>
                  </a:cubicBezTo>
                  <a:cubicBezTo>
                    <a:pt x="684" y="2729"/>
                    <a:pt x="482" y="2603"/>
                    <a:pt x="425" y="2286"/>
                  </a:cubicBezTo>
                  <a:cubicBezTo>
                    <a:pt x="368" y="2033"/>
                    <a:pt x="728" y="1742"/>
                    <a:pt x="1114" y="1647"/>
                  </a:cubicBezTo>
                  <a:close/>
                  <a:moveTo>
                    <a:pt x="1146" y="3330"/>
                  </a:moveTo>
                  <a:cubicBezTo>
                    <a:pt x="1190" y="3355"/>
                    <a:pt x="1241" y="3368"/>
                    <a:pt x="1298" y="3393"/>
                  </a:cubicBezTo>
                  <a:cubicBezTo>
                    <a:pt x="1266" y="3457"/>
                    <a:pt x="1241" y="3552"/>
                    <a:pt x="1209" y="3621"/>
                  </a:cubicBezTo>
                  <a:cubicBezTo>
                    <a:pt x="1108" y="3849"/>
                    <a:pt x="1032" y="4096"/>
                    <a:pt x="931" y="4248"/>
                  </a:cubicBezTo>
                  <a:cubicBezTo>
                    <a:pt x="950" y="4178"/>
                    <a:pt x="963" y="4089"/>
                    <a:pt x="988" y="4001"/>
                  </a:cubicBezTo>
                  <a:cubicBezTo>
                    <a:pt x="1051" y="3779"/>
                    <a:pt x="1095" y="3552"/>
                    <a:pt x="1146" y="3330"/>
                  </a:cubicBezTo>
                  <a:close/>
                  <a:moveTo>
                    <a:pt x="1976" y="1"/>
                  </a:moveTo>
                  <a:cubicBezTo>
                    <a:pt x="1697" y="1"/>
                    <a:pt x="1416" y="120"/>
                    <a:pt x="1247" y="350"/>
                  </a:cubicBezTo>
                  <a:cubicBezTo>
                    <a:pt x="1114" y="514"/>
                    <a:pt x="1152" y="755"/>
                    <a:pt x="1304" y="907"/>
                  </a:cubicBezTo>
                  <a:cubicBezTo>
                    <a:pt x="1330" y="926"/>
                    <a:pt x="1342" y="938"/>
                    <a:pt x="1361" y="957"/>
                  </a:cubicBezTo>
                  <a:cubicBezTo>
                    <a:pt x="1368" y="1071"/>
                    <a:pt x="1368" y="1122"/>
                    <a:pt x="1336" y="1210"/>
                  </a:cubicBezTo>
                  <a:cubicBezTo>
                    <a:pt x="1317" y="1229"/>
                    <a:pt x="1298" y="1280"/>
                    <a:pt x="1266" y="1337"/>
                  </a:cubicBezTo>
                  <a:cubicBezTo>
                    <a:pt x="1241" y="1335"/>
                    <a:pt x="1216" y="1334"/>
                    <a:pt x="1191" y="1334"/>
                  </a:cubicBezTo>
                  <a:cubicBezTo>
                    <a:pt x="790" y="1334"/>
                    <a:pt x="376" y="1569"/>
                    <a:pt x="210" y="1938"/>
                  </a:cubicBezTo>
                  <a:cubicBezTo>
                    <a:pt x="1" y="2425"/>
                    <a:pt x="425" y="2919"/>
                    <a:pt x="925" y="3210"/>
                  </a:cubicBezTo>
                  <a:cubicBezTo>
                    <a:pt x="855" y="3507"/>
                    <a:pt x="747" y="3805"/>
                    <a:pt x="697" y="4108"/>
                  </a:cubicBezTo>
                  <a:cubicBezTo>
                    <a:pt x="684" y="4197"/>
                    <a:pt x="652" y="4286"/>
                    <a:pt x="703" y="4444"/>
                  </a:cubicBezTo>
                  <a:cubicBezTo>
                    <a:pt x="732" y="4521"/>
                    <a:pt x="792" y="4554"/>
                    <a:pt x="855" y="4554"/>
                  </a:cubicBezTo>
                  <a:cubicBezTo>
                    <a:pt x="917" y="4554"/>
                    <a:pt x="982" y="4522"/>
                    <a:pt x="1026" y="4469"/>
                  </a:cubicBezTo>
                  <a:cubicBezTo>
                    <a:pt x="1203" y="4260"/>
                    <a:pt x="1273" y="3982"/>
                    <a:pt x="1393" y="3748"/>
                  </a:cubicBezTo>
                  <a:cubicBezTo>
                    <a:pt x="1412" y="3666"/>
                    <a:pt x="1500" y="3558"/>
                    <a:pt x="1519" y="3463"/>
                  </a:cubicBezTo>
                  <a:lnTo>
                    <a:pt x="1659" y="3488"/>
                  </a:lnTo>
                  <a:cubicBezTo>
                    <a:pt x="1742" y="3499"/>
                    <a:pt x="1827" y="3506"/>
                    <a:pt x="1912" y="3506"/>
                  </a:cubicBezTo>
                  <a:cubicBezTo>
                    <a:pt x="2071" y="3506"/>
                    <a:pt x="2231" y="3483"/>
                    <a:pt x="2380" y="3425"/>
                  </a:cubicBezTo>
                  <a:cubicBezTo>
                    <a:pt x="2608" y="3330"/>
                    <a:pt x="2804" y="3140"/>
                    <a:pt x="2930" y="2925"/>
                  </a:cubicBezTo>
                  <a:cubicBezTo>
                    <a:pt x="3196" y="2520"/>
                    <a:pt x="2943" y="1982"/>
                    <a:pt x="2595" y="1723"/>
                  </a:cubicBezTo>
                  <a:cubicBezTo>
                    <a:pt x="2582" y="1717"/>
                    <a:pt x="2570" y="1704"/>
                    <a:pt x="2563" y="1698"/>
                  </a:cubicBezTo>
                  <a:cubicBezTo>
                    <a:pt x="2560" y="1698"/>
                    <a:pt x="2560" y="1699"/>
                    <a:pt x="2560" y="1700"/>
                  </a:cubicBezTo>
                  <a:lnTo>
                    <a:pt x="2560" y="1700"/>
                  </a:lnTo>
                  <a:lnTo>
                    <a:pt x="2513" y="1666"/>
                  </a:lnTo>
                  <a:lnTo>
                    <a:pt x="2513" y="1666"/>
                  </a:lnTo>
                  <a:cubicBezTo>
                    <a:pt x="2532" y="1680"/>
                    <a:pt x="2537" y="1687"/>
                    <a:pt x="2535" y="1687"/>
                  </a:cubicBezTo>
                  <a:cubicBezTo>
                    <a:pt x="2535" y="1687"/>
                    <a:pt x="2533" y="1687"/>
                    <a:pt x="2532" y="1685"/>
                  </a:cubicBezTo>
                  <a:cubicBezTo>
                    <a:pt x="2519" y="1672"/>
                    <a:pt x="2506" y="1666"/>
                    <a:pt x="2500" y="1660"/>
                  </a:cubicBezTo>
                  <a:cubicBezTo>
                    <a:pt x="2519" y="1577"/>
                    <a:pt x="2551" y="1502"/>
                    <a:pt x="2627" y="1381"/>
                  </a:cubicBezTo>
                  <a:cubicBezTo>
                    <a:pt x="2627" y="1375"/>
                    <a:pt x="2633" y="1375"/>
                    <a:pt x="2633" y="1369"/>
                  </a:cubicBezTo>
                  <a:cubicBezTo>
                    <a:pt x="2650" y="1369"/>
                    <a:pt x="2668" y="1370"/>
                    <a:pt x="2685" y="1370"/>
                  </a:cubicBezTo>
                  <a:cubicBezTo>
                    <a:pt x="2948" y="1370"/>
                    <a:pt x="3177" y="1276"/>
                    <a:pt x="3278" y="1021"/>
                  </a:cubicBezTo>
                  <a:cubicBezTo>
                    <a:pt x="3437" y="451"/>
                    <a:pt x="2658" y="116"/>
                    <a:pt x="2171" y="21"/>
                  </a:cubicBezTo>
                  <a:cubicBezTo>
                    <a:pt x="2107" y="8"/>
                    <a:pt x="204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50"/>
          <p:cNvGrpSpPr/>
          <p:nvPr/>
        </p:nvGrpSpPr>
        <p:grpSpPr>
          <a:xfrm>
            <a:off x="1940237" y="4182536"/>
            <a:ext cx="250346" cy="197703"/>
            <a:chOff x="3420066" y="1415041"/>
            <a:chExt cx="80239" cy="63358"/>
          </a:xfrm>
        </p:grpSpPr>
        <p:sp>
          <p:nvSpPr>
            <p:cNvPr id="832" name="Google Shape;832;p50"/>
            <p:cNvSpPr/>
            <p:nvPr/>
          </p:nvSpPr>
          <p:spPr>
            <a:xfrm>
              <a:off x="3423364" y="1415041"/>
              <a:ext cx="76941" cy="63358"/>
            </a:xfrm>
            <a:custGeom>
              <a:avLst/>
              <a:gdLst/>
              <a:ahLst/>
              <a:cxnLst/>
              <a:rect l="l" t="t" r="r" b="b"/>
              <a:pathLst>
                <a:path w="3529" h="2906" extrusionOk="0">
                  <a:moveTo>
                    <a:pt x="778" y="1"/>
                  </a:moveTo>
                  <a:cubicBezTo>
                    <a:pt x="200" y="1"/>
                    <a:pt x="1" y="675"/>
                    <a:pt x="80" y="1213"/>
                  </a:cubicBezTo>
                  <a:cubicBezTo>
                    <a:pt x="86" y="1586"/>
                    <a:pt x="396" y="2232"/>
                    <a:pt x="814" y="2567"/>
                  </a:cubicBezTo>
                  <a:cubicBezTo>
                    <a:pt x="966" y="2700"/>
                    <a:pt x="1143" y="2801"/>
                    <a:pt x="1333" y="2877"/>
                  </a:cubicBezTo>
                  <a:cubicBezTo>
                    <a:pt x="1368" y="2895"/>
                    <a:pt x="1404" y="2906"/>
                    <a:pt x="1438" y="2906"/>
                  </a:cubicBezTo>
                  <a:cubicBezTo>
                    <a:pt x="1477" y="2906"/>
                    <a:pt x="1514" y="2892"/>
                    <a:pt x="1548" y="2858"/>
                  </a:cubicBezTo>
                  <a:cubicBezTo>
                    <a:pt x="1560" y="2852"/>
                    <a:pt x="1567" y="2833"/>
                    <a:pt x="1567" y="2827"/>
                  </a:cubicBezTo>
                  <a:cubicBezTo>
                    <a:pt x="1598" y="2851"/>
                    <a:pt x="1636" y="2865"/>
                    <a:pt x="1681" y="2865"/>
                  </a:cubicBezTo>
                  <a:cubicBezTo>
                    <a:pt x="1728" y="2865"/>
                    <a:pt x="1784" y="2850"/>
                    <a:pt x="1845" y="2814"/>
                  </a:cubicBezTo>
                  <a:cubicBezTo>
                    <a:pt x="2073" y="2725"/>
                    <a:pt x="2636" y="2257"/>
                    <a:pt x="2896" y="1941"/>
                  </a:cubicBezTo>
                  <a:cubicBezTo>
                    <a:pt x="3212" y="1618"/>
                    <a:pt x="3528" y="1175"/>
                    <a:pt x="3427" y="682"/>
                  </a:cubicBezTo>
                  <a:cubicBezTo>
                    <a:pt x="3357" y="294"/>
                    <a:pt x="2989" y="2"/>
                    <a:pt x="2604" y="2"/>
                  </a:cubicBezTo>
                  <a:cubicBezTo>
                    <a:pt x="2537" y="2"/>
                    <a:pt x="2469" y="11"/>
                    <a:pt x="2402" y="30"/>
                  </a:cubicBezTo>
                  <a:cubicBezTo>
                    <a:pt x="2067" y="112"/>
                    <a:pt x="1801" y="422"/>
                    <a:pt x="1636" y="644"/>
                  </a:cubicBezTo>
                  <a:cubicBezTo>
                    <a:pt x="1529" y="409"/>
                    <a:pt x="1301" y="131"/>
                    <a:pt x="997" y="30"/>
                  </a:cubicBezTo>
                  <a:cubicBezTo>
                    <a:pt x="919" y="10"/>
                    <a:pt x="846" y="1"/>
                    <a:pt x="778"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0"/>
            <p:cNvSpPr/>
            <p:nvPr/>
          </p:nvSpPr>
          <p:spPr>
            <a:xfrm>
              <a:off x="3428700" y="1421887"/>
              <a:ext cx="67893" cy="50800"/>
            </a:xfrm>
            <a:custGeom>
              <a:avLst/>
              <a:gdLst/>
              <a:ahLst/>
              <a:cxnLst/>
              <a:rect l="l" t="t" r="r" b="b"/>
              <a:pathLst>
                <a:path w="3114" h="2330" extrusionOk="0">
                  <a:moveTo>
                    <a:pt x="2099" y="0"/>
                  </a:moveTo>
                  <a:cubicBezTo>
                    <a:pt x="1928" y="0"/>
                    <a:pt x="1752" y="95"/>
                    <a:pt x="1588" y="298"/>
                  </a:cubicBezTo>
                  <a:cubicBezTo>
                    <a:pt x="1487" y="431"/>
                    <a:pt x="1417" y="576"/>
                    <a:pt x="1386" y="640"/>
                  </a:cubicBezTo>
                  <a:cubicBezTo>
                    <a:pt x="1354" y="678"/>
                    <a:pt x="1373" y="703"/>
                    <a:pt x="1291" y="773"/>
                  </a:cubicBezTo>
                  <a:cubicBezTo>
                    <a:pt x="1263" y="792"/>
                    <a:pt x="1232" y="800"/>
                    <a:pt x="1202" y="800"/>
                  </a:cubicBezTo>
                  <a:cubicBezTo>
                    <a:pt x="1144" y="800"/>
                    <a:pt x="1086" y="770"/>
                    <a:pt x="1044" y="728"/>
                  </a:cubicBezTo>
                  <a:cubicBezTo>
                    <a:pt x="1019" y="703"/>
                    <a:pt x="1012" y="684"/>
                    <a:pt x="1012" y="684"/>
                  </a:cubicBezTo>
                  <a:cubicBezTo>
                    <a:pt x="1006" y="671"/>
                    <a:pt x="993" y="665"/>
                    <a:pt x="987" y="652"/>
                  </a:cubicBezTo>
                  <a:cubicBezTo>
                    <a:pt x="974" y="633"/>
                    <a:pt x="962" y="621"/>
                    <a:pt x="955" y="614"/>
                  </a:cubicBezTo>
                  <a:cubicBezTo>
                    <a:pt x="892" y="551"/>
                    <a:pt x="911" y="551"/>
                    <a:pt x="829" y="456"/>
                  </a:cubicBezTo>
                  <a:cubicBezTo>
                    <a:pt x="804" y="425"/>
                    <a:pt x="696" y="260"/>
                    <a:pt x="614" y="197"/>
                  </a:cubicBezTo>
                  <a:cubicBezTo>
                    <a:pt x="595" y="178"/>
                    <a:pt x="563" y="159"/>
                    <a:pt x="544" y="146"/>
                  </a:cubicBezTo>
                  <a:cubicBezTo>
                    <a:pt x="538" y="140"/>
                    <a:pt x="532" y="140"/>
                    <a:pt x="519" y="140"/>
                  </a:cubicBezTo>
                  <a:cubicBezTo>
                    <a:pt x="487" y="133"/>
                    <a:pt x="456" y="114"/>
                    <a:pt x="424" y="114"/>
                  </a:cubicBezTo>
                  <a:lnTo>
                    <a:pt x="348" y="114"/>
                  </a:lnTo>
                  <a:cubicBezTo>
                    <a:pt x="329" y="114"/>
                    <a:pt x="316" y="127"/>
                    <a:pt x="297" y="127"/>
                  </a:cubicBezTo>
                  <a:cubicBezTo>
                    <a:pt x="291" y="127"/>
                    <a:pt x="291" y="127"/>
                    <a:pt x="285" y="133"/>
                  </a:cubicBezTo>
                  <a:cubicBezTo>
                    <a:pt x="272" y="133"/>
                    <a:pt x="266" y="140"/>
                    <a:pt x="259" y="146"/>
                  </a:cubicBezTo>
                  <a:cubicBezTo>
                    <a:pt x="253" y="159"/>
                    <a:pt x="247" y="159"/>
                    <a:pt x="234" y="165"/>
                  </a:cubicBezTo>
                  <a:lnTo>
                    <a:pt x="190" y="209"/>
                  </a:lnTo>
                  <a:cubicBezTo>
                    <a:pt x="120" y="298"/>
                    <a:pt x="13" y="488"/>
                    <a:pt x="25" y="703"/>
                  </a:cubicBezTo>
                  <a:cubicBezTo>
                    <a:pt x="0" y="1393"/>
                    <a:pt x="411" y="2032"/>
                    <a:pt x="1114" y="2323"/>
                  </a:cubicBezTo>
                  <a:lnTo>
                    <a:pt x="1120" y="2329"/>
                  </a:lnTo>
                  <a:cubicBezTo>
                    <a:pt x="1139" y="2310"/>
                    <a:pt x="1164" y="2278"/>
                    <a:pt x="1196" y="2253"/>
                  </a:cubicBezTo>
                  <a:cubicBezTo>
                    <a:pt x="2031" y="1741"/>
                    <a:pt x="3113" y="741"/>
                    <a:pt x="2480" y="165"/>
                  </a:cubicBezTo>
                  <a:cubicBezTo>
                    <a:pt x="2362" y="57"/>
                    <a:pt x="2232" y="0"/>
                    <a:pt x="2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0"/>
            <p:cNvSpPr/>
            <p:nvPr/>
          </p:nvSpPr>
          <p:spPr>
            <a:xfrm>
              <a:off x="3420066" y="1415041"/>
              <a:ext cx="77072" cy="63358"/>
            </a:xfrm>
            <a:custGeom>
              <a:avLst/>
              <a:gdLst/>
              <a:ahLst/>
              <a:cxnLst/>
              <a:rect l="l" t="t" r="r" b="b"/>
              <a:pathLst>
                <a:path w="3535" h="2906" extrusionOk="0">
                  <a:moveTo>
                    <a:pt x="2498" y="294"/>
                  </a:moveTo>
                  <a:cubicBezTo>
                    <a:pt x="2630" y="294"/>
                    <a:pt x="2758" y="350"/>
                    <a:pt x="2876" y="454"/>
                  </a:cubicBezTo>
                  <a:cubicBezTo>
                    <a:pt x="3509" y="1049"/>
                    <a:pt x="2427" y="2042"/>
                    <a:pt x="1592" y="2548"/>
                  </a:cubicBezTo>
                  <a:cubicBezTo>
                    <a:pt x="1560" y="2574"/>
                    <a:pt x="1535" y="2599"/>
                    <a:pt x="1516" y="2630"/>
                  </a:cubicBezTo>
                  <a:lnTo>
                    <a:pt x="1510" y="2624"/>
                  </a:lnTo>
                  <a:cubicBezTo>
                    <a:pt x="807" y="2327"/>
                    <a:pt x="396" y="1688"/>
                    <a:pt x="421" y="998"/>
                  </a:cubicBezTo>
                  <a:cubicBezTo>
                    <a:pt x="409" y="783"/>
                    <a:pt x="523" y="593"/>
                    <a:pt x="586" y="511"/>
                  </a:cubicBezTo>
                  <a:lnTo>
                    <a:pt x="630" y="460"/>
                  </a:lnTo>
                  <a:cubicBezTo>
                    <a:pt x="643" y="460"/>
                    <a:pt x="649" y="454"/>
                    <a:pt x="655" y="447"/>
                  </a:cubicBezTo>
                  <a:cubicBezTo>
                    <a:pt x="662" y="435"/>
                    <a:pt x="681" y="435"/>
                    <a:pt x="681" y="428"/>
                  </a:cubicBezTo>
                  <a:cubicBezTo>
                    <a:pt x="687" y="428"/>
                    <a:pt x="687" y="428"/>
                    <a:pt x="693" y="422"/>
                  </a:cubicBezTo>
                  <a:cubicBezTo>
                    <a:pt x="712" y="416"/>
                    <a:pt x="725" y="416"/>
                    <a:pt x="744" y="416"/>
                  </a:cubicBezTo>
                  <a:lnTo>
                    <a:pt x="820" y="416"/>
                  </a:lnTo>
                  <a:lnTo>
                    <a:pt x="915" y="435"/>
                  </a:lnTo>
                  <a:cubicBezTo>
                    <a:pt x="928" y="435"/>
                    <a:pt x="934" y="447"/>
                    <a:pt x="940" y="447"/>
                  </a:cubicBezTo>
                  <a:cubicBezTo>
                    <a:pt x="959" y="454"/>
                    <a:pt x="991" y="479"/>
                    <a:pt x="1010" y="492"/>
                  </a:cubicBezTo>
                  <a:cubicBezTo>
                    <a:pt x="1092" y="555"/>
                    <a:pt x="1200" y="720"/>
                    <a:pt x="1225" y="751"/>
                  </a:cubicBezTo>
                  <a:cubicBezTo>
                    <a:pt x="1307" y="846"/>
                    <a:pt x="1288" y="846"/>
                    <a:pt x="1351" y="909"/>
                  </a:cubicBezTo>
                  <a:cubicBezTo>
                    <a:pt x="1351" y="922"/>
                    <a:pt x="1370" y="928"/>
                    <a:pt x="1383" y="954"/>
                  </a:cubicBezTo>
                  <a:cubicBezTo>
                    <a:pt x="1389" y="960"/>
                    <a:pt x="1402" y="966"/>
                    <a:pt x="1408" y="985"/>
                  </a:cubicBezTo>
                  <a:cubicBezTo>
                    <a:pt x="1408" y="985"/>
                    <a:pt x="1415" y="998"/>
                    <a:pt x="1440" y="1023"/>
                  </a:cubicBezTo>
                  <a:cubicBezTo>
                    <a:pt x="1482" y="1065"/>
                    <a:pt x="1540" y="1095"/>
                    <a:pt x="1598" y="1095"/>
                  </a:cubicBezTo>
                  <a:cubicBezTo>
                    <a:pt x="1628" y="1095"/>
                    <a:pt x="1659" y="1087"/>
                    <a:pt x="1687" y="1068"/>
                  </a:cubicBezTo>
                  <a:cubicBezTo>
                    <a:pt x="1782" y="998"/>
                    <a:pt x="1756" y="973"/>
                    <a:pt x="1782" y="935"/>
                  </a:cubicBezTo>
                  <a:cubicBezTo>
                    <a:pt x="1813" y="871"/>
                    <a:pt x="1883" y="732"/>
                    <a:pt x="1984" y="593"/>
                  </a:cubicBezTo>
                  <a:cubicBezTo>
                    <a:pt x="2149" y="389"/>
                    <a:pt x="2326" y="294"/>
                    <a:pt x="2498" y="294"/>
                  </a:cubicBezTo>
                  <a:close/>
                  <a:moveTo>
                    <a:pt x="777" y="1"/>
                  </a:moveTo>
                  <a:cubicBezTo>
                    <a:pt x="200" y="1"/>
                    <a:pt x="0" y="675"/>
                    <a:pt x="80" y="1213"/>
                  </a:cubicBezTo>
                  <a:cubicBezTo>
                    <a:pt x="86" y="1586"/>
                    <a:pt x="396" y="2232"/>
                    <a:pt x="814" y="2567"/>
                  </a:cubicBezTo>
                  <a:cubicBezTo>
                    <a:pt x="965" y="2700"/>
                    <a:pt x="1143" y="2801"/>
                    <a:pt x="1332" y="2877"/>
                  </a:cubicBezTo>
                  <a:cubicBezTo>
                    <a:pt x="1368" y="2895"/>
                    <a:pt x="1404" y="2906"/>
                    <a:pt x="1438" y="2906"/>
                  </a:cubicBezTo>
                  <a:cubicBezTo>
                    <a:pt x="1477" y="2906"/>
                    <a:pt x="1514" y="2892"/>
                    <a:pt x="1548" y="2858"/>
                  </a:cubicBezTo>
                  <a:cubicBezTo>
                    <a:pt x="1560" y="2852"/>
                    <a:pt x="1567" y="2833"/>
                    <a:pt x="1567" y="2827"/>
                  </a:cubicBezTo>
                  <a:cubicBezTo>
                    <a:pt x="1597" y="2851"/>
                    <a:pt x="1634" y="2865"/>
                    <a:pt x="1677" y="2865"/>
                  </a:cubicBezTo>
                  <a:cubicBezTo>
                    <a:pt x="1726" y="2865"/>
                    <a:pt x="1782" y="2848"/>
                    <a:pt x="1845" y="2808"/>
                  </a:cubicBezTo>
                  <a:cubicBezTo>
                    <a:pt x="2073" y="2725"/>
                    <a:pt x="2636" y="2257"/>
                    <a:pt x="2895" y="1941"/>
                  </a:cubicBezTo>
                  <a:cubicBezTo>
                    <a:pt x="3218" y="1605"/>
                    <a:pt x="3534" y="1169"/>
                    <a:pt x="3433" y="675"/>
                  </a:cubicBezTo>
                  <a:cubicBezTo>
                    <a:pt x="3358" y="293"/>
                    <a:pt x="2994" y="2"/>
                    <a:pt x="2606" y="2"/>
                  </a:cubicBezTo>
                  <a:cubicBezTo>
                    <a:pt x="2538" y="2"/>
                    <a:pt x="2470" y="11"/>
                    <a:pt x="2402" y="30"/>
                  </a:cubicBezTo>
                  <a:cubicBezTo>
                    <a:pt x="2066" y="112"/>
                    <a:pt x="1801" y="422"/>
                    <a:pt x="1636" y="644"/>
                  </a:cubicBezTo>
                  <a:cubicBezTo>
                    <a:pt x="1529" y="409"/>
                    <a:pt x="1301" y="131"/>
                    <a:pt x="997" y="30"/>
                  </a:cubicBezTo>
                  <a:cubicBezTo>
                    <a:pt x="919" y="10"/>
                    <a:pt x="845" y="1"/>
                    <a:pt x="777" y="1"/>
                  </a:cubicBezTo>
                  <a:close/>
                </a:path>
              </a:pathLst>
            </a:custGeom>
            <a:solidFill>
              <a:srgbClr val="122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690852" y="1336715"/>
            <a:ext cx="6392917" cy="2677656"/>
          </a:xfrm>
          <a:prstGeom prst="rect">
            <a:avLst/>
          </a:prstGeom>
        </p:spPr>
        <p:txBody>
          <a:bodyPr wrap="square">
            <a:spAutoFit/>
          </a:bodyPr>
          <a:lstStyle/>
          <a:p>
            <a:pPr lvl="0" algn="just">
              <a:buClr>
                <a:srgbClr val="2B2928"/>
              </a:buClr>
              <a:buSzPts val="1100"/>
              <a:tabLst>
                <a:tab pos="360045" algn="l"/>
              </a:tabLst>
            </a:pP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 </a:t>
            </a: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rPr>
              <a:t>Hợp chất của carbon là hợp chất hữu cơ (trừ CO, CO</a:t>
            </a:r>
            <a:r>
              <a:rPr lang="vi-VN" sz="2800" baseline="-250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rPr>
              <a:t>, muối carbonate,...). Hợp chất hữu cơ gồm hai loại: hydrocarbon và dẫn xuất của hydrocarbon.</a:t>
            </a:r>
          </a:p>
          <a:p>
            <a:pPr lvl="0" algn="just">
              <a:buClr>
                <a:srgbClr val="2B2928"/>
              </a:buClr>
              <a:buSzPts val="1100"/>
              <a:tabLst>
                <a:tab pos="360045" algn="l"/>
              </a:tabLst>
            </a:pP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 </a:t>
            </a: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rPr>
              <a:t>Hoá học hữu cơ là ngành hoá học nghiên cứu về các hợp chất hữu cơ.</a:t>
            </a:r>
            <a:endParaRPr lang="vi-VN" sz="2800" dirty="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421" y="264866"/>
            <a:ext cx="1300162"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36EADFA-9C2D-AF2F-AD7A-9E349C1739ED}"/>
              </a:ext>
            </a:extLst>
          </p:cNvPr>
          <p:cNvSpPr txBox="1"/>
          <p:nvPr/>
        </p:nvSpPr>
        <p:spPr>
          <a:xfrm>
            <a:off x="2653562" y="816467"/>
            <a:ext cx="4467497" cy="523220"/>
          </a:xfrm>
          <a:prstGeom prst="rect">
            <a:avLst/>
          </a:prstGeom>
          <a:solidFill>
            <a:schemeClr val="tx2"/>
          </a:solidFill>
        </p:spPr>
        <p:txBody>
          <a:bodyPr wrap="square">
            <a:spAutoFit/>
          </a:bodyPr>
          <a:lstStyle/>
          <a:p>
            <a:pPr marL="0" lvl="0" indent="0" algn="ctr"/>
            <a:r>
              <a:rPr lang="en-US" sz="2800" b="1">
                <a:solidFill>
                  <a:srgbClr val="C00000"/>
                </a:solidFill>
                <a:latin typeface="Times New Roman" panose="02020603050405020304" pitchFamily="18" charset="0"/>
                <a:cs typeface="Times New Roman" panose="02020603050405020304" pitchFamily="18" charset="0"/>
              </a:rPr>
              <a:t>KIẾN THỨC CỐT LỖI</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11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1"/>
        <p:cNvGrpSpPr/>
        <p:nvPr/>
      </p:nvGrpSpPr>
      <p:grpSpPr>
        <a:xfrm>
          <a:off x="0" y="0"/>
          <a:ext cx="0" cy="0"/>
          <a:chOff x="0" y="0"/>
          <a:chExt cx="0" cy="0"/>
        </a:xfrm>
      </p:grpSpPr>
      <p:sp>
        <p:nvSpPr>
          <p:cNvPr id="822" name="Google Shape;822;p50"/>
          <p:cNvSpPr/>
          <p:nvPr/>
        </p:nvSpPr>
        <p:spPr>
          <a:xfrm>
            <a:off x="1240222" y="546538"/>
            <a:ext cx="7294178" cy="4049805"/>
          </a:xfrm>
          <a:custGeom>
            <a:avLst/>
            <a:gdLst/>
            <a:ahLst/>
            <a:cxnLst/>
            <a:rect l="l" t="t" r="r" b="b"/>
            <a:pathLst>
              <a:path w="235647" h="62374" extrusionOk="0">
                <a:moveTo>
                  <a:pt x="1452" y="41207"/>
                </a:moveTo>
                <a:cubicBezTo>
                  <a:pt x="4881" y="50605"/>
                  <a:pt x="15231" y="56007"/>
                  <a:pt x="32694" y="59495"/>
                </a:cubicBezTo>
                <a:cubicBezTo>
                  <a:pt x="50157" y="62984"/>
                  <a:pt x="78926" y="62075"/>
                  <a:pt x="106231" y="62138"/>
                </a:cubicBezTo>
                <a:cubicBezTo>
                  <a:pt x="133536" y="62202"/>
                  <a:pt x="175760" y="63365"/>
                  <a:pt x="196524" y="59876"/>
                </a:cubicBezTo>
                <a:cubicBezTo>
                  <a:pt x="217288" y="56388"/>
                  <a:pt x="225353" y="50351"/>
                  <a:pt x="230814" y="41207"/>
                </a:cubicBezTo>
                <a:cubicBezTo>
                  <a:pt x="236275" y="32063"/>
                  <a:pt x="238734" y="11479"/>
                  <a:pt x="229290" y="5012"/>
                </a:cubicBezTo>
                <a:cubicBezTo>
                  <a:pt x="219846" y="-1455"/>
                  <a:pt x="200317" y="2871"/>
                  <a:pt x="174151" y="2406"/>
                </a:cubicBezTo>
                <a:cubicBezTo>
                  <a:pt x="147985" y="1941"/>
                  <a:pt x="99300" y="2104"/>
                  <a:pt x="72295" y="2221"/>
                </a:cubicBezTo>
                <a:cubicBezTo>
                  <a:pt x="45290" y="2338"/>
                  <a:pt x="23927" y="-3391"/>
                  <a:pt x="12120" y="3107"/>
                </a:cubicBezTo>
                <a:cubicBezTo>
                  <a:pt x="313" y="9605"/>
                  <a:pt x="-1977" y="31809"/>
                  <a:pt x="1452" y="41207"/>
                </a:cubicBezTo>
                <a:close/>
              </a:path>
            </a:pathLst>
          </a:custGeom>
          <a:solidFill>
            <a:schemeClr val="dk2"/>
          </a:solidFill>
          <a:ln>
            <a:noFill/>
          </a:ln>
          <a:effectLst>
            <a:outerShdw dist="66675" dir="8040000" algn="bl" rotWithShape="0">
              <a:schemeClr val="dk1">
                <a:alpha val="22000"/>
              </a:schemeClr>
            </a:outerShdw>
          </a:effectLst>
        </p:spPr>
      </p:sp>
      <p:grpSp>
        <p:nvGrpSpPr>
          <p:cNvPr id="824" name="Google Shape;824;p50"/>
          <p:cNvGrpSpPr/>
          <p:nvPr/>
        </p:nvGrpSpPr>
        <p:grpSpPr>
          <a:xfrm>
            <a:off x="7611069" y="3636083"/>
            <a:ext cx="321050" cy="425446"/>
            <a:chOff x="1899256" y="3754468"/>
            <a:chExt cx="321050" cy="425446"/>
          </a:xfrm>
        </p:grpSpPr>
        <p:sp>
          <p:nvSpPr>
            <p:cNvPr id="825" name="Google Shape;825;p50"/>
            <p:cNvSpPr/>
            <p:nvPr/>
          </p:nvSpPr>
          <p:spPr>
            <a:xfrm>
              <a:off x="1899256" y="3754612"/>
              <a:ext cx="321050" cy="425166"/>
            </a:xfrm>
            <a:custGeom>
              <a:avLst/>
              <a:gdLst/>
              <a:ahLst/>
              <a:cxnLst/>
              <a:rect l="l" t="t" r="r" b="b"/>
              <a:pathLst>
                <a:path w="3437" h="4551" extrusionOk="0">
                  <a:moveTo>
                    <a:pt x="2513" y="1666"/>
                  </a:moveTo>
                  <a:lnTo>
                    <a:pt x="2535" y="1680"/>
                  </a:lnTo>
                  <a:lnTo>
                    <a:pt x="2535" y="1680"/>
                  </a:lnTo>
                  <a:cubicBezTo>
                    <a:pt x="2532" y="1678"/>
                    <a:pt x="2526" y="1673"/>
                    <a:pt x="2513" y="1666"/>
                  </a:cubicBezTo>
                  <a:close/>
                  <a:moveTo>
                    <a:pt x="1970" y="1"/>
                  </a:moveTo>
                  <a:cubicBezTo>
                    <a:pt x="1693" y="1"/>
                    <a:pt x="1415" y="115"/>
                    <a:pt x="1247" y="344"/>
                  </a:cubicBezTo>
                  <a:cubicBezTo>
                    <a:pt x="1114" y="508"/>
                    <a:pt x="1152" y="755"/>
                    <a:pt x="1304" y="907"/>
                  </a:cubicBezTo>
                  <a:cubicBezTo>
                    <a:pt x="1330" y="920"/>
                    <a:pt x="1342" y="939"/>
                    <a:pt x="1361" y="951"/>
                  </a:cubicBezTo>
                  <a:cubicBezTo>
                    <a:pt x="1368" y="1072"/>
                    <a:pt x="1368" y="1116"/>
                    <a:pt x="1336" y="1204"/>
                  </a:cubicBezTo>
                  <a:cubicBezTo>
                    <a:pt x="1317" y="1230"/>
                    <a:pt x="1298" y="1274"/>
                    <a:pt x="1266" y="1331"/>
                  </a:cubicBezTo>
                  <a:cubicBezTo>
                    <a:pt x="1242" y="1329"/>
                    <a:pt x="1217" y="1328"/>
                    <a:pt x="1193" y="1328"/>
                  </a:cubicBezTo>
                  <a:cubicBezTo>
                    <a:pt x="791" y="1328"/>
                    <a:pt x="377" y="1568"/>
                    <a:pt x="210" y="1932"/>
                  </a:cubicBezTo>
                  <a:cubicBezTo>
                    <a:pt x="1" y="2426"/>
                    <a:pt x="425" y="2913"/>
                    <a:pt x="925" y="3204"/>
                  </a:cubicBezTo>
                  <a:cubicBezTo>
                    <a:pt x="855" y="3508"/>
                    <a:pt x="747" y="3799"/>
                    <a:pt x="697" y="4109"/>
                  </a:cubicBezTo>
                  <a:cubicBezTo>
                    <a:pt x="684" y="4197"/>
                    <a:pt x="652" y="4280"/>
                    <a:pt x="703" y="4438"/>
                  </a:cubicBezTo>
                  <a:cubicBezTo>
                    <a:pt x="732" y="4516"/>
                    <a:pt x="793" y="4550"/>
                    <a:pt x="857" y="4550"/>
                  </a:cubicBezTo>
                  <a:cubicBezTo>
                    <a:pt x="918" y="4550"/>
                    <a:pt x="983" y="4519"/>
                    <a:pt x="1026" y="4463"/>
                  </a:cubicBezTo>
                  <a:cubicBezTo>
                    <a:pt x="1203" y="4261"/>
                    <a:pt x="1273" y="3982"/>
                    <a:pt x="1393" y="3742"/>
                  </a:cubicBezTo>
                  <a:cubicBezTo>
                    <a:pt x="1412" y="3666"/>
                    <a:pt x="1500" y="3552"/>
                    <a:pt x="1519" y="3457"/>
                  </a:cubicBezTo>
                  <a:lnTo>
                    <a:pt x="1659" y="3482"/>
                  </a:lnTo>
                  <a:cubicBezTo>
                    <a:pt x="1742" y="3493"/>
                    <a:pt x="1827" y="3500"/>
                    <a:pt x="1912" y="3500"/>
                  </a:cubicBezTo>
                  <a:cubicBezTo>
                    <a:pt x="2071" y="3500"/>
                    <a:pt x="2231" y="3477"/>
                    <a:pt x="2380" y="3419"/>
                  </a:cubicBezTo>
                  <a:cubicBezTo>
                    <a:pt x="2608" y="3324"/>
                    <a:pt x="2804" y="3134"/>
                    <a:pt x="2930" y="2919"/>
                  </a:cubicBezTo>
                  <a:cubicBezTo>
                    <a:pt x="3196" y="2521"/>
                    <a:pt x="2943" y="1983"/>
                    <a:pt x="2595" y="1717"/>
                  </a:cubicBezTo>
                  <a:cubicBezTo>
                    <a:pt x="2590" y="1715"/>
                    <a:pt x="2586" y="1712"/>
                    <a:pt x="2581" y="1710"/>
                  </a:cubicBezTo>
                  <a:lnTo>
                    <a:pt x="2581" y="1710"/>
                  </a:lnTo>
                  <a:lnTo>
                    <a:pt x="2566" y="1700"/>
                  </a:lnTo>
                  <a:lnTo>
                    <a:pt x="2566" y="1700"/>
                  </a:lnTo>
                  <a:cubicBezTo>
                    <a:pt x="2565" y="1699"/>
                    <a:pt x="2564" y="1699"/>
                    <a:pt x="2563" y="1698"/>
                  </a:cubicBezTo>
                  <a:cubicBezTo>
                    <a:pt x="2563" y="1698"/>
                    <a:pt x="2563" y="1698"/>
                    <a:pt x="2563" y="1698"/>
                  </a:cubicBezTo>
                  <a:lnTo>
                    <a:pt x="2563" y="1698"/>
                  </a:lnTo>
                  <a:lnTo>
                    <a:pt x="2535" y="1680"/>
                  </a:lnTo>
                  <a:lnTo>
                    <a:pt x="2535" y="1680"/>
                  </a:lnTo>
                  <a:cubicBezTo>
                    <a:pt x="2535" y="1681"/>
                    <a:pt x="2535" y="1681"/>
                    <a:pt x="2535" y="1681"/>
                  </a:cubicBezTo>
                  <a:cubicBezTo>
                    <a:pt x="2535" y="1681"/>
                    <a:pt x="2533" y="1681"/>
                    <a:pt x="2532" y="1679"/>
                  </a:cubicBezTo>
                  <a:cubicBezTo>
                    <a:pt x="2519" y="1673"/>
                    <a:pt x="2506" y="1666"/>
                    <a:pt x="2500" y="1654"/>
                  </a:cubicBezTo>
                  <a:cubicBezTo>
                    <a:pt x="2519" y="1578"/>
                    <a:pt x="2551" y="1496"/>
                    <a:pt x="2627" y="1382"/>
                  </a:cubicBezTo>
                  <a:cubicBezTo>
                    <a:pt x="2627" y="1369"/>
                    <a:pt x="2633" y="1369"/>
                    <a:pt x="2633" y="1363"/>
                  </a:cubicBezTo>
                  <a:cubicBezTo>
                    <a:pt x="2657" y="1364"/>
                    <a:pt x="2681" y="1365"/>
                    <a:pt x="2705" y="1365"/>
                  </a:cubicBezTo>
                  <a:cubicBezTo>
                    <a:pt x="2960" y="1365"/>
                    <a:pt x="3180" y="1269"/>
                    <a:pt x="3278" y="1015"/>
                  </a:cubicBezTo>
                  <a:cubicBezTo>
                    <a:pt x="3437" y="445"/>
                    <a:pt x="2658" y="116"/>
                    <a:pt x="2171" y="21"/>
                  </a:cubicBezTo>
                  <a:cubicBezTo>
                    <a:pt x="2105" y="8"/>
                    <a:pt x="2038" y="1"/>
                    <a:pt x="1970"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0"/>
            <p:cNvSpPr/>
            <p:nvPr/>
          </p:nvSpPr>
          <p:spPr>
            <a:xfrm>
              <a:off x="1932978" y="3908901"/>
              <a:ext cx="223530" cy="143777"/>
            </a:xfrm>
            <a:custGeom>
              <a:avLst/>
              <a:gdLst/>
              <a:ahLst/>
              <a:cxnLst/>
              <a:rect l="l" t="t" r="r" b="b"/>
              <a:pathLst>
                <a:path w="2393" h="1539" extrusionOk="0">
                  <a:moveTo>
                    <a:pt x="747" y="0"/>
                  </a:moveTo>
                  <a:lnTo>
                    <a:pt x="747" y="0"/>
                  </a:lnTo>
                  <a:cubicBezTo>
                    <a:pt x="355" y="95"/>
                    <a:pt x="0" y="386"/>
                    <a:pt x="57" y="639"/>
                  </a:cubicBezTo>
                  <a:cubicBezTo>
                    <a:pt x="121" y="956"/>
                    <a:pt x="323" y="1082"/>
                    <a:pt x="627" y="1279"/>
                  </a:cubicBezTo>
                  <a:cubicBezTo>
                    <a:pt x="855" y="1411"/>
                    <a:pt x="937" y="1443"/>
                    <a:pt x="1196" y="1513"/>
                  </a:cubicBezTo>
                  <a:cubicBezTo>
                    <a:pt x="1241" y="1519"/>
                    <a:pt x="1266" y="1525"/>
                    <a:pt x="1260" y="1525"/>
                  </a:cubicBezTo>
                  <a:cubicBezTo>
                    <a:pt x="1329" y="1525"/>
                    <a:pt x="1371" y="1539"/>
                    <a:pt x="1455" y="1539"/>
                  </a:cubicBezTo>
                  <a:cubicBezTo>
                    <a:pt x="1486" y="1539"/>
                    <a:pt x="1523" y="1537"/>
                    <a:pt x="1570" y="1532"/>
                  </a:cubicBezTo>
                  <a:cubicBezTo>
                    <a:pt x="1696" y="1519"/>
                    <a:pt x="1804" y="1532"/>
                    <a:pt x="1987" y="1430"/>
                  </a:cubicBezTo>
                  <a:cubicBezTo>
                    <a:pt x="2145" y="1317"/>
                    <a:pt x="2348" y="1139"/>
                    <a:pt x="2392" y="924"/>
                  </a:cubicBezTo>
                  <a:cubicBezTo>
                    <a:pt x="2392" y="829"/>
                    <a:pt x="2392" y="867"/>
                    <a:pt x="2380" y="798"/>
                  </a:cubicBezTo>
                  <a:cubicBezTo>
                    <a:pt x="2316" y="576"/>
                    <a:pt x="2272" y="488"/>
                    <a:pt x="2120" y="323"/>
                  </a:cubicBezTo>
                  <a:cubicBezTo>
                    <a:pt x="2120" y="310"/>
                    <a:pt x="2114" y="298"/>
                    <a:pt x="2108" y="291"/>
                  </a:cubicBezTo>
                  <a:cubicBezTo>
                    <a:pt x="2095" y="329"/>
                    <a:pt x="2095" y="367"/>
                    <a:pt x="2089" y="418"/>
                  </a:cubicBezTo>
                  <a:cubicBezTo>
                    <a:pt x="2057" y="652"/>
                    <a:pt x="1810" y="937"/>
                    <a:pt x="1462" y="956"/>
                  </a:cubicBezTo>
                  <a:cubicBezTo>
                    <a:pt x="1452" y="956"/>
                    <a:pt x="1443" y="956"/>
                    <a:pt x="1434" y="956"/>
                  </a:cubicBezTo>
                  <a:cubicBezTo>
                    <a:pt x="1151" y="956"/>
                    <a:pt x="1034" y="864"/>
                    <a:pt x="905" y="760"/>
                  </a:cubicBezTo>
                  <a:cubicBezTo>
                    <a:pt x="779" y="633"/>
                    <a:pt x="665" y="494"/>
                    <a:pt x="671" y="253"/>
                  </a:cubicBezTo>
                  <a:cubicBezTo>
                    <a:pt x="671" y="171"/>
                    <a:pt x="703" y="89"/>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0"/>
            <p:cNvSpPr/>
            <p:nvPr/>
          </p:nvSpPr>
          <p:spPr>
            <a:xfrm>
              <a:off x="1986131" y="4064362"/>
              <a:ext cx="34375" cy="86976"/>
            </a:xfrm>
            <a:custGeom>
              <a:avLst/>
              <a:gdLst/>
              <a:ahLst/>
              <a:cxnLst/>
              <a:rect l="l" t="t" r="r" b="b"/>
              <a:pathLst>
                <a:path w="368" h="931" extrusionOk="0">
                  <a:moveTo>
                    <a:pt x="216" y="1"/>
                  </a:moveTo>
                  <a:cubicBezTo>
                    <a:pt x="165" y="235"/>
                    <a:pt x="121" y="462"/>
                    <a:pt x="58" y="684"/>
                  </a:cubicBezTo>
                  <a:cubicBezTo>
                    <a:pt x="33" y="779"/>
                    <a:pt x="7" y="867"/>
                    <a:pt x="1" y="931"/>
                  </a:cubicBezTo>
                  <a:cubicBezTo>
                    <a:pt x="102" y="779"/>
                    <a:pt x="178" y="532"/>
                    <a:pt x="279" y="304"/>
                  </a:cubicBezTo>
                  <a:cubicBezTo>
                    <a:pt x="311" y="235"/>
                    <a:pt x="336" y="140"/>
                    <a:pt x="368" y="64"/>
                  </a:cubicBezTo>
                  <a:cubicBezTo>
                    <a:pt x="317" y="51"/>
                    <a:pt x="273" y="26"/>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0"/>
            <p:cNvSpPr/>
            <p:nvPr/>
          </p:nvSpPr>
          <p:spPr>
            <a:xfrm>
              <a:off x="2023403" y="3783430"/>
              <a:ext cx="164402" cy="79409"/>
            </a:xfrm>
            <a:custGeom>
              <a:avLst/>
              <a:gdLst/>
              <a:ahLst/>
              <a:cxnLst/>
              <a:rect l="l" t="t" r="r" b="b"/>
              <a:pathLst>
                <a:path w="1760" h="850" extrusionOk="0">
                  <a:moveTo>
                    <a:pt x="631" y="1"/>
                  </a:moveTo>
                  <a:cubicBezTo>
                    <a:pt x="592" y="1"/>
                    <a:pt x="552" y="3"/>
                    <a:pt x="513" y="8"/>
                  </a:cubicBezTo>
                  <a:cubicBezTo>
                    <a:pt x="260" y="46"/>
                    <a:pt x="1" y="274"/>
                    <a:pt x="133" y="401"/>
                  </a:cubicBezTo>
                  <a:cubicBezTo>
                    <a:pt x="241" y="514"/>
                    <a:pt x="412" y="552"/>
                    <a:pt x="646" y="647"/>
                  </a:cubicBezTo>
                  <a:cubicBezTo>
                    <a:pt x="886" y="742"/>
                    <a:pt x="1177" y="818"/>
                    <a:pt x="1329" y="850"/>
                  </a:cubicBezTo>
                  <a:cubicBezTo>
                    <a:pt x="1405" y="850"/>
                    <a:pt x="1488" y="843"/>
                    <a:pt x="1551" y="818"/>
                  </a:cubicBezTo>
                  <a:cubicBezTo>
                    <a:pt x="1760" y="679"/>
                    <a:pt x="1728" y="533"/>
                    <a:pt x="1563" y="375"/>
                  </a:cubicBezTo>
                  <a:cubicBezTo>
                    <a:pt x="1342" y="188"/>
                    <a:pt x="978"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0"/>
            <p:cNvSpPr/>
            <p:nvPr/>
          </p:nvSpPr>
          <p:spPr>
            <a:xfrm>
              <a:off x="2018078" y="3871063"/>
              <a:ext cx="105927" cy="102484"/>
            </a:xfrm>
            <a:custGeom>
              <a:avLst/>
              <a:gdLst/>
              <a:ahLst/>
              <a:cxnLst/>
              <a:rect l="l" t="t" r="r" b="b"/>
              <a:pathLst>
                <a:path w="1134" h="1097" extrusionOk="0">
                  <a:moveTo>
                    <a:pt x="317" y="0"/>
                  </a:moveTo>
                  <a:cubicBezTo>
                    <a:pt x="266" y="165"/>
                    <a:pt x="45" y="564"/>
                    <a:pt x="26" y="633"/>
                  </a:cubicBezTo>
                  <a:cubicBezTo>
                    <a:pt x="13" y="652"/>
                    <a:pt x="7" y="671"/>
                    <a:pt x="7" y="696"/>
                  </a:cubicBezTo>
                  <a:lnTo>
                    <a:pt x="7" y="747"/>
                  </a:lnTo>
                  <a:cubicBezTo>
                    <a:pt x="1" y="753"/>
                    <a:pt x="1" y="753"/>
                    <a:pt x="1" y="760"/>
                  </a:cubicBezTo>
                  <a:cubicBezTo>
                    <a:pt x="32" y="880"/>
                    <a:pt x="26" y="848"/>
                    <a:pt x="127" y="943"/>
                  </a:cubicBezTo>
                  <a:lnTo>
                    <a:pt x="133" y="943"/>
                  </a:lnTo>
                  <a:cubicBezTo>
                    <a:pt x="140" y="943"/>
                    <a:pt x="152" y="950"/>
                    <a:pt x="165" y="969"/>
                  </a:cubicBezTo>
                  <a:cubicBezTo>
                    <a:pt x="197" y="981"/>
                    <a:pt x="235" y="1006"/>
                    <a:pt x="260" y="1013"/>
                  </a:cubicBezTo>
                  <a:cubicBezTo>
                    <a:pt x="266" y="1013"/>
                    <a:pt x="279" y="1019"/>
                    <a:pt x="285" y="1019"/>
                  </a:cubicBezTo>
                  <a:cubicBezTo>
                    <a:pt x="320" y="1031"/>
                    <a:pt x="426" y="1096"/>
                    <a:pt x="571" y="1096"/>
                  </a:cubicBezTo>
                  <a:cubicBezTo>
                    <a:pt x="583" y="1096"/>
                    <a:pt x="595" y="1096"/>
                    <a:pt x="608" y="1095"/>
                  </a:cubicBezTo>
                  <a:cubicBezTo>
                    <a:pt x="741" y="1070"/>
                    <a:pt x="880" y="1019"/>
                    <a:pt x="924" y="766"/>
                  </a:cubicBezTo>
                  <a:cubicBezTo>
                    <a:pt x="975" y="570"/>
                    <a:pt x="1019" y="367"/>
                    <a:pt x="1102" y="178"/>
                  </a:cubicBezTo>
                  <a:cubicBezTo>
                    <a:pt x="1114" y="152"/>
                    <a:pt x="1121" y="127"/>
                    <a:pt x="1133" y="102"/>
                  </a:cubicBezTo>
                  <a:lnTo>
                    <a:pt x="1133" y="102"/>
                  </a:lnTo>
                  <a:cubicBezTo>
                    <a:pt x="1117" y="114"/>
                    <a:pt x="1101" y="118"/>
                    <a:pt x="1085" y="118"/>
                  </a:cubicBezTo>
                  <a:cubicBezTo>
                    <a:pt x="1076" y="118"/>
                    <a:pt x="1067" y="117"/>
                    <a:pt x="1057" y="114"/>
                  </a:cubicBezTo>
                  <a:cubicBezTo>
                    <a:pt x="760" y="57"/>
                    <a:pt x="564" y="19"/>
                    <a:pt x="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0"/>
            <p:cNvSpPr/>
            <p:nvPr/>
          </p:nvSpPr>
          <p:spPr>
            <a:xfrm>
              <a:off x="1899256" y="3754468"/>
              <a:ext cx="321050" cy="425446"/>
            </a:xfrm>
            <a:custGeom>
              <a:avLst/>
              <a:gdLst/>
              <a:ahLst/>
              <a:cxnLst/>
              <a:rect l="l" t="t" r="r" b="b"/>
              <a:pathLst>
                <a:path w="3437" h="4554" extrusionOk="0">
                  <a:moveTo>
                    <a:pt x="1933" y="301"/>
                  </a:moveTo>
                  <a:cubicBezTo>
                    <a:pt x="2286" y="301"/>
                    <a:pt x="2660" y="481"/>
                    <a:pt x="2880" y="673"/>
                  </a:cubicBezTo>
                  <a:cubicBezTo>
                    <a:pt x="3051" y="837"/>
                    <a:pt x="3082" y="983"/>
                    <a:pt x="2867" y="1122"/>
                  </a:cubicBezTo>
                  <a:cubicBezTo>
                    <a:pt x="2804" y="1147"/>
                    <a:pt x="2734" y="1153"/>
                    <a:pt x="2646" y="1153"/>
                  </a:cubicBezTo>
                  <a:cubicBezTo>
                    <a:pt x="2500" y="1128"/>
                    <a:pt x="2203" y="1046"/>
                    <a:pt x="1969" y="951"/>
                  </a:cubicBezTo>
                  <a:cubicBezTo>
                    <a:pt x="1741" y="856"/>
                    <a:pt x="1564" y="812"/>
                    <a:pt x="1456" y="704"/>
                  </a:cubicBezTo>
                  <a:cubicBezTo>
                    <a:pt x="1317" y="578"/>
                    <a:pt x="1583" y="337"/>
                    <a:pt x="1836" y="306"/>
                  </a:cubicBezTo>
                  <a:cubicBezTo>
                    <a:pt x="1868" y="302"/>
                    <a:pt x="1900" y="301"/>
                    <a:pt x="1933" y="301"/>
                  </a:cubicBezTo>
                  <a:close/>
                  <a:moveTo>
                    <a:pt x="1570" y="1255"/>
                  </a:moveTo>
                  <a:cubicBezTo>
                    <a:pt x="1817" y="1274"/>
                    <a:pt x="2013" y="1312"/>
                    <a:pt x="2317" y="1369"/>
                  </a:cubicBezTo>
                  <a:cubicBezTo>
                    <a:pt x="2322" y="1370"/>
                    <a:pt x="2329" y="1371"/>
                    <a:pt x="2336" y="1371"/>
                  </a:cubicBezTo>
                  <a:cubicBezTo>
                    <a:pt x="2353" y="1371"/>
                    <a:pt x="2373" y="1367"/>
                    <a:pt x="2386" y="1362"/>
                  </a:cubicBezTo>
                  <a:lnTo>
                    <a:pt x="2386" y="1362"/>
                  </a:lnTo>
                  <a:cubicBezTo>
                    <a:pt x="2380" y="1381"/>
                    <a:pt x="2367" y="1407"/>
                    <a:pt x="2355" y="1432"/>
                  </a:cubicBezTo>
                  <a:cubicBezTo>
                    <a:pt x="2266" y="1622"/>
                    <a:pt x="2222" y="1824"/>
                    <a:pt x="2177" y="2027"/>
                  </a:cubicBezTo>
                  <a:cubicBezTo>
                    <a:pt x="2133" y="2280"/>
                    <a:pt x="1994" y="2318"/>
                    <a:pt x="1861" y="2349"/>
                  </a:cubicBezTo>
                  <a:cubicBezTo>
                    <a:pt x="1848" y="2350"/>
                    <a:pt x="1836" y="2351"/>
                    <a:pt x="1824" y="2351"/>
                  </a:cubicBezTo>
                  <a:cubicBezTo>
                    <a:pt x="1679" y="2351"/>
                    <a:pt x="1573" y="2286"/>
                    <a:pt x="1538" y="2280"/>
                  </a:cubicBezTo>
                  <a:cubicBezTo>
                    <a:pt x="1532" y="2280"/>
                    <a:pt x="1526" y="2267"/>
                    <a:pt x="1513" y="2267"/>
                  </a:cubicBezTo>
                  <a:cubicBezTo>
                    <a:pt x="1500" y="2261"/>
                    <a:pt x="1450" y="2248"/>
                    <a:pt x="1418" y="2223"/>
                  </a:cubicBezTo>
                  <a:cubicBezTo>
                    <a:pt x="1405" y="2204"/>
                    <a:pt x="1386" y="2204"/>
                    <a:pt x="1386" y="2198"/>
                  </a:cubicBezTo>
                  <a:lnTo>
                    <a:pt x="1380" y="2198"/>
                  </a:lnTo>
                  <a:cubicBezTo>
                    <a:pt x="1279" y="2096"/>
                    <a:pt x="1292" y="2128"/>
                    <a:pt x="1254" y="2014"/>
                  </a:cubicBezTo>
                  <a:lnTo>
                    <a:pt x="1254" y="2008"/>
                  </a:lnTo>
                  <a:lnTo>
                    <a:pt x="1254" y="1963"/>
                  </a:lnTo>
                  <a:cubicBezTo>
                    <a:pt x="1273" y="1932"/>
                    <a:pt x="1273" y="1906"/>
                    <a:pt x="1279" y="1887"/>
                  </a:cubicBezTo>
                  <a:cubicBezTo>
                    <a:pt x="1304" y="1818"/>
                    <a:pt x="1526" y="1426"/>
                    <a:pt x="1570" y="1255"/>
                  </a:cubicBezTo>
                  <a:close/>
                  <a:moveTo>
                    <a:pt x="1114" y="1647"/>
                  </a:moveTo>
                  <a:lnTo>
                    <a:pt x="1114" y="1647"/>
                  </a:lnTo>
                  <a:cubicBezTo>
                    <a:pt x="1076" y="1729"/>
                    <a:pt x="1045" y="1824"/>
                    <a:pt x="1045" y="1900"/>
                  </a:cubicBezTo>
                  <a:cubicBezTo>
                    <a:pt x="1032" y="2134"/>
                    <a:pt x="1140" y="2280"/>
                    <a:pt x="1273" y="2406"/>
                  </a:cubicBezTo>
                  <a:cubicBezTo>
                    <a:pt x="1401" y="2511"/>
                    <a:pt x="1518" y="2603"/>
                    <a:pt x="1807" y="2603"/>
                  </a:cubicBezTo>
                  <a:cubicBezTo>
                    <a:pt x="1816" y="2603"/>
                    <a:pt x="1826" y="2603"/>
                    <a:pt x="1836" y="2603"/>
                  </a:cubicBezTo>
                  <a:cubicBezTo>
                    <a:pt x="2184" y="2584"/>
                    <a:pt x="2424" y="2299"/>
                    <a:pt x="2456" y="2065"/>
                  </a:cubicBezTo>
                  <a:cubicBezTo>
                    <a:pt x="2469" y="2014"/>
                    <a:pt x="2469" y="1976"/>
                    <a:pt x="2475" y="1938"/>
                  </a:cubicBezTo>
                  <a:lnTo>
                    <a:pt x="2500" y="1963"/>
                  </a:lnTo>
                  <a:cubicBezTo>
                    <a:pt x="2639" y="2134"/>
                    <a:pt x="2690" y="2223"/>
                    <a:pt x="2753" y="2444"/>
                  </a:cubicBezTo>
                  <a:cubicBezTo>
                    <a:pt x="2760" y="2514"/>
                    <a:pt x="2766" y="2470"/>
                    <a:pt x="2760" y="2571"/>
                  </a:cubicBezTo>
                  <a:cubicBezTo>
                    <a:pt x="2722" y="2780"/>
                    <a:pt x="2513" y="2963"/>
                    <a:pt x="2355" y="3077"/>
                  </a:cubicBezTo>
                  <a:cubicBezTo>
                    <a:pt x="2184" y="3178"/>
                    <a:pt x="2070" y="3166"/>
                    <a:pt x="1937" y="3178"/>
                  </a:cubicBezTo>
                  <a:cubicBezTo>
                    <a:pt x="1892" y="3183"/>
                    <a:pt x="1856" y="3185"/>
                    <a:pt x="1825" y="3185"/>
                  </a:cubicBezTo>
                  <a:cubicBezTo>
                    <a:pt x="1742" y="3185"/>
                    <a:pt x="1696" y="3172"/>
                    <a:pt x="1627" y="3172"/>
                  </a:cubicBezTo>
                  <a:cubicBezTo>
                    <a:pt x="1633" y="3172"/>
                    <a:pt x="1614" y="3166"/>
                    <a:pt x="1564" y="3153"/>
                  </a:cubicBezTo>
                  <a:cubicBezTo>
                    <a:pt x="1304" y="3090"/>
                    <a:pt x="1222" y="3058"/>
                    <a:pt x="994" y="2925"/>
                  </a:cubicBezTo>
                  <a:cubicBezTo>
                    <a:pt x="684" y="2729"/>
                    <a:pt x="482" y="2603"/>
                    <a:pt x="425" y="2286"/>
                  </a:cubicBezTo>
                  <a:cubicBezTo>
                    <a:pt x="368" y="2033"/>
                    <a:pt x="728" y="1742"/>
                    <a:pt x="1114" y="1647"/>
                  </a:cubicBezTo>
                  <a:close/>
                  <a:moveTo>
                    <a:pt x="1146" y="3330"/>
                  </a:moveTo>
                  <a:cubicBezTo>
                    <a:pt x="1190" y="3355"/>
                    <a:pt x="1241" y="3368"/>
                    <a:pt x="1298" y="3393"/>
                  </a:cubicBezTo>
                  <a:cubicBezTo>
                    <a:pt x="1266" y="3457"/>
                    <a:pt x="1241" y="3552"/>
                    <a:pt x="1209" y="3621"/>
                  </a:cubicBezTo>
                  <a:cubicBezTo>
                    <a:pt x="1108" y="3849"/>
                    <a:pt x="1032" y="4096"/>
                    <a:pt x="931" y="4248"/>
                  </a:cubicBezTo>
                  <a:cubicBezTo>
                    <a:pt x="950" y="4178"/>
                    <a:pt x="963" y="4089"/>
                    <a:pt x="988" y="4001"/>
                  </a:cubicBezTo>
                  <a:cubicBezTo>
                    <a:pt x="1051" y="3779"/>
                    <a:pt x="1095" y="3552"/>
                    <a:pt x="1146" y="3330"/>
                  </a:cubicBezTo>
                  <a:close/>
                  <a:moveTo>
                    <a:pt x="1976" y="1"/>
                  </a:moveTo>
                  <a:cubicBezTo>
                    <a:pt x="1697" y="1"/>
                    <a:pt x="1416" y="120"/>
                    <a:pt x="1247" y="350"/>
                  </a:cubicBezTo>
                  <a:cubicBezTo>
                    <a:pt x="1114" y="514"/>
                    <a:pt x="1152" y="755"/>
                    <a:pt x="1304" y="907"/>
                  </a:cubicBezTo>
                  <a:cubicBezTo>
                    <a:pt x="1330" y="926"/>
                    <a:pt x="1342" y="938"/>
                    <a:pt x="1361" y="957"/>
                  </a:cubicBezTo>
                  <a:cubicBezTo>
                    <a:pt x="1368" y="1071"/>
                    <a:pt x="1368" y="1122"/>
                    <a:pt x="1336" y="1210"/>
                  </a:cubicBezTo>
                  <a:cubicBezTo>
                    <a:pt x="1317" y="1229"/>
                    <a:pt x="1298" y="1280"/>
                    <a:pt x="1266" y="1337"/>
                  </a:cubicBezTo>
                  <a:cubicBezTo>
                    <a:pt x="1241" y="1335"/>
                    <a:pt x="1216" y="1334"/>
                    <a:pt x="1191" y="1334"/>
                  </a:cubicBezTo>
                  <a:cubicBezTo>
                    <a:pt x="790" y="1334"/>
                    <a:pt x="376" y="1569"/>
                    <a:pt x="210" y="1938"/>
                  </a:cubicBezTo>
                  <a:cubicBezTo>
                    <a:pt x="1" y="2425"/>
                    <a:pt x="425" y="2919"/>
                    <a:pt x="925" y="3210"/>
                  </a:cubicBezTo>
                  <a:cubicBezTo>
                    <a:pt x="855" y="3507"/>
                    <a:pt x="747" y="3805"/>
                    <a:pt x="697" y="4108"/>
                  </a:cubicBezTo>
                  <a:cubicBezTo>
                    <a:pt x="684" y="4197"/>
                    <a:pt x="652" y="4286"/>
                    <a:pt x="703" y="4444"/>
                  </a:cubicBezTo>
                  <a:cubicBezTo>
                    <a:pt x="732" y="4521"/>
                    <a:pt x="792" y="4554"/>
                    <a:pt x="855" y="4554"/>
                  </a:cubicBezTo>
                  <a:cubicBezTo>
                    <a:pt x="917" y="4554"/>
                    <a:pt x="982" y="4522"/>
                    <a:pt x="1026" y="4469"/>
                  </a:cubicBezTo>
                  <a:cubicBezTo>
                    <a:pt x="1203" y="4260"/>
                    <a:pt x="1273" y="3982"/>
                    <a:pt x="1393" y="3748"/>
                  </a:cubicBezTo>
                  <a:cubicBezTo>
                    <a:pt x="1412" y="3666"/>
                    <a:pt x="1500" y="3558"/>
                    <a:pt x="1519" y="3463"/>
                  </a:cubicBezTo>
                  <a:lnTo>
                    <a:pt x="1659" y="3488"/>
                  </a:lnTo>
                  <a:cubicBezTo>
                    <a:pt x="1742" y="3499"/>
                    <a:pt x="1827" y="3506"/>
                    <a:pt x="1912" y="3506"/>
                  </a:cubicBezTo>
                  <a:cubicBezTo>
                    <a:pt x="2071" y="3506"/>
                    <a:pt x="2231" y="3483"/>
                    <a:pt x="2380" y="3425"/>
                  </a:cubicBezTo>
                  <a:cubicBezTo>
                    <a:pt x="2608" y="3330"/>
                    <a:pt x="2804" y="3140"/>
                    <a:pt x="2930" y="2925"/>
                  </a:cubicBezTo>
                  <a:cubicBezTo>
                    <a:pt x="3196" y="2520"/>
                    <a:pt x="2943" y="1982"/>
                    <a:pt x="2595" y="1723"/>
                  </a:cubicBezTo>
                  <a:cubicBezTo>
                    <a:pt x="2582" y="1717"/>
                    <a:pt x="2570" y="1704"/>
                    <a:pt x="2563" y="1698"/>
                  </a:cubicBezTo>
                  <a:cubicBezTo>
                    <a:pt x="2560" y="1698"/>
                    <a:pt x="2560" y="1699"/>
                    <a:pt x="2560" y="1700"/>
                  </a:cubicBezTo>
                  <a:lnTo>
                    <a:pt x="2560" y="1700"/>
                  </a:lnTo>
                  <a:lnTo>
                    <a:pt x="2513" y="1666"/>
                  </a:lnTo>
                  <a:lnTo>
                    <a:pt x="2513" y="1666"/>
                  </a:lnTo>
                  <a:cubicBezTo>
                    <a:pt x="2532" y="1680"/>
                    <a:pt x="2537" y="1687"/>
                    <a:pt x="2535" y="1687"/>
                  </a:cubicBezTo>
                  <a:cubicBezTo>
                    <a:pt x="2535" y="1687"/>
                    <a:pt x="2533" y="1687"/>
                    <a:pt x="2532" y="1685"/>
                  </a:cubicBezTo>
                  <a:cubicBezTo>
                    <a:pt x="2519" y="1672"/>
                    <a:pt x="2506" y="1666"/>
                    <a:pt x="2500" y="1660"/>
                  </a:cubicBezTo>
                  <a:cubicBezTo>
                    <a:pt x="2519" y="1577"/>
                    <a:pt x="2551" y="1502"/>
                    <a:pt x="2627" y="1381"/>
                  </a:cubicBezTo>
                  <a:cubicBezTo>
                    <a:pt x="2627" y="1375"/>
                    <a:pt x="2633" y="1375"/>
                    <a:pt x="2633" y="1369"/>
                  </a:cubicBezTo>
                  <a:cubicBezTo>
                    <a:pt x="2650" y="1369"/>
                    <a:pt x="2668" y="1370"/>
                    <a:pt x="2685" y="1370"/>
                  </a:cubicBezTo>
                  <a:cubicBezTo>
                    <a:pt x="2948" y="1370"/>
                    <a:pt x="3177" y="1276"/>
                    <a:pt x="3278" y="1021"/>
                  </a:cubicBezTo>
                  <a:cubicBezTo>
                    <a:pt x="3437" y="451"/>
                    <a:pt x="2658" y="116"/>
                    <a:pt x="2171" y="21"/>
                  </a:cubicBezTo>
                  <a:cubicBezTo>
                    <a:pt x="2107" y="8"/>
                    <a:pt x="204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50"/>
          <p:cNvGrpSpPr/>
          <p:nvPr/>
        </p:nvGrpSpPr>
        <p:grpSpPr>
          <a:xfrm>
            <a:off x="1940237" y="4182536"/>
            <a:ext cx="250346" cy="197703"/>
            <a:chOff x="3420066" y="1415041"/>
            <a:chExt cx="80239" cy="63358"/>
          </a:xfrm>
        </p:grpSpPr>
        <p:sp>
          <p:nvSpPr>
            <p:cNvPr id="832" name="Google Shape;832;p50"/>
            <p:cNvSpPr/>
            <p:nvPr/>
          </p:nvSpPr>
          <p:spPr>
            <a:xfrm>
              <a:off x="3423364" y="1415041"/>
              <a:ext cx="76941" cy="63358"/>
            </a:xfrm>
            <a:custGeom>
              <a:avLst/>
              <a:gdLst/>
              <a:ahLst/>
              <a:cxnLst/>
              <a:rect l="l" t="t" r="r" b="b"/>
              <a:pathLst>
                <a:path w="3529" h="2906" extrusionOk="0">
                  <a:moveTo>
                    <a:pt x="778" y="1"/>
                  </a:moveTo>
                  <a:cubicBezTo>
                    <a:pt x="200" y="1"/>
                    <a:pt x="1" y="675"/>
                    <a:pt x="80" y="1213"/>
                  </a:cubicBezTo>
                  <a:cubicBezTo>
                    <a:pt x="86" y="1586"/>
                    <a:pt x="396" y="2232"/>
                    <a:pt x="814" y="2567"/>
                  </a:cubicBezTo>
                  <a:cubicBezTo>
                    <a:pt x="966" y="2700"/>
                    <a:pt x="1143" y="2801"/>
                    <a:pt x="1333" y="2877"/>
                  </a:cubicBezTo>
                  <a:cubicBezTo>
                    <a:pt x="1368" y="2895"/>
                    <a:pt x="1404" y="2906"/>
                    <a:pt x="1438" y="2906"/>
                  </a:cubicBezTo>
                  <a:cubicBezTo>
                    <a:pt x="1477" y="2906"/>
                    <a:pt x="1514" y="2892"/>
                    <a:pt x="1548" y="2858"/>
                  </a:cubicBezTo>
                  <a:cubicBezTo>
                    <a:pt x="1560" y="2852"/>
                    <a:pt x="1567" y="2833"/>
                    <a:pt x="1567" y="2827"/>
                  </a:cubicBezTo>
                  <a:cubicBezTo>
                    <a:pt x="1598" y="2851"/>
                    <a:pt x="1636" y="2865"/>
                    <a:pt x="1681" y="2865"/>
                  </a:cubicBezTo>
                  <a:cubicBezTo>
                    <a:pt x="1728" y="2865"/>
                    <a:pt x="1784" y="2850"/>
                    <a:pt x="1845" y="2814"/>
                  </a:cubicBezTo>
                  <a:cubicBezTo>
                    <a:pt x="2073" y="2725"/>
                    <a:pt x="2636" y="2257"/>
                    <a:pt x="2896" y="1941"/>
                  </a:cubicBezTo>
                  <a:cubicBezTo>
                    <a:pt x="3212" y="1618"/>
                    <a:pt x="3528" y="1175"/>
                    <a:pt x="3427" y="682"/>
                  </a:cubicBezTo>
                  <a:cubicBezTo>
                    <a:pt x="3357" y="294"/>
                    <a:pt x="2989" y="2"/>
                    <a:pt x="2604" y="2"/>
                  </a:cubicBezTo>
                  <a:cubicBezTo>
                    <a:pt x="2537" y="2"/>
                    <a:pt x="2469" y="11"/>
                    <a:pt x="2402" y="30"/>
                  </a:cubicBezTo>
                  <a:cubicBezTo>
                    <a:pt x="2067" y="112"/>
                    <a:pt x="1801" y="422"/>
                    <a:pt x="1636" y="644"/>
                  </a:cubicBezTo>
                  <a:cubicBezTo>
                    <a:pt x="1529" y="409"/>
                    <a:pt x="1301" y="131"/>
                    <a:pt x="997" y="30"/>
                  </a:cubicBezTo>
                  <a:cubicBezTo>
                    <a:pt x="919" y="10"/>
                    <a:pt x="846" y="1"/>
                    <a:pt x="778"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0"/>
            <p:cNvSpPr/>
            <p:nvPr/>
          </p:nvSpPr>
          <p:spPr>
            <a:xfrm>
              <a:off x="3428700" y="1421887"/>
              <a:ext cx="67893" cy="50800"/>
            </a:xfrm>
            <a:custGeom>
              <a:avLst/>
              <a:gdLst/>
              <a:ahLst/>
              <a:cxnLst/>
              <a:rect l="l" t="t" r="r" b="b"/>
              <a:pathLst>
                <a:path w="3114" h="2330" extrusionOk="0">
                  <a:moveTo>
                    <a:pt x="2099" y="0"/>
                  </a:moveTo>
                  <a:cubicBezTo>
                    <a:pt x="1928" y="0"/>
                    <a:pt x="1752" y="95"/>
                    <a:pt x="1588" y="298"/>
                  </a:cubicBezTo>
                  <a:cubicBezTo>
                    <a:pt x="1487" y="431"/>
                    <a:pt x="1417" y="576"/>
                    <a:pt x="1386" y="640"/>
                  </a:cubicBezTo>
                  <a:cubicBezTo>
                    <a:pt x="1354" y="678"/>
                    <a:pt x="1373" y="703"/>
                    <a:pt x="1291" y="773"/>
                  </a:cubicBezTo>
                  <a:cubicBezTo>
                    <a:pt x="1263" y="792"/>
                    <a:pt x="1232" y="800"/>
                    <a:pt x="1202" y="800"/>
                  </a:cubicBezTo>
                  <a:cubicBezTo>
                    <a:pt x="1144" y="800"/>
                    <a:pt x="1086" y="770"/>
                    <a:pt x="1044" y="728"/>
                  </a:cubicBezTo>
                  <a:cubicBezTo>
                    <a:pt x="1019" y="703"/>
                    <a:pt x="1012" y="684"/>
                    <a:pt x="1012" y="684"/>
                  </a:cubicBezTo>
                  <a:cubicBezTo>
                    <a:pt x="1006" y="671"/>
                    <a:pt x="993" y="665"/>
                    <a:pt x="987" y="652"/>
                  </a:cubicBezTo>
                  <a:cubicBezTo>
                    <a:pt x="974" y="633"/>
                    <a:pt x="962" y="621"/>
                    <a:pt x="955" y="614"/>
                  </a:cubicBezTo>
                  <a:cubicBezTo>
                    <a:pt x="892" y="551"/>
                    <a:pt x="911" y="551"/>
                    <a:pt x="829" y="456"/>
                  </a:cubicBezTo>
                  <a:cubicBezTo>
                    <a:pt x="804" y="425"/>
                    <a:pt x="696" y="260"/>
                    <a:pt x="614" y="197"/>
                  </a:cubicBezTo>
                  <a:cubicBezTo>
                    <a:pt x="595" y="178"/>
                    <a:pt x="563" y="159"/>
                    <a:pt x="544" y="146"/>
                  </a:cubicBezTo>
                  <a:cubicBezTo>
                    <a:pt x="538" y="140"/>
                    <a:pt x="532" y="140"/>
                    <a:pt x="519" y="140"/>
                  </a:cubicBezTo>
                  <a:cubicBezTo>
                    <a:pt x="487" y="133"/>
                    <a:pt x="456" y="114"/>
                    <a:pt x="424" y="114"/>
                  </a:cubicBezTo>
                  <a:lnTo>
                    <a:pt x="348" y="114"/>
                  </a:lnTo>
                  <a:cubicBezTo>
                    <a:pt x="329" y="114"/>
                    <a:pt x="316" y="127"/>
                    <a:pt x="297" y="127"/>
                  </a:cubicBezTo>
                  <a:cubicBezTo>
                    <a:pt x="291" y="127"/>
                    <a:pt x="291" y="127"/>
                    <a:pt x="285" y="133"/>
                  </a:cubicBezTo>
                  <a:cubicBezTo>
                    <a:pt x="272" y="133"/>
                    <a:pt x="266" y="140"/>
                    <a:pt x="259" y="146"/>
                  </a:cubicBezTo>
                  <a:cubicBezTo>
                    <a:pt x="253" y="159"/>
                    <a:pt x="247" y="159"/>
                    <a:pt x="234" y="165"/>
                  </a:cubicBezTo>
                  <a:lnTo>
                    <a:pt x="190" y="209"/>
                  </a:lnTo>
                  <a:cubicBezTo>
                    <a:pt x="120" y="298"/>
                    <a:pt x="13" y="488"/>
                    <a:pt x="25" y="703"/>
                  </a:cubicBezTo>
                  <a:cubicBezTo>
                    <a:pt x="0" y="1393"/>
                    <a:pt x="411" y="2032"/>
                    <a:pt x="1114" y="2323"/>
                  </a:cubicBezTo>
                  <a:lnTo>
                    <a:pt x="1120" y="2329"/>
                  </a:lnTo>
                  <a:cubicBezTo>
                    <a:pt x="1139" y="2310"/>
                    <a:pt x="1164" y="2278"/>
                    <a:pt x="1196" y="2253"/>
                  </a:cubicBezTo>
                  <a:cubicBezTo>
                    <a:pt x="2031" y="1741"/>
                    <a:pt x="3113" y="741"/>
                    <a:pt x="2480" y="165"/>
                  </a:cubicBezTo>
                  <a:cubicBezTo>
                    <a:pt x="2362" y="57"/>
                    <a:pt x="2232" y="0"/>
                    <a:pt x="2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0"/>
            <p:cNvSpPr/>
            <p:nvPr/>
          </p:nvSpPr>
          <p:spPr>
            <a:xfrm>
              <a:off x="3420066" y="1415041"/>
              <a:ext cx="77072" cy="63358"/>
            </a:xfrm>
            <a:custGeom>
              <a:avLst/>
              <a:gdLst/>
              <a:ahLst/>
              <a:cxnLst/>
              <a:rect l="l" t="t" r="r" b="b"/>
              <a:pathLst>
                <a:path w="3535" h="2906" extrusionOk="0">
                  <a:moveTo>
                    <a:pt x="2498" y="294"/>
                  </a:moveTo>
                  <a:cubicBezTo>
                    <a:pt x="2630" y="294"/>
                    <a:pt x="2758" y="350"/>
                    <a:pt x="2876" y="454"/>
                  </a:cubicBezTo>
                  <a:cubicBezTo>
                    <a:pt x="3509" y="1049"/>
                    <a:pt x="2427" y="2042"/>
                    <a:pt x="1592" y="2548"/>
                  </a:cubicBezTo>
                  <a:cubicBezTo>
                    <a:pt x="1560" y="2574"/>
                    <a:pt x="1535" y="2599"/>
                    <a:pt x="1516" y="2630"/>
                  </a:cubicBezTo>
                  <a:lnTo>
                    <a:pt x="1510" y="2624"/>
                  </a:lnTo>
                  <a:cubicBezTo>
                    <a:pt x="807" y="2327"/>
                    <a:pt x="396" y="1688"/>
                    <a:pt x="421" y="998"/>
                  </a:cubicBezTo>
                  <a:cubicBezTo>
                    <a:pt x="409" y="783"/>
                    <a:pt x="523" y="593"/>
                    <a:pt x="586" y="511"/>
                  </a:cubicBezTo>
                  <a:lnTo>
                    <a:pt x="630" y="460"/>
                  </a:lnTo>
                  <a:cubicBezTo>
                    <a:pt x="643" y="460"/>
                    <a:pt x="649" y="454"/>
                    <a:pt x="655" y="447"/>
                  </a:cubicBezTo>
                  <a:cubicBezTo>
                    <a:pt x="662" y="435"/>
                    <a:pt x="681" y="435"/>
                    <a:pt x="681" y="428"/>
                  </a:cubicBezTo>
                  <a:cubicBezTo>
                    <a:pt x="687" y="428"/>
                    <a:pt x="687" y="428"/>
                    <a:pt x="693" y="422"/>
                  </a:cubicBezTo>
                  <a:cubicBezTo>
                    <a:pt x="712" y="416"/>
                    <a:pt x="725" y="416"/>
                    <a:pt x="744" y="416"/>
                  </a:cubicBezTo>
                  <a:lnTo>
                    <a:pt x="820" y="416"/>
                  </a:lnTo>
                  <a:lnTo>
                    <a:pt x="915" y="435"/>
                  </a:lnTo>
                  <a:cubicBezTo>
                    <a:pt x="928" y="435"/>
                    <a:pt x="934" y="447"/>
                    <a:pt x="940" y="447"/>
                  </a:cubicBezTo>
                  <a:cubicBezTo>
                    <a:pt x="959" y="454"/>
                    <a:pt x="991" y="479"/>
                    <a:pt x="1010" y="492"/>
                  </a:cubicBezTo>
                  <a:cubicBezTo>
                    <a:pt x="1092" y="555"/>
                    <a:pt x="1200" y="720"/>
                    <a:pt x="1225" y="751"/>
                  </a:cubicBezTo>
                  <a:cubicBezTo>
                    <a:pt x="1307" y="846"/>
                    <a:pt x="1288" y="846"/>
                    <a:pt x="1351" y="909"/>
                  </a:cubicBezTo>
                  <a:cubicBezTo>
                    <a:pt x="1351" y="922"/>
                    <a:pt x="1370" y="928"/>
                    <a:pt x="1383" y="954"/>
                  </a:cubicBezTo>
                  <a:cubicBezTo>
                    <a:pt x="1389" y="960"/>
                    <a:pt x="1402" y="966"/>
                    <a:pt x="1408" y="985"/>
                  </a:cubicBezTo>
                  <a:cubicBezTo>
                    <a:pt x="1408" y="985"/>
                    <a:pt x="1415" y="998"/>
                    <a:pt x="1440" y="1023"/>
                  </a:cubicBezTo>
                  <a:cubicBezTo>
                    <a:pt x="1482" y="1065"/>
                    <a:pt x="1540" y="1095"/>
                    <a:pt x="1598" y="1095"/>
                  </a:cubicBezTo>
                  <a:cubicBezTo>
                    <a:pt x="1628" y="1095"/>
                    <a:pt x="1659" y="1087"/>
                    <a:pt x="1687" y="1068"/>
                  </a:cubicBezTo>
                  <a:cubicBezTo>
                    <a:pt x="1782" y="998"/>
                    <a:pt x="1756" y="973"/>
                    <a:pt x="1782" y="935"/>
                  </a:cubicBezTo>
                  <a:cubicBezTo>
                    <a:pt x="1813" y="871"/>
                    <a:pt x="1883" y="732"/>
                    <a:pt x="1984" y="593"/>
                  </a:cubicBezTo>
                  <a:cubicBezTo>
                    <a:pt x="2149" y="389"/>
                    <a:pt x="2326" y="294"/>
                    <a:pt x="2498" y="294"/>
                  </a:cubicBezTo>
                  <a:close/>
                  <a:moveTo>
                    <a:pt x="777" y="1"/>
                  </a:moveTo>
                  <a:cubicBezTo>
                    <a:pt x="200" y="1"/>
                    <a:pt x="0" y="675"/>
                    <a:pt x="80" y="1213"/>
                  </a:cubicBezTo>
                  <a:cubicBezTo>
                    <a:pt x="86" y="1586"/>
                    <a:pt x="396" y="2232"/>
                    <a:pt x="814" y="2567"/>
                  </a:cubicBezTo>
                  <a:cubicBezTo>
                    <a:pt x="965" y="2700"/>
                    <a:pt x="1143" y="2801"/>
                    <a:pt x="1332" y="2877"/>
                  </a:cubicBezTo>
                  <a:cubicBezTo>
                    <a:pt x="1368" y="2895"/>
                    <a:pt x="1404" y="2906"/>
                    <a:pt x="1438" y="2906"/>
                  </a:cubicBezTo>
                  <a:cubicBezTo>
                    <a:pt x="1477" y="2906"/>
                    <a:pt x="1514" y="2892"/>
                    <a:pt x="1548" y="2858"/>
                  </a:cubicBezTo>
                  <a:cubicBezTo>
                    <a:pt x="1560" y="2852"/>
                    <a:pt x="1567" y="2833"/>
                    <a:pt x="1567" y="2827"/>
                  </a:cubicBezTo>
                  <a:cubicBezTo>
                    <a:pt x="1597" y="2851"/>
                    <a:pt x="1634" y="2865"/>
                    <a:pt x="1677" y="2865"/>
                  </a:cubicBezTo>
                  <a:cubicBezTo>
                    <a:pt x="1726" y="2865"/>
                    <a:pt x="1782" y="2848"/>
                    <a:pt x="1845" y="2808"/>
                  </a:cubicBezTo>
                  <a:cubicBezTo>
                    <a:pt x="2073" y="2725"/>
                    <a:pt x="2636" y="2257"/>
                    <a:pt x="2895" y="1941"/>
                  </a:cubicBezTo>
                  <a:cubicBezTo>
                    <a:pt x="3218" y="1605"/>
                    <a:pt x="3534" y="1169"/>
                    <a:pt x="3433" y="675"/>
                  </a:cubicBezTo>
                  <a:cubicBezTo>
                    <a:pt x="3358" y="293"/>
                    <a:pt x="2994" y="2"/>
                    <a:pt x="2606" y="2"/>
                  </a:cubicBezTo>
                  <a:cubicBezTo>
                    <a:pt x="2538" y="2"/>
                    <a:pt x="2470" y="11"/>
                    <a:pt x="2402" y="30"/>
                  </a:cubicBezTo>
                  <a:cubicBezTo>
                    <a:pt x="2066" y="112"/>
                    <a:pt x="1801" y="422"/>
                    <a:pt x="1636" y="644"/>
                  </a:cubicBezTo>
                  <a:cubicBezTo>
                    <a:pt x="1529" y="409"/>
                    <a:pt x="1301" y="131"/>
                    <a:pt x="997" y="30"/>
                  </a:cubicBezTo>
                  <a:cubicBezTo>
                    <a:pt x="919" y="10"/>
                    <a:pt x="845" y="1"/>
                    <a:pt x="777" y="1"/>
                  </a:cubicBezTo>
                  <a:close/>
                </a:path>
              </a:pathLst>
            </a:custGeom>
            <a:solidFill>
              <a:srgbClr val="122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577673" y="1478455"/>
            <a:ext cx="6392917" cy="2246769"/>
          </a:xfrm>
          <a:prstGeom prst="rect">
            <a:avLst/>
          </a:prstGeom>
        </p:spPr>
        <p:txBody>
          <a:bodyPr wrap="square">
            <a:spAutoFit/>
          </a:bodyPr>
          <a:lstStyle/>
          <a:p>
            <a:pPr lvl="0" algn="just">
              <a:buClr>
                <a:srgbClr val="2B2928"/>
              </a:buClr>
              <a:buSzPts val="1100"/>
              <a:tabLst>
                <a:tab pos="360045" algn="l"/>
              </a:tabLst>
            </a:pP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 </a:t>
            </a: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rPr>
              <a:t>Trong các hợp chất hữu cơ, liên kết giữa các nguyên tử chủ yếu là liên kết cộng hoá trị, hoá trị của carbon luôn là IV. Những nguyên tử carbon có thể liên kết với nhau tạo thành các dạng mạch carbon khác nhau.</a:t>
            </a:r>
            <a:endParaRPr lang="vi-VN" sz="2800" dirty="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421" y="264866"/>
            <a:ext cx="1300162"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2FD07F-2FCE-07D6-DBA9-D1E6EDBD9949}"/>
              </a:ext>
            </a:extLst>
          </p:cNvPr>
          <p:cNvSpPr txBox="1"/>
          <p:nvPr/>
        </p:nvSpPr>
        <p:spPr>
          <a:xfrm>
            <a:off x="2653562" y="816467"/>
            <a:ext cx="4467497" cy="523220"/>
          </a:xfrm>
          <a:prstGeom prst="rect">
            <a:avLst/>
          </a:prstGeom>
          <a:solidFill>
            <a:schemeClr val="tx2"/>
          </a:solidFill>
        </p:spPr>
        <p:txBody>
          <a:bodyPr wrap="square">
            <a:spAutoFit/>
          </a:bodyPr>
          <a:lstStyle/>
          <a:p>
            <a:pPr marL="0" lvl="0" indent="0" algn="ctr"/>
            <a:r>
              <a:rPr lang="en-US" sz="2800" b="1">
                <a:solidFill>
                  <a:srgbClr val="C00000"/>
                </a:solidFill>
                <a:latin typeface="Times New Roman" panose="02020603050405020304" pitchFamily="18" charset="0"/>
                <a:cs typeface="Times New Roman" panose="02020603050405020304" pitchFamily="18" charset="0"/>
              </a:rPr>
              <a:t>KIẾN THỨC CỐT LỖI</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5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1"/>
        <p:cNvGrpSpPr/>
        <p:nvPr/>
      </p:nvGrpSpPr>
      <p:grpSpPr>
        <a:xfrm>
          <a:off x="0" y="0"/>
          <a:ext cx="0" cy="0"/>
          <a:chOff x="0" y="0"/>
          <a:chExt cx="0" cy="0"/>
        </a:xfrm>
      </p:grpSpPr>
      <p:sp>
        <p:nvSpPr>
          <p:cNvPr id="822" name="Google Shape;822;p50"/>
          <p:cNvSpPr/>
          <p:nvPr/>
        </p:nvSpPr>
        <p:spPr>
          <a:xfrm>
            <a:off x="1240222" y="546538"/>
            <a:ext cx="7294178" cy="4049805"/>
          </a:xfrm>
          <a:custGeom>
            <a:avLst/>
            <a:gdLst/>
            <a:ahLst/>
            <a:cxnLst/>
            <a:rect l="l" t="t" r="r" b="b"/>
            <a:pathLst>
              <a:path w="235647" h="62374" extrusionOk="0">
                <a:moveTo>
                  <a:pt x="1452" y="41207"/>
                </a:moveTo>
                <a:cubicBezTo>
                  <a:pt x="4881" y="50605"/>
                  <a:pt x="15231" y="56007"/>
                  <a:pt x="32694" y="59495"/>
                </a:cubicBezTo>
                <a:cubicBezTo>
                  <a:pt x="50157" y="62984"/>
                  <a:pt x="78926" y="62075"/>
                  <a:pt x="106231" y="62138"/>
                </a:cubicBezTo>
                <a:cubicBezTo>
                  <a:pt x="133536" y="62202"/>
                  <a:pt x="175760" y="63365"/>
                  <a:pt x="196524" y="59876"/>
                </a:cubicBezTo>
                <a:cubicBezTo>
                  <a:pt x="217288" y="56388"/>
                  <a:pt x="225353" y="50351"/>
                  <a:pt x="230814" y="41207"/>
                </a:cubicBezTo>
                <a:cubicBezTo>
                  <a:pt x="236275" y="32063"/>
                  <a:pt x="238734" y="11479"/>
                  <a:pt x="229290" y="5012"/>
                </a:cubicBezTo>
                <a:cubicBezTo>
                  <a:pt x="219846" y="-1455"/>
                  <a:pt x="200317" y="2871"/>
                  <a:pt x="174151" y="2406"/>
                </a:cubicBezTo>
                <a:cubicBezTo>
                  <a:pt x="147985" y="1941"/>
                  <a:pt x="99300" y="2104"/>
                  <a:pt x="72295" y="2221"/>
                </a:cubicBezTo>
                <a:cubicBezTo>
                  <a:pt x="45290" y="2338"/>
                  <a:pt x="23927" y="-3391"/>
                  <a:pt x="12120" y="3107"/>
                </a:cubicBezTo>
                <a:cubicBezTo>
                  <a:pt x="313" y="9605"/>
                  <a:pt x="-1977" y="31809"/>
                  <a:pt x="1452" y="41207"/>
                </a:cubicBezTo>
                <a:close/>
              </a:path>
            </a:pathLst>
          </a:custGeom>
          <a:solidFill>
            <a:schemeClr val="dk2"/>
          </a:solidFill>
          <a:ln>
            <a:noFill/>
          </a:ln>
          <a:effectLst>
            <a:outerShdw dist="66675" dir="8040000" algn="bl" rotWithShape="0">
              <a:schemeClr val="dk1">
                <a:alpha val="22000"/>
              </a:schemeClr>
            </a:outerShdw>
          </a:effectLst>
        </p:spPr>
      </p:sp>
      <p:grpSp>
        <p:nvGrpSpPr>
          <p:cNvPr id="824" name="Google Shape;824;p50"/>
          <p:cNvGrpSpPr/>
          <p:nvPr/>
        </p:nvGrpSpPr>
        <p:grpSpPr>
          <a:xfrm>
            <a:off x="7611069" y="3636083"/>
            <a:ext cx="321050" cy="425446"/>
            <a:chOff x="1899256" y="3754468"/>
            <a:chExt cx="321050" cy="425446"/>
          </a:xfrm>
        </p:grpSpPr>
        <p:sp>
          <p:nvSpPr>
            <p:cNvPr id="825" name="Google Shape;825;p50"/>
            <p:cNvSpPr/>
            <p:nvPr/>
          </p:nvSpPr>
          <p:spPr>
            <a:xfrm>
              <a:off x="1899256" y="3754612"/>
              <a:ext cx="321050" cy="425166"/>
            </a:xfrm>
            <a:custGeom>
              <a:avLst/>
              <a:gdLst/>
              <a:ahLst/>
              <a:cxnLst/>
              <a:rect l="l" t="t" r="r" b="b"/>
              <a:pathLst>
                <a:path w="3437" h="4551" extrusionOk="0">
                  <a:moveTo>
                    <a:pt x="2513" y="1666"/>
                  </a:moveTo>
                  <a:lnTo>
                    <a:pt x="2535" y="1680"/>
                  </a:lnTo>
                  <a:lnTo>
                    <a:pt x="2535" y="1680"/>
                  </a:lnTo>
                  <a:cubicBezTo>
                    <a:pt x="2532" y="1678"/>
                    <a:pt x="2526" y="1673"/>
                    <a:pt x="2513" y="1666"/>
                  </a:cubicBezTo>
                  <a:close/>
                  <a:moveTo>
                    <a:pt x="1970" y="1"/>
                  </a:moveTo>
                  <a:cubicBezTo>
                    <a:pt x="1693" y="1"/>
                    <a:pt x="1415" y="115"/>
                    <a:pt x="1247" y="344"/>
                  </a:cubicBezTo>
                  <a:cubicBezTo>
                    <a:pt x="1114" y="508"/>
                    <a:pt x="1152" y="755"/>
                    <a:pt x="1304" y="907"/>
                  </a:cubicBezTo>
                  <a:cubicBezTo>
                    <a:pt x="1330" y="920"/>
                    <a:pt x="1342" y="939"/>
                    <a:pt x="1361" y="951"/>
                  </a:cubicBezTo>
                  <a:cubicBezTo>
                    <a:pt x="1368" y="1072"/>
                    <a:pt x="1368" y="1116"/>
                    <a:pt x="1336" y="1204"/>
                  </a:cubicBezTo>
                  <a:cubicBezTo>
                    <a:pt x="1317" y="1230"/>
                    <a:pt x="1298" y="1274"/>
                    <a:pt x="1266" y="1331"/>
                  </a:cubicBezTo>
                  <a:cubicBezTo>
                    <a:pt x="1242" y="1329"/>
                    <a:pt x="1217" y="1328"/>
                    <a:pt x="1193" y="1328"/>
                  </a:cubicBezTo>
                  <a:cubicBezTo>
                    <a:pt x="791" y="1328"/>
                    <a:pt x="377" y="1568"/>
                    <a:pt x="210" y="1932"/>
                  </a:cubicBezTo>
                  <a:cubicBezTo>
                    <a:pt x="1" y="2426"/>
                    <a:pt x="425" y="2913"/>
                    <a:pt x="925" y="3204"/>
                  </a:cubicBezTo>
                  <a:cubicBezTo>
                    <a:pt x="855" y="3508"/>
                    <a:pt x="747" y="3799"/>
                    <a:pt x="697" y="4109"/>
                  </a:cubicBezTo>
                  <a:cubicBezTo>
                    <a:pt x="684" y="4197"/>
                    <a:pt x="652" y="4280"/>
                    <a:pt x="703" y="4438"/>
                  </a:cubicBezTo>
                  <a:cubicBezTo>
                    <a:pt x="732" y="4516"/>
                    <a:pt x="793" y="4550"/>
                    <a:pt x="857" y="4550"/>
                  </a:cubicBezTo>
                  <a:cubicBezTo>
                    <a:pt x="918" y="4550"/>
                    <a:pt x="983" y="4519"/>
                    <a:pt x="1026" y="4463"/>
                  </a:cubicBezTo>
                  <a:cubicBezTo>
                    <a:pt x="1203" y="4261"/>
                    <a:pt x="1273" y="3982"/>
                    <a:pt x="1393" y="3742"/>
                  </a:cubicBezTo>
                  <a:cubicBezTo>
                    <a:pt x="1412" y="3666"/>
                    <a:pt x="1500" y="3552"/>
                    <a:pt x="1519" y="3457"/>
                  </a:cubicBezTo>
                  <a:lnTo>
                    <a:pt x="1659" y="3482"/>
                  </a:lnTo>
                  <a:cubicBezTo>
                    <a:pt x="1742" y="3493"/>
                    <a:pt x="1827" y="3500"/>
                    <a:pt x="1912" y="3500"/>
                  </a:cubicBezTo>
                  <a:cubicBezTo>
                    <a:pt x="2071" y="3500"/>
                    <a:pt x="2231" y="3477"/>
                    <a:pt x="2380" y="3419"/>
                  </a:cubicBezTo>
                  <a:cubicBezTo>
                    <a:pt x="2608" y="3324"/>
                    <a:pt x="2804" y="3134"/>
                    <a:pt x="2930" y="2919"/>
                  </a:cubicBezTo>
                  <a:cubicBezTo>
                    <a:pt x="3196" y="2521"/>
                    <a:pt x="2943" y="1983"/>
                    <a:pt x="2595" y="1717"/>
                  </a:cubicBezTo>
                  <a:cubicBezTo>
                    <a:pt x="2590" y="1715"/>
                    <a:pt x="2586" y="1712"/>
                    <a:pt x="2581" y="1710"/>
                  </a:cubicBezTo>
                  <a:lnTo>
                    <a:pt x="2581" y="1710"/>
                  </a:lnTo>
                  <a:lnTo>
                    <a:pt x="2566" y="1700"/>
                  </a:lnTo>
                  <a:lnTo>
                    <a:pt x="2566" y="1700"/>
                  </a:lnTo>
                  <a:cubicBezTo>
                    <a:pt x="2565" y="1699"/>
                    <a:pt x="2564" y="1699"/>
                    <a:pt x="2563" y="1698"/>
                  </a:cubicBezTo>
                  <a:cubicBezTo>
                    <a:pt x="2563" y="1698"/>
                    <a:pt x="2563" y="1698"/>
                    <a:pt x="2563" y="1698"/>
                  </a:cubicBezTo>
                  <a:lnTo>
                    <a:pt x="2563" y="1698"/>
                  </a:lnTo>
                  <a:lnTo>
                    <a:pt x="2535" y="1680"/>
                  </a:lnTo>
                  <a:lnTo>
                    <a:pt x="2535" y="1680"/>
                  </a:lnTo>
                  <a:cubicBezTo>
                    <a:pt x="2535" y="1681"/>
                    <a:pt x="2535" y="1681"/>
                    <a:pt x="2535" y="1681"/>
                  </a:cubicBezTo>
                  <a:cubicBezTo>
                    <a:pt x="2535" y="1681"/>
                    <a:pt x="2533" y="1681"/>
                    <a:pt x="2532" y="1679"/>
                  </a:cubicBezTo>
                  <a:cubicBezTo>
                    <a:pt x="2519" y="1673"/>
                    <a:pt x="2506" y="1666"/>
                    <a:pt x="2500" y="1654"/>
                  </a:cubicBezTo>
                  <a:cubicBezTo>
                    <a:pt x="2519" y="1578"/>
                    <a:pt x="2551" y="1496"/>
                    <a:pt x="2627" y="1382"/>
                  </a:cubicBezTo>
                  <a:cubicBezTo>
                    <a:pt x="2627" y="1369"/>
                    <a:pt x="2633" y="1369"/>
                    <a:pt x="2633" y="1363"/>
                  </a:cubicBezTo>
                  <a:cubicBezTo>
                    <a:pt x="2657" y="1364"/>
                    <a:pt x="2681" y="1365"/>
                    <a:pt x="2705" y="1365"/>
                  </a:cubicBezTo>
                  <a:cubicBezTo>
                    <a:pt x="2960" y="1365"/>
                    <a:pt x="3180" y="1269"/>
                    <a:pt x="3278" y="1015"/>
                  </a:cubicBezTo>
                  <a:cubicBezTo>
                    <a:pt x="3437" y="445"/>
                    <a:pt x="2658" y="116"/>
                    <a:pt x="2171" y="21"/>
                  </a:cubicBezTo>
                  <a:cubicBezTo>
                    <a:pt x="2105" y="8"/>
                    <a:pt x="2038" y="1"/>
                    <a:pt x="1970"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0"/>
            <p:cNvSpPr/>
            <p:nvPr/>
          </p:nvSpPr>
          <p:spPr>
            <a:xfrm>
              <a:off x="1932978" y="3908901"/>
              <a:ext cx="223530" cy="143777"/>
            </a:xfrm>
            <a:custGeom>
              <a:avLst/>
              <a:gdLst/>
              <a:ahLst/>
              <a:cxnLst/>
              <a:rect l="l" t="t" r="r" b="b"/>
              <a:pathLst>
                <a:path w="2393" h="1539" extrusionOk="0">
                  <a:moveTo>
                    <a:pt x="747" y="0"/>
                  </a:moveTo>
                  <a:lnTo>
                    <a:pt x="747" y="0"/>
                  </a:lnTo>
                  <a:cubicBezTo>
                    <a:pt x="355" y="95"/>
                    <a:pt x="0" y="386"/>
                    <a:pt x="57" y="639"/>
                  </a:cubicBezTo>
                  <a:cubicBezTo>
                    <a:pt x="121" y="956"/>
                    <a:pt x="323" y="1082"/>
                    <a:pt x="627" y="1279"/>
                  </a:cubicBezTo>
                  <a:cubicBezTo>
                    <a:pt x="855" y="1411"/>
                    <a:pt x="937" y="1443"/>
                    <a:pt x="1196" y="1513"/>
                  </a:cubicBezTo>
                  <a:cubicBezTo>
                    <a:pt x="1241" y="1519"/>
                    <a:pt x="1266" y="1525"/>
                    <a:pt x="1260" y="1525"/>
                  </a:cubicBezTo>
                  <a:cubicBezTo>
                    <a:pt x="1329" y="1525"/>
                    <a:pt x="1371" y="1539"/>
                    <a:pt x="1455" y="1539"/>
                  </a:cubicBezTo>
                  <a:cubicBezTo>
                    <a:pt x="1486" y="1539"/>
                    <a:pt x="1523" y="1537"/>
                    <a:pt x="1570" y="1532"/>
                  </a:cubicBezTo>
                  <a:cubicBezTo>
                    <a:pt x="1696" y="1519"/>
                    <a:pt x="1804" y="1532"/>
                    <a:pt x="1987" y="1430"/>
                  </a:cubicBezTo>
                  <a:cubicBezTo>
                    <a:pt x="2145" y="1317"/>
                    <a:pt x="2348" y="1139"/>
                    <a:pt x="2392" y="924"/>
                  </a:cubicBezTo>
                  <a:cubicBezTo>
                    <a:pt x="2392" y="829"/>
                    <a:pt x="2392" y="867"/>
                    <a:pt x="2380" y="798"/>
                  </a:cubicBezTo>
                  <a:cubicBezTo>
                    <a:pt x="2316" y="576"/>
                    <a:pt x="2272" y="488"/>
                    <a:pt x="2120" y="323"/>
                  </a:cubicBezTo>
                  <a:cubicBezTo>
                    <a:pt x="2120" y="310"/>
                    <a:pt x="2114" y="298"/>
                    <a:pt x="2108" y="291"/>
                  </a:cubicBezTo>
                  <a:cubicBezTo>
                    <a:pt x="2095" y="329"/>
                    <a:pt x="2095" y="367"/>
                    <a:pt x="2089" y="418"/>
                  </a:cubicBezTo>
                  <a:cubicBezTo>
                    <a:pt x="2057" y="652"/>
                    <a:pt x="1810" y="937"/>
                    <a:pt x="1462" y="956"/>
                  </a:cubicBezTo>
                  <a:cubicBezTo>
                    <a:pt x="1452" y="956"/>
                    <a:pt x="1443" y="956"/>
                    <a:pt x="1434" y="956"/>
                  </a:cubicBezTo>
                  <a:cubicBezTo>
                    <a:pt x="1151" y="956"/>
                    <a:pt x="1034" y="864"/>
                    <a:pt x="905" y="760"/>
                  </a:cubicBezTo>
                  <a:cubicBezTo>
                    <a:pt x="779" y="633"/>
                    <a:pt x="665" y="494"/>
                    <a:pt x="671" y="253"/>
                  </a:cubicBezTo>
                  <a:cubicBezTo>
                    <a:pt x="671" y="171"/>
                    <a:pt x="703" y="89"/>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0"/>
            <p:cNvSpPr/>
            <p:nvPr/>
          </p:nvSpPr>
          <p:spPr>
            <a:xfrm>
              <a:off x="1986131" y="4064362"/>
              <a:ext cx="34375" cy="86976"/>
            </a:xfrm>
            <a:custGeom>
              <a:avLst/>
              <a:gdLst/>
              <a:ahLst/>
              <a:cxnLst/>
              <a:rect l="l" t="t" r="r" b="b"/>
              <a:pathLst>
                <a:path w="368" h="931" extrusionOk="0">
                  <a:moveTo>
                    <a:pt x="216" y="1"/>
                  </a:moveTo>
                  <a:cubicBezTo>
                    <a:pt x="165" y="235"/>
                    <a:pt x="121" y="462"/>
                    <a:pt x="58" y="684"/>
                  </a:cubicBezTo>
                  <a:cubicBezTo>
                    <a:pt x="33" y="779"/>
                    <a:pt x="7" y="867"/>
                    <a:pt x="1" y="931"/>
                  </a:cubicBezTo>
                  <a:cubicBezTo>
                    <a:pt x="102" y="779"/>
                    <a:pt x="178" y="532"/>
                    <a:pt x="279" y="304"/>
                  </a:cubicBezTo>
                  <a:cubicBezTo>
                    <a:pt x="311" y="235"/>
                    <a:pt x="336" y="140"/>
                    <a:pt x="368" y="64"/>
                  </a:cubicBezTo>
                  <a:cubicBezTo>
                    <a:pt x="317" y="51"/>
                    <a:pt x="273" y="26"/>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0"/>
            <p:cNvSpPr/>
            <p:nvPr/>
          </p:nvSpPr>
          <p:spPr>
            <a:xfrm>
              <a:off x="2023403" y="3783430"/>
              <a:ext cx="164402" cy="79409"/>
            </a:xfrm>
            <a:custGeom>
              <a:avLst/>
              <a:gdLst/>
              <a:ahLst/>
              <a:cxnLst/>
              <a:rect l="l" t="t" r="r" b="b"/>
              <a:pathLst>
                <a:path w="1760" h="850" extrusionOk="0">
                  <a:moveTo>
                    <a:pt x="631" y="1"/>
                  </a:moveTo>
                  <a:cubicBezTo>
                    <a:pt x="592" y="1"/>
                    <a:pt x="552" y="3"/>
                    <a:pt x="513" y="8"/>
                  </a:cubicBezTo>
                  <a:cubicBezTo>
                    <a:pt x="260" y="46"/>
                    <a:pt x="1" y="274"/>
                    <a:pt x="133" y="401"/>
                  </a:cubicBezTo>
                  <a:cubicBezTo>
                    <a:pt x="241" y="514"/>
                    <a:pt x="412" y="552"/>
                    <a:pt x="646" y="647"/>
                  </a:cubicBezTo>
                  <a:cubicBezTo>
                    <a:pt x="886" y="742"/>
                    <a:pt x="1177" y="818"/>
                    <a:pt x="1329" y="850"/>
                  </a:cubicBezTo>
                  <a:cubicBezTo>
                    <a:pt x="1405" y="850"/>
                    <a:pt x="1488" y="843"/>
                    <a:pt x="1551" y="818"/>
                  </a:cubicBezTo>
                  <a:cubicBezTo>
                    <a:pt x="1760" y="679"/>
                    <a:pt x="1728" y="533"/>
                    <a:pt x="1563" y="375"/>
                  </a:cubicBezTo>
                  <a:cubicBezTo>
                    <a:pt x="1342" y="188"/>
                    <a:pt x="978"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0"/>
            <p:cNvSpPr/>
            <p:nvPr/>
          </p:nvSpPr>
          <p:spPr>
            <a:xfrm>
              <a:off x="2018078" y="3871063"/>
              <a:ext cx="105927" cy="102484"/>
            </a:xfrm>
            <a:custGeom>
              <a:avLst/>
              <a:gdLst/>
              <a:ahLst/>
              <a:cxnLst/>
              <a:rect l="l" t="t" r="r" b="b"/>
              <a:pathLst>
                <a:path w="1134" h="1097" extrusionOk="0">
                  <a:moveTo>
                    <a:pt x="317" y="0"/>
                  </a:moveTo>
                  <a:cubicBezTo>
                    <a:pt x="266" y="165"/>
                    <a:pt x="45" y="564"/>
                    <a:pt x="26" y="633"/>
                  </a:cubicBezTo>
                  <a:cubicBezTo>
                    <a:pt x="13" y="652"/>
                    <a:pt x="7" y="671"/>
                    <a:pt x="7" y="696"/>
                  </a:cubicBezTo>
                  <a:lnTo>
                    <a:pt x="7" y="747"/>
                  </a:lnTo>
                  <a:cubicBezTo>
                    <a:pt x="1" y="753"/>
                    <a:pt x="1" y="753"/>
                    <a:pt x="1" y="760"/>
                  </a:cubicBezTo>
                  <a:cubicBezTo>
                    <a:pt x="32" y="880"/>
                    <a:pt x="26" y="848"/>
                    <a:pt x="127" y="943"/>
                  </a:cubicBezTo>
                  <a:lnTo>
                    <a:pt x="133" y="943"/>
                  </a:lnTo>
                  <a:cubicBezTo>
                    <a:pt x="140" y="943"/>
                    <a:pt x="152" y="950"/>
                    <a:pt x="165" y="969"/>
                  </a:cubicBezTo>
                  <a:cubicBezTo>
                    <a:pt x="197" y="981"/>
                    <a:pt x="235" y="1006"/>
                    <a:pt x="260" y="1013"/>
                  </a:cubicBezTo>
                  <a:cubicBezTo>
                    <a:pt x="266" y="1013"/>
                    <a:pt x="279" y="1019"/>
                    <a:pt x="285" y="1019"/>
                  </a:cubicBezTo>
                  <a:cubicBezTo>
                    <a:pt x="320" y="1031"/>
                    <a:pt x="426" y="1096"/>
                    <a:pt x="571" y="1096"/>
                  </a:cubicBezTo>
                  <a:cubicBezTo>
                    <a:pt x="583" y="1096"/>
                    <a:pt x="595" y="1096"/>
                    <a:pt x="608" y="1095"/>
                  </a:cubicBezTo>
                  <a:cubicBezTo>
                    <a:pt x="741" y="1070"/>
                    <a:pt x="880" y="1019"/>
                    <a:pt x="924" y="766"/>
                  </a:cubicBezTo>
                  <a:cubicBezTo>
                    <a:pt x="975" y="570"/>
                    <a:pt x="1019" y="367"/>
                    <a:pt x="1102" y="178"/>
                  </a:cubicBezTo>
                  <a:cubicBezTo>
                    <a:pt x="1114" y="152"/>
                    <a:pt x="1121" y="127"/>
                    <a:pt x="1133" y="102"/>
                  </a:cubicBezTo>
                  <a:lnTo>
                    <a:pt x="1133" y="102"/>
                  </a:lnTo>
                  <a:cubicBezTo>
                    <a:pt x="1117" y="114"/>
                    <a:pt x="1101" y="118"/>
                    <a:pt x="1085" y="118"/>
                  </a:cubicBezTo>
                  <a:cubicBezTo>
                    <a:pt x="1076" y="118"/>
                    <a:pt x="1067" y="117"/>
                    <a:pt x="1057" y="114"/>
                  </a:cubicBezTo>
                  <a:cubicBezTo>
                    <a:pt x="760" y="57"/>
                    <a:pt x="564" y="19"/>
                    <a:pt x="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0"/>
            <p:cNvSpPr/>
            <p:nvPr/>
          </p:nvSpPr>
          <p:spPr>
            <a:xfrm>
              <a:off x="1899256" y="3754468"/>
              <a:ext cx="321050" cy="425446"/>
            </a:xfrm>
            <a:custGeom>
              <a:avLst/>
              <a:gdLst/>
              <a:ahLst/>
              <a:cxnLst/>
              <a:rect l="l" t="t" r="r" b="b"/>
              <a:pathLst>
                <a:path w="3437" h="4554" extrusionOk="0">
                  <a:moveTo>
                    <a:pt x="1933" y="301"/>
                  </a:moveTo>
                  <a:cubicBezTo>
                    <a:pt x="2286" y="301"/>
                    <a:pt x="2660" y="481"/>
                    <a:pt x="2880" y="673"/>
                  </a:cubicBezTo>
                  <a:cubicBezTo>
                    <a:pt x="3051" y="837"/>
                    <a:pt x="3082" y="983"/>
                    <a:pt x="2867" y="1122"/>
                  </a:cubicBezTo>
                  <a:cubicBezTo>
                    <a:pt x="2804" y="1147"/>
                    <a:pt x="2734" y="1153"/>
                    <a:pt x="2646" y="1153"/>
                  </a:cubicBezTo>
                  <a:cubicBezTo>
                    <a:pt x="2500" y="1128"/>
                    <a:pt x="2203" y="1046"/>
                    <a:pt x="1969" y="951"/>
                  </a:cubicBezTo>
                  <a:cubicBezTo>
                    <a:pt x="1741" y="856"/>
                    <a:pt x="1564" y="812"/>
                    <a:pt x="1456" y="704"/>
                  </a:cubicBezTo>
                  <a:cubicBezTo>
                    <a:pt x="1317" y="578"/>
                    <a:pt x="1583" y="337"/>
                    <a:pt x="1836" y="306"/>
                  </a:cubicBezTo>
                  <a:cubicBezTo>
                    <a:pt x="1868" y="302"/>
                    <a:pt x="1900" y="301"/>
                    <a:pt x="1933" y="301"/>
                  </a:cubicBezTo>
                  <a:close/>
                  <a:moveTo>
                    <a:pt x="1570" y="1255"/>
                  </a:moveTo>
                  <a:cubicBezTo>
                    <a:pt x="1817" y="1274"/>
                    <a:pt x="2013" y="1312"/>
                    <a:pt x="2317" y="1369"/>
                  </a:cubicBezTo>
                  <a:cubicBezTo>
                    <a:pt x="2322" y="1370"/>
                    <a:pt x="2329" y="1371"/>
                    <a:pt x="2336" y="1371"/>
                  </a:cubicBezTo>
                  <a:cubicBezTo>
                    <a:pt x="2353" y="1371"/>
                    <a:pt x="2373" y="1367"/>
                    <a:pt x="2386" y="1362"/>
                  </a:cubicBezTo>
                  <a:lnTo>
                    <a:pt x="2386" y="1362"/>
                  </a:lnTo>
                  <a:cubicBezTo>
                    <a:pt x="2380" y="1381"/>
                    <a:pt x="2367" y="1407"/>
                    <a:pt x="2355" y="1432"/>
                  </a:cubicBezTo>
                  <a:cubicBezTo>
                    <a:pt x="2266" y="1622"/>
                    <a:pt x="2222" y="1824"/>
                    <a:pt x="2177" y="2027"/>
                  </a:cubicBezTo>
                  <a:cubicBezTo>
                    <a:pt x="2133" y="2280"/>
                    <a:pt x="1994" y="2318"/>
                    <a:pt x="1861" y="2349"/>
                  </a:cubicBezTo>
                  <a:cubicBezTo>
                    <a:pt x="1848" y="2350"/>
                    <a:pt x="1836" y="2351"/>
                    <a:pt x="1824" y="2351"/>
                  </a:cubicBezTo>
                  <a:cubicBezTo>
                    <a:pt x="1679" y="2351"/>
                    <a:pt x="1573" y="2286"/>
                    <a:pt x="1538" y="2280"/>
                  </a:cubicBezTo>
                  <a:cubicBezTo>
                    <a:pt x="1532" y="2280"/>
                    <a:pt x="1526" y="2267"/>
                    <a:pt x="1513" y="2267"/>
                  </a:cubicBezTo>
                  <a:cubicBezTo>
                    <a:pt x="1500" y="2261"/>
                    <a:pt x="1450" y="2248"/>
                    <a:pt x="1418" y="2223"/>
                  </a:cubicBezTo>
                  <a:cubicBezTo>
                    <a:pt x="1405" y="2204"/>
                    <a:pt x="1386" y="2204"/>
                    <a:pt x="1386" y="2198"/>
                  </a:cubicBezTo>
                  <a:lnTo>
                    <a:pt x="1380" y="2198"/>
                  </a:lnTo>
                  <a:cubicBezTo>
                    <a:pt x="1279" y="2096"/>
                    <a:pt x="1292" y="2128"/>
                    <a:pt x="1254" y="2014"/>
                  </a:cubicBezTo>
                  <a:lnTo>
                    <a:pt x="1254" y="2008"/>
                  </a:lnTo>
                  <a:lnTo>
                    <a:pt x="1254" y="1963"/>
                  </a:lnTo>
                  <a:cubicBezTo>
                    <a:pt x="1273" y="1932"/>
                    <a:pt x="1273" y="1906"/>
                    <a:pt x="1279" y="1887"/>
                  </a:cubicBezTo>
                  <a:cubicBezTo>
                    <a:pt x="1304" y="1818"/>
                    <a:pt x="1526" y="1426"/>
                    <a:pt x="1570" y="1255"/>
                  </a:cubicBezTo>
                  <a:close/>
                  <a:moveTo>
                    <a:pt x="1114" y="1647"/>
                  </a:moveTo>
                  <a:lnTo>
                    <a:pt x="1114" y="1647"/>
                  </a:lnTo>
                  <a:cubicBezTo>
                    <a:pt x="1076" y="1729"/>
                    <a:pt x="1045" y="1824"/>
                    <a:pt x="1045" y="1900"/>
                  </a:cubicBezTo>
                  <a:cubicBezTo>
                    <a:pt x="1032" y="2134"/>
                    <a:pt x="1140" y="2280"/>
                    <a:pt x="1273" y="2406"/>
                  </a:cubicBezTo>
                  <a:cubicBezTo>
                    <a:pt x="1401" y="2511"/>
                    <a:pt x="1518" y="2603"/>
                    <a:pt x="1807" y="2603"/>
                  </a:cubicBezTo>
                  <a:cubicBezTo>
                    <a:pt x="1816" y="2603"/>
                    <a:pt x="1826" y="2603"/>
                    <a:pt x="1836" y="2603"/>
                  </a:cubicBezTo>
                  <a:cubicBezTo>
                    <a:pt x="2184" y="2584"/>
                    <a:pt x="2424" y="2299"/>
                    <a:pt x="2456" y="2065"/>
                  </a:cubicBezTo>
                  <a:cubicBezTo>
                    <a:pt x="2469" y="2014"/>
                    <a:pt x="2469" y="1976"/>
                    <a:pt x="2475" y="1938"/>
                  </a:cubicBezTo>
                  <a:lnTo>
                    <a:pt x="2500" y="1963"/>
                  </a:lnTo>
                  <a:cubicBezTo>
                    <a:pt x="2639" y="2134"/>
                    <a:pt x="2690" y="2223"/>
                    <a:pt x="2753" y="2444"/>
                  </a:cubicBezTo>
                  <a:cubicBezTo>
                    <a:pt x="2760" y="2514"/>
                    <a:pt x="2766" y="2470"/>
                    <a:pt x="2760" y="2571"/>
                  </a:cubicBezTo>
                  <a:cubicBezTo>
                    <a:pt x="2722" y="2780"/>
                    <a:pt x="2513" y="2963"/>
                    <a:pt x="2355" y="3077"/>
                  </a:cubicBezTo>
                  <a:cubicBezTo>
                    <a:pt x="2184" y="3178"/>
                    <a:pt x="2070" y="3166"/>
                    <a:pt x="1937" y="3178"/>
                  </a:cubicBezTo>
                  <a:cubicBezTo>
                    <a:pt x="1892" y="3183"/>
                    <a:pt x="1856" y="3185"/>
                    <a:pt x="1825" y="3185"/>
                  </a:cubicBezTo>
                  <a:cubicBezTo>
                    <a:pt x="1742" y="3185"/>
                    <a:pt x="1696" y="3172"/>
                    <a:pt x="1627" y="3172"/>
                  </a:cubicBezTo>
                  <a:cubicBezTo>
                    <a:pt x="1633" y="3172"/>
                    <a:pt x="1614" y="3166"/>
                    <a:pt x="1564" y="3153"/>
                  </a:cubicBezTo>
                  <a:cubicBezTo>
                    <a:pt x="1304" y="3090"/>
                    <a:pt x="1222" y="3058"/>
                    <a:pt x="994" y="2925"/>
                  </a:cubicBezTo>
                  <a:cubicBezTo>
                    <a:pt x="684" y="2729"/>
                    <a:pt x="482" y="2603"/>
                    <a:pt x="425" y="2286"/>
                  </a:cubicBezTo>
                  <a:cubicBezTo>
                    <a:pt x="368" y="2033"/>
                    <a:pt x="728" y="1742"/>
                    <a:pt x="1114" y="1647"/>
                  </a:cubicBezTo>
                  <a:close/>
                  <a:moveTo>
                    <a:pt x="1146" y="3330"/>
                  </a:moveTo>
                  <a:cubicBezTo>
                    <a:pt x="1190" y="3355"/>
                    <a:pt x="1241" y="3368"/>
                    <a:pt x="1298" y="3393"/>
                  </a:cubicBezTo>
                  <a:cubicBezTo>
                    <a:pt x="1266" y="3457"/>
                    <a:pt x="1241" y="3552"/>
                    <a:pt x="1209" y="3621"/>
                  </a:cubicBezTo>
                  <a:cubicBezTo>
                    <a:pt x="1108" y="3849"/>
                    <a:pt x="1032" y="4096"/>
                    <a:pt x="931" y="4248"/>
                  </a:cubicBezTo>
                  <a:cubicBezTo>
                    <a:pt x="950" y="4178"/>
                    <a:pt x="963" y="4089"/>
                    <a:pt x="988" y="4001"/>
                  </a:cubicBezTo>
                  <a:cubicBezTo>
                    <a:pt x="1051" y="3779"/>
                    <a:pt x="1095" y="3552"/>
                    <a:pt x="1146" y="3330"/>
                  </a:cubicBezTo>
                  <a:close/>
                  <a:moveTo>
                    <a:pt x="1976" y="1"/>
                  </a:moveTo>
                  <a:cubicBezTo>
                    <a:pt x="1697" y="1"/>
                    <a:pt x="1416" y="120"/>
                    <a:pt x="1247" y="350"/>
                  </a:cubicBezTo>
                  <a:cubicBezTo>
                    <a:pt x="1114" y="514"/>
                    <a:pt x="1152" y="755"/>
                    <a:pt x="1304" y="907"/>
                  </a:cubicBezTo>
                  <a:cubicBezTo>
                    <a:pt x="1330" y="926"/>
                    <a:pt x="1342" y="938"/>
                    <a:pt x="1361" y="957"/>
                  </a:cubicBezTo>
                  <a:cubicBezTo>
                    <a:pt x="1368" y="1071"/>
                    <a:pt x="1368" y="1122"/>
                    <a:pt x="1336" y="1210"/>
                  </a:cubicBezTo>
                  <a:cubicBezTo>
                    <a:pt x="1317" y="1229"/>
                    <a:pt x="1298" y="1280"/>
                    <a:pt x="1266" y="1337"/>
                  </a:cubicBezTo>
                  <a:cubicBezTo>
                    <a:pt x="1241" y="1335"/>
                    <a:pt x="1216" y="1334"/>
                    <a:pt x="1191" y="1334"/>
                  </a:cubicBezTo>
                  <a:cubicBezTo>
                    <a:pt x="790" y="1334"/>
                    <a:pt x="376" y="1569"/>
                    <a:pt x="210" y="1938"/>
                  </a:cubicBezTo>
                  <a:cubicBezTo>
                    <a:pt x="1" y="2425"/>
                    <a:pt x="425" y="2919"/>
                    <a:pt x="925" y="3210"/>
                  </a:cubicBezTo>
                  <a:cubicBezTo>
                    <a:pt x="855" y="3507"/>
                    <a:pt x="747" y="3805"/>
                    <a:pt x="697" y="4108"/>
                  </a:cubicBezTo>
                  <a:cubicBezTo>
                    <a:pt x="684" y="4197"/>
                    <a:pt x="652" y="4286"/>
                    <a:pt x="703" y="4444"/>
                  </a:cubicBezTo>
                  <a:cubicBezTo>
                    <a:pt x="732" y="4521"/>
                    <a:pt x="792" y="4554"/>
                    <a:pt x="855" y="4554"/>
                  </a:cubicBezTo>
                  <a:cubicBezTo>
                    <a:pt x="917" y="4554"/>
                    <a:pt x="982" y="4522"/>
                    <a:pt x="1026" y="4469"/>
                  </a:cubicBezTo>
                  <a:cubicBezTo>
                    <a:pt x="1203" y="4260"/>
                    <a:pt x="1273" y="3982"/>
                    <a:pt x="1393" y="3748"/>
                  </a:cubicBezTo>
                  <a:cubicBezTo>
                    <a:pt x="1412" y="3666"/>
                    <a:pt x="1500" y="3558"/>
                    <a:pt x="1519" y="3463"/>
                  </a:cubicBezTo>
                  <a:lnTo>
                    <a:pt x="1659" y="3488"/>
                  </a:lnTo>
                  <a:cubicBezTo>
                    <a:pt x="1742" y="3499"/>
                    <a:pt x="1827" y="3506"/>
                    <a:pt x="1912" y="3506"/>
                  </a:cubicBezTo>
                  <a:cubicBezTo>
                    <a:pt x="2071" y="3506"/>
                    <a:pt x="2231" y="3483"/>
                    <a:pt x="2380" y="3425"/>
                  </a:cubicBezTo>
                  <a:cubicBezTo>
                    <a:pt x="2608" y="3330"/>
                    <a:pt x="2804" y="3140"/>
                    <a:pt x="2930" y="2925"/>
                  </a:cubicBezTo>
                  <a:cubicBezTo>
                    <a:pt x="3196" y="2520"/>
                    <a:pt x="2943" y="1982"/>
                    <a:pt x="2595" y="1723"/>
                  </a:cubicBezTo>
                  <a:cubicBezTo>
                    <a:pt x="2582" y="1717"/>
                    <a:pt x="2570" y="1704"/>
                    <a:pt x="2563" y="1698"/>
                  </a:cubicBezTo>
                  <a:cubicBezTo>
                    <a:pt x="2560" y="1698"/>
                    <a:pt x="2560" y="1699"/>
                    <a:pt x="2560" y="1700"/>
                  </a:cubicBezTo>
                  <a:lnTo>
                    <a:pt x="2560" y="1700"/>
                  </a:lnTo>
                  <a:lnTo>
                    <a:pt x="2513" y="1666"/>
                  </a:lnTo>
                  <a:lnTo>
                    <a:pt x="2513" y="1666"/>
                  </a:lnTo>
                  <a:cubicBezTo>
                    <a:pt x="2532" y="1680"/>
                    <a:pt x="2537" y="1687"/>
                    <a:pt x="2535" y="1687"/>
                  </a:cubicBezTo>
                  <a:cubicBezTo>
                    <a:pt x="2535" y="1687"/>
                    <a:pt x="2533" y="1687"/>
                    <a:pt x="2532" y="1685"/>
                  </a:cubicBezTo>
                  <a:cubicBezTo>
                    <a:pt x="2519" y="1672"/>
                    <a:pt x="2506" y="1666"/>
                    <a:pt x="2500" y="1660"/>
                  </a:cubicBezTo>
                  <a:cubicBezTo>
                    <a:pt x="2519" y="1577"/>
                    <a:pt x="2551" y="1502"/>
                    <a:pt x="2627" y="1381"/>
                  </a:cubicBezTo>
                  <a:cubicBezTo>
                    <a:pt x="2627" y="1375"/>
                    <a:pt x="2633" y="1375"/>
                    <a:pt x="2633" y="1369"/>
                  </a:cubicBezTo>
                  <a:cubicBezTo>
                    <a:pt x="2650" y="1369"/>
                    <a:pt x="2668" y="1370"/>
                    <a:pt x="2685" y="1370"/>
                  </a:cubicBezTo>
                  <a:cubicBezTo>
                    <a:pt x="2948" y="1370"/>
                    <a:pt x="3177" y="1276"/>
                    <a:pt x="3278" y="1021"/>
                  </a:cubicBezTo>
                  <a:cubicBezTo>
                    <a:pt x="3437" y="451"/>
                    <a:pt x="2658" y="116"/>
                    <a:pt x="2171" y="21"/>
                  </a:cubicBezTo>
                  <a:cubicBezTo>
                    <a:pt x="2107" y="8"/>
                    <a:pt x="204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50"/>
          <p:cNvGrpSpPr/>
          <p:nvPr/>
        </p:nvGrpSpPr>
        <p:grpSpPr>
          <a:xfrm>
            <a:off x="1940237" y="4182536"/>
            <a:ext cx="250346" cy="197703"/>
            <a:chOff x="3420066" y="1415041"/>
            <a:chExt cx="80239" cy="63358"/>
          </a:xfrm>
        </p:grpSpPr>
        <p:sp>
          <p:nvSpPr>
            <p:cNvPr id="832" name="Google Shape;832;p50"/>
            <p:cNvSpPr/>
            <p:nvPr/>
          </p:nvSpPr>
          <p:spPr>
            <a:xfrm>
              <a:off x="3423364" y="1415041"/>
              <a:ext cx="76941" cy="63358"/>
            </a:xfrm>
            <a:custGeom>
              <a:avLst/>
              <a:gdLst/>
              <a:ahLst/>
              <a:cxnLst/>
              <a:rect l="l" t="t" r="r" b="b"/>
              <a:pathLst>
                <a:path w="3529" h="2906" extrusionOk="0">
                  <a:moveTo>
                    <a:pt x="778" y="1"/>
                  </a:moveTo>
                  <a:cubicBezTo>
                    <a:pt x="200" y="1"/>
                    <a:pt x="1" y="675"/>
                    <a:pt x="80" y="1213"/>
                  </a:cubicBezTo>
                  <a:cubicBezTo>
                    <a:pt x="86" y="1586"/>
                    <a:pt x="396" y="2232"/>
                    <a:pt x="814" y="2567"/>
                  </a:cubicBezTo>
                  <a:cubicBezTo>
                    <a:pt x="966" y="2700"/>
                    <a:pt x="1143" y="2801"/>
                    <a:pt x="1333" y="2877"/>
                  </a:cubicBezTo>
                  <a:cubicBezTo>
                    <a:pt x="1368" y="2895"/>
                    <a:pt x="1404" y="2906"/>
                    <a:pt x="1438" y="2906"/>
                  </a:cubicBezTo>
                  <a:cubicBezTo>
                    <a:pt x="1477" y="2906"/>
                    <a:pt x="1514" y="2892"/>
                    <a:pt x="1548" y="2858"/>
                  </a:cubicBezTo>
                  <a:cubicBezTo>
                    <a:pt x="1560" y="2852"/>
                    <a:pt x="1567" y="2833"/>
                    <a:pt x="1567" y="2827"/>
                  </a:cubicBezTo>
                  <a:cubicBezTo>
                    <a:pt x="1598" y="2851"/>
                    <a:pt x="1636" y="2865"/>
                    <a:pt x="1681" y="2865"/>
                  </a:cubicBezTo>
                  <a:cubicBezTo>
                    <a:pt x="1728" y="2865"/>
                    <a:pt x="1784" y="2850"/>
                    <a:pt x="1845" y="2814"/>
                  </a:cubicBezTo>
                  <a:cubicBezTo>
                    <a:pt x="2073" y="2725"/>
                    <a:pt x="2636" y="2257"/>
                    <a:pt x="2896" y="1941"/>
                  </a:cubicBezTo>
                  <a:cubicBezTo>
                    <a:pt x="3212" y="1618"/>
                    <a:pt x="3528" y="1175"/>
                    <a:pt x="3427" y="682"/>
                  </a:cubicBezTo>
                  <a:cubicBezTo>
                    <a:pt x="3357" y="294"/>
                    <a:pt x="2989" y="2"/>
                    <a:pt x="2604" y="2"/>
                  </a:cubicBezTo>
                  <a:cubicBezTo>
                    <a:pt x="2537" y="2"/>
                    <a:pt x="2469" y="11"/>
                    <a:pt x="2402" y="30"/>
                  </a:cubicBezTo>
                  <a:cubicBezTo>
                    <a:pt x="2067" y="112"/>
                    <a:pt x="1801" y="422"/>
                    <a:pt x="1636" y="644"/>
                  </a:cubicBezTo>
                  <a:cubicBezTo>
                    <a:pt x="1529" y="409"/>
                    <a:pt x="1301" y="131"/>
                    <a:pt x="997" y="30"/>
                  </a:cubicBezTo>
                  <a:cubicBezTo>
                    <a:pt x="919" y="10"/>
                    <a:pt x="846" y="1"/>
                    <a:pt x="778"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0"/>
            <p:cNvSpPr/>
            <p:nvPr/>
          </p:nvSpPr>
          <p:spPr>
            <a:xfrm>
              <a:off x="3428700" y="1421887"/>
              <a:ext cx="67893" cy="50800"/>
            </a:xfrm>
            <a:custGeom>
              <a:avLst/>
              <a:gdLst/>
              <a:ahLst/>
              <a:cxnLst/>
              <a:rect l="l" t="t" r="r" b="b"/>
              <a:pathLst>
                <a:path w="3114" h="2330" extrusionOk="0">
                  <a:moveTo>
                    <a:pt x="2099" y="0"/>
                  </a:moveTo>
                  <a:cubicBezTo>
                    <a:pt x="1928" y="0"/>
                    <a:pt x="1752" y="95"/>
                    <a:pt x="1588" y="298"/>
                  </a:cubicBezTo>
                  <a:cubicBezTo>
                    <a:pt x="1487" y="431"/>
                    <a:pt x="1417" y="576"/>
                    <a:pt x="1386" y="640"/>
                  </a:cubicBezTo>
                  <a:cubicBezTo>
                    <a:pt x="1354" y="678"/>
                    <a:pt x="1373" y="703"/>
                    <a:pt x="1291" y="773"/>
                  </a:cubicBezTo>
                  <a:cubicBezTo>
                    <a:pt x="1263" y="792"/>
                    <a:pt x="1232" y="800"/>
                    <a:pt x="1202" y="800"/>
                  </a:cubicBezTo>
                  <a:cubicBezTo>
                    <a:pt x="1144" y="800"/>
                    <a:pt x="1086" y="770"/>
                    <a:pt x="1044" y="728"/>
                  </a:cubicBezTo>
                  <a:cubicBezTo>
                    <a:pt x="1019" y="703"/>
                    <a:pt x="1012" y="684"/>
                    <a:pt x="1012" y="684"/>
                  </a:cubicBezTo>
                  <a:cubicBezTo>
                    <a:pt x="1006" y="671"/>
                    <a:pt x="993" y="665"/>
                    <a:pt x="987" y="652"/>
                  </a:cubicBezTo>
                  <a:cubicBezTo>
                    <a:pt x="974" y="633"/>
                    <a:pt x="962" y="621"/>
                    <a:pt x="955" y="614"/>
                  </a:cubicBezTo>
                  <a:cubicBezTo>
                    <a:pt x="892" y="551"/>
                    <a:pt x="911" y="551"/>
                    <a:pt x="829" y="456"/>
                  </a:cubicBezTo>
                  <a:cubicBezTo>
                    <a:pt x="804" y="425"/>
                    <a:pt x="696" y="260"/>
                    <a:pt x="614" y="197"/>
                  </a:cubicBezTo>
                  <a:cubicBezTo>
                    <a:pt x="595" y="178"/>
                    <a:pt x="563" y="159"/>
                    <a:pt x="544" y="146"/>
                  </a:cubicBezTo>
                  <a:cubicBezTo>
                    <a:pt x="538" y="140"/>
                    <a:pt x="532" y="140"/>
                    <a:pt x="519" y="140"/>
                  </a:cubicBezTo>
                  <a:cubicBezTo>
                    <a:pt x="487" y="133"/>
                    <a:pt x="456" y="114"/>
                    <a:pt x="424" y="114"/>
                  </a:cubicBezTo>
                  <a:lnTo>
                    <a:pt x="348" y="114"/>
                  </a:lnTo>
                  <a:cubicBezTo>
                    <a:pt x="329" y="114"/>
                    <a:pt x="316" y="127"/>
                    <a:pt x="297" y="127"/>
                  </a:cubicBezTo>
                  <a:cubicBezTo>
                    <a:pt x="291" y="127"/>
                    <a:pt x="291" y="127"/>
                    <a:pt x="285" y="133"/>
                  </a:cubicBezTo>
                  <a:cubicBezTo>
                    <a:pt x="272" y="133"/>
                    <a:pt x="266" y="140"/>
                    <a:pt x="259" y="146"/>
                  </a:cubicBezTo>
                  <a:cubicBezTo>
                    <a:pt x="253" y="159"/>
                    <a:pt x="247" y="159"/>
                    <a:pt x="234" y="165"/>
                  </a:cubicBezTo>
                  <a:lnTo>
                    <a:pt x="190" y="209"/>
                  </a:lnTo>
                  <a:cubicBezTo>
                    <a:pt x="120" y="298"/>
                    <a:pt x="13" y="488"/>
                    <a:pt x="25" y="703"/>
                  </a:cubicBezTo>
                  <a:cubicBezTo>
                    <a:pt x="0" y="1393"/>
                    <a:pt x="411" y="2032"/>
                    <a:pt x="1114" y="2323"/>
                  </a:cubicBezTo>
                  <a:lnTo>
                    <a:pt x="1120" y="2329"/>
                  </a:lnTo>
                  <a:cubicBezTo>
                    <a:pt x="1139" y="2310"/>
                    <a:pt x="1164" y="2278"/>
                    <a:pt x="1196" y="2253"/>
                  </a:cubicBezTo>
                  <a:cubicBezTo>
                    <a:pt x="2031" y="1741"/>
                    <a:pt x="3113" y="741"/>
                    <a:pt x="2480" y="165"/>
                  </a:cubicBezTo>
                  <a:cubicBezTo>
                    <a:pt x="2362" y="57"/>
                    <a:pt x="2232" y="0"/>
                    <a:pt x="2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0"/>
            <p:cNvSpPr/>
            <p:nvPr/>
          </p:nvSpPr>
          <p:spPr>
            <a:xfrm>
              <a:off x="3420066" y="1415041"/>
              <a:ext cx="77072" cy="63358"/>
            </a:xfrm>
            <a:custGeom>
              <a:avLst/>
              <a:gdLst/>
              <a:ahLst/>
              <a:cxnLst/>
              <a:rect l="l" t="t" r="r" b="b"/>
              <a:pathLst>
                <a:path w="3535" h="2906" extrusionOk="0">
                  <a:moveTo>
                    <a:pt x="2498" y="294"/>
                  </a:moveTo>
                  <a:cubicBezTo>
                    <a:pt x="2630" y="294"/>
                    <a:pt x="2758" y="350"/>
                    <a:pt x="2876" y="454"/>
                  </a:cubicBezTo>
                  <a:cubicBezTo>
                    <a:pt x="3509" y="1049"/>
                    <a:pt x="2427" y="2042"/>
                    <a:pt x="1592" y="2548"/>
                  </a:cubicBezTo>
                  <a:cubicBezTo>
                    <a:pt x="1560" y="2574"/>
                    <a:pt x="1535" y="2599"/>
                    <a:pt x="1516" y="2630"/>
                  </a:cubicBezTo>
                  <a:lnTo>
                    <a:pt x="1510" y="2624"/>
                  </a:lnTo>
                  <a:cubicBezTo>
                    <a:pt x="807" y="2327"/>
                    <a:pt x="396" y="1688"/>
                    <a:pt x="421" y="998"/>
                  </a:cubicBezTo>
                  <a:cubicBezTo>
                    <a:pt x="409" y="783"/>
                    <a:pt x="523" y="593"/>
                    <a:pt x="586" y="511"/>
                  </a:cubicBezTo>
                  <a:lnTo>
                    <a:pt x="630" y="460"/>
                  </a:lnTo>
                  <a:cubicBezTo>
                    <a:pt x="643" y="460"/>
                    <a:pt x="649" y="454"/>
                    <a:pt x="655" y="447"/>
                  </a:cubicBezTo>
                  <a:cubicBezTo>
                    <a:pt x="662" y="435"/>
                    <a:pt x="681" y="435"/>
                    <a:pt x="681" y="428"/>
                  </a:cubicBezTo>
                  <a:cubicBezTo>
                    <a:pt x="687" y="428"/>
                    <a:pt x="687" y="428"/>
                    <a:pt x="693" y="422"/>
                  </a:cubicBezTo>
                  <a:cubicBezTo>
                    <a:pt x="712" y="416"/>
                    <a:pt x="725" y="416"/>
                    <a:pt x="744" y="416"/>
                  </a:cubicBezTo>
                  <a:lnTo>
                    <a:pt x="820" y="416"/>
                  </a:lnTo>
                  <a:lnTo>
                    <a:pt x="915" y="435"/>
                  </a:lnTo>
                  <a:cubicBezTo>
                    <a:pt x="928" y="435"/>
                    <a:pt x="934" y="447"/>
                    <a:pt x="940" y="447"/>
                  </a:cubicBezTo>
                  <a:cubicBezTo>
                    <a:pt x="959" y="454"/>
                    <a:pt x="991" y="479"/>
                    <a:pt x="1010" y="492"/>
                  </a:cubicBezTo>
                  <a:cubicBezTo>
                    <a:pt x="1092" y="555"/>
                    <a:pt x="1200" y="720"/>
                    <a:pt x="1225" y="751"/>
                  </a:cubicBezTo>
                  <a:cubicBezTo>
                    <a:pt x="1307" y="846"/>
                    <a:pt x="1288" y="846"/>
                    <a:pt x="1351" y="909"/>
                  </a:cubicBezTo>
                  <a:cubicBezTo>
                    <a:pt x="1351" y="922"/>
                    <a:pt x="1370" y="928"/>
                    <a:pt x="1383" y="954"/>
                  </a:cubicBezTo>
                  <a:cubicBezTo>
                    <a:pt x="1389" y="960"/>
                    <a:pt x="1402" y="966"/>
                    <a:pt x="1408" y="985"/>
                  </a:cubicBezTo>
                  <a:cubicBezTo>
                    <a:pt x="1408" y="985"/>
                    <a:pt x="1415" y="998"/>
                    <a:pt x="1440" y="1023"/>
                  </a:cubicBezTo>
                  <a:cubicBezTo>
                    <a:pt x="1482" y="1065"/>
                    <a:pt x="1540" y="1095"/>
                    <a:pt x="1598" y="1095"/>
                  </a:cubicBezTo>
                  <a:cubicBezTo>
                    <a:pt x="1628" y="1095"/>
                    <a:pt x="1659" y="1087"/>
                    <a:pt x="1687" y="1068"/>
                  </a:cubicBezTo>
                  <a:cubicBezTo>
                    <a:pt x="1782" y="998"/>
                    <a:pt x="1756" y="973"/>
                    <a:pt x="1782" y="935"/>
                  </a:cubicBezTo>
                  <a:cubicBezTo>
                    <a:pt x="1813" y="871"/>
                    <a:pt x="1883" y="732"/>
                    <a:pt x="1984" y="593"/>
                  </a:cubicBezTo>
                  <a:cubicBezTo>
                    <a:pt x="2149" y="389"/>
                    <a:pt x="2326" y="294"/>
                    <a:pt x="2498" y="294"/>
                  </a:cubicBezTo>
                  <a:close/>
                  <a:moveTo>
                    <a:pt x="777" y="1"/>
                  </a:moveTo>
                  <a:cubicBezTo>
                    <a:pt x="200" y="1"/>
                    <a:pt x="0" y="675"/>
                    <a:pt x="80" y="1213"/>
                  </a:cubicBezTo>
                  <a:cubicBezTo>
                    <a:pt x="86" y="1586"/>
                    <a:pt x="396" y="2232"/>
                    <a:pt x="814" y="2567"/>
                  </a:cubicBezTo>
                  <a:cubicBezTo>
                    <a:pt x="965" y="2700"/>
                    <a:pt x="1143" y="2801"/>
                    <a:pt x="1332" y="2877"/>
                  </a:cubicBezTo>
                  <a:cubicBezTo>
                    <a:pt x="1368" y="2895"/>
                    <a:pt x="1404" y="2906"/>
                    <a:pt x="1438" y="2906"/>
                  </a:cubicBezTo>
                  <a:cubicBezTo>
                    <a:pt x="1477" y="2906"/>
                    <a:pt x="1514" y="2892"/>
                    <a:pt x="1548" y="2858"/>
                  </a:cubicBezTo>
                  <a:cubicBezTo>
                    <a:pt x="1560" y="2852"/>
                    <a:pt x="1567" y="2833"/>
                    <a:pt x="1567" y="2827"/>
                  </a:cubicBezTo>
                  <a:cubicBezTo>
                    <a:pt x="1597" y="2851"/>
                    <a:pt x="1634" y="2865"/>
                    <a:pt x="1677" y="2865"/>
                  </a:cubicBezTo>
                  <a:cubicBezTo>
                    <a:pt x="1726" y="2865"/>
                    <a:pt x="1782" y="2848"/>
                    <a:pt x="1845" y="2808"/>
                  </a:cubicBezTo>
                  <a:cubicBezTo>
                    <a:pt x="2073" y="2725"/>
                    <a:pt x="2636" y="2257"/>
                    <a:pt x="2895" y="1941"/>
                  </a:cubicBezTo>
                  <a:cubicBezTo>
                    <a:pt x="3218" y="1605"/>
                    <a:pt x="3534" y="1169"/>
                    <a:pt x="3433" y="675"/>
                  </a:cubicBezTo>
                  <a:cubicBezTo>
                    <a:pt x="3358" y="293"/>
                    <a:pt x="2994" y="2"/>
                    <a:pt x="2606" y="2"/>
                  </a:cubicBezTo>
                  <a:cubicBezTo>
                    <a:pt x="2538" y="2"/>
                    <a:pt x="2470" y="11"/>
                    <a:pt x="2402" y="30"/>
                  </a:cubicBezTo>
                  <a:cubicBezTo>
                    <a:pt x="2066" y="112"/>
                    <a:pt x="1801" y="422"/>
                    <a:pt x="1636" y="644"/>
                  </a:cubicBezTo>
                  <a:cubicBezTo>
                    <a:pt x="1529" y="409"/>
                    <a:pt x="1301" y="131"/>
                    <a:pt x="997" y="30"/>
                  </a:cubicBezTo>
                  <a:cubicBezTo>
                    <a:pt x="919" y="10"/>
                    <a:pt x="845" y="1"/>
                    <a:pt x="777" y="1"/>
                  </a:cubicBezTo>
                  <a:close/>
                </a:path>
              </a:pathLst>
            </a:custGeom>
            <a:solidFill>
              <a:srgbClr val="122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1510445" y="1447683"/>
                <a:ext cx="6753731" cy="2246769"/>
              </a:xfrm>
              <a:prstGeom prst="rect">
                <a:avLst/>
              </a:prstGeom>
            </p:spPr>
            <p:txBody>
              <a:bodyPr wrap="square">
                <a:spAutoFit/>
              </a:bodyPr>
              <a:lstStyle/>
              <a:p>
                <a:pPr lvl="0" algn="just">
                  <a:buClr>
                    <a:srgbClr val="2B2928"/>
                  </a:buClr>
                  <a:buSzPts val="1100"/>
                  <a:tabLst>
                    <a:tab pos="360045" algn="l"/>
                  </a:tabLst>
                </a:pPr>
                <a14:m>
                  <m:oMath xmlns:m="http://schemas.openxmlformats.org/officeDocument/2006/math">
                    <m:r>
                      <a:rPr lang="vi-VN" sz="2800" i="1" smtClean="0">
                        <a:solidFill>
                          <a:srgbClr val="2B2928"/>
                        </a:solidFill>
                        <a:latin typeface="Cambria Math" panose="02040503050406030204" pitchFamily="18" charset="0"/>
                        <a:ea typeface="Times New Roman" panose="02020603050405020304" pitchFamily="18" charset="0"/>
                        <a:cs typeface="Times New Roman" panose="02020603050405020304" pitchFamily="18" charset="0"/>
                        <a:sym typeface="Wingdings 2" panose="05020102010507070707" pitchFamily="18" charset="2"/>
                      </a:rPr>
                      <m:t></m:t>
                    </m:r>
                  </m:oMath>
                </a14:m>
                <a:r>
                  <a:rPr lang="en-US"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 </a:t>
                </a: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Mỗi hợp chất hữu cơ có một trật tự liên kết xác định giữa các nguyên tử trong phân tử.</a:t>
                </a:r>
              </a:p>
              <a:p>
                <a:pPr lvl="0" algn="just">
                  <a:buClr>
                    <a:srgbClr val="2B2928"/>
                  </a:buClr>
                  <a:buSzPts val="1100"/>
                  <a:tabLst>
                    <a:tab pos="360045" algn="l"/>
                  </a:tabLst>
                </a:pP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 </a:t>
                </a: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Công thức phân tử cho biết thành phần nguyên tố và số lượng nguyên tử của mỗi nguyên tố trong phân tử.</a:t>
                </a:r>
                <a:endParaRPr lang="vi-VN" sz="2800" dirty="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10445" y="1447683"/>
                <a:ext cx="6753731" cy="2246769"/>
              </a:xfrm>
              <a:prstGeom prst="rect">
                <a:avLst/>
              </a:prstGeom>
              <a:blipFill>
                <a:blip r:embed="rId4"/>
                <a:stretch>
                  <a:fillRect l="-1895" t="-2710" r="-1805" b="-6504"/>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0421" y="264866"/>
            <a:ext cx="1300162"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AB66E0C-E185-C074-F08C-32241D0788DC}"/>
              </a:ext>
            </a:extLst>
          </p:cNvPr>
          <p:cNvSpPr txBox="1"/>
          <p:nvPr/>
        </p:nvSpPr>
        <p:spPr>
          <a:xfrm>
            <a:off x="2653562" y="816467"/>
            <a:ext cx="4467497" cy="523220"/>
          </a:xfrm>
          <a:prstGeom prst="rect">
            <a:avLst/>
          </a:prstGeom>
          <a:solidFill>
            <a:schemeClr val="tx2"/>
          </a:solidFill>
        </p:spPr>
        <p:txBody>
          <a:bodyPr wrap="square">
            <a:spAutoFit/>
          </a:bodyPr>
          <a:lstStyle/>
          <a:p>
            <a:pPr marL="0" lvl="0" indent="0" algn="ctr"/>
            <a:r>
              <a:rPr lang="en-US" sz="2800" b="1">
                <a:solidFill>
                  <a:srgbClr val="C00000"/>
                </a:solidFill>
                <a:latin typeface="Times New Roman" panose="02020603050405020304" pitchFamily="18" charset="0"/>
                <a:cs typeface="Times New Roman" panose="02020603050405020304" pitchFamily="18" charset="0"/>
              </a:rPr>
              <a:t>KIẾN THỨC CỐT LỖI</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9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1"/>
        <p:cNvGrpSpPr/>
        <p:nvPr/>
      </p:nvGrpSpPr>
      <p:grpSpPr>
        <a:xfrm>
          <a:off x="0" y="0"/>
          <a:ext cx="0" cy="0"/>
          <a:chOff x="0" y="0"/>
          <a:chExt cx="0" cy="0"/>
        </a:xfrm>
      </p:grpSpPr>
      <p:sp>
        <p:nvSpPr>
          <p:cNvPr id="822" name="Google Shape;822;p50"/>
          <p:cNvSpPr/>
          <p:nvPr/>
        </p:nvSpPr>
        <p:spPr>
          <a:xfrm>
            <a:off x="1240222" y="546538"/>
            <a:ext cx="7294178" cy="4049805"/>
          </a:xfrm>
          <a:custGeom>
            <a:avLst/>
            <a:gdLst/>
            <a:ahLst/>
            <a:cxnLst/>
            <a:rect l="l" t="t" r="r" b="b"/>
            <a:pathLst>
              <a:path w="235647" h="62374" extrusionOk="0">
                <a:moveTo>
                  <a:pt x="1452" y="41207"/>
                </a:moveTo>
                <a:cubicBezTo>
                  <a:pt x="4881" y="50605"/>
                  <a:pt x="15231" y="56007"/>
                  <a:pt x="32694" y="59495"/>
                </a:cubicBezTo>
                <a:cubicBezTo>
                  <a:pt x="50157" y="62984"/>
                  <a:pt x="78926" y="62075"/>
                  <a:pt x="106231" y="62138"/>
                </a:cubicBezTo>
                <a:cubicBezTo>
                  <a:pt x="133536" y="62202"/>
                  <a:pt x="175760" y="63365"/>
                  <a:pt x="196524" y="59876"/>
                </a:cubicBezTo>
                <a:cubicBezTo>
                  <a:pt x="217288" y="56388"/>
                  <a:pt x="225353" y="50351"/>
                  <a:pt x="230814" y="41207"/>
                </a:cubicBezTo>
                <a:cubicBezTo>
                  <a:pt x="236275" y="32063"/>
                  <a:pt x="238734" y="11479"/>
                  <a:pt x="229290" y="5012"/>
                </a:cubicBezTo>
                <a:cubicBezTo>
                  <a:pt x="219846" y="-1455"/>
                  <a:pt x="200317" y="2871"/>
                  <a:pt x="174151" y="2406"/>
                </a:cubicBezTo>
                <a:cubicBezTo>
                  <a:pt x="147985" y="1941"/>
                  <a:pt x="99300" y="2104"/>
                  <a:pt x="72295" y="2221"/>
                </a:cubicBezTo>
                <a:cubicBezTo>
                  <a:pt x="45290" y="2338"/>
                  <a:pt x="23927" y="-3391"/>
                  <a:pt x="12120" y="3107"/>
                </a:cubicBezTo>
                <a:cubicBezTo>
                  <a:pt x="313" y="9605"/>
                  <a:pt x="-1977" y="31809"/>
                  <a:pt x="1452" y="41207"/>
                </a:cubicBezTo>
                <a:close/>
              </a:path>
            </a:pathLst>
          </a:custGeom>
          <a:solidFill>
            <a:schemeClr val="dk2"/>
          </a:solidFill>
          <a:ln>
            <a:noFill/>
          </a:ln>
          <a:effectLst>
            <a:outerShdw dist="66675" dir="8040000" algn="bl" rotWithShape="0">
              <a:schemeClr val="dk1">
                <a:alpha val="22000"/>
              </a:schemeClr>
            </a:outerShdw>
          </a:effectLst>
        </p:spPr>
      </p:sp>
      <p:grpSp>
        <p:nvGrpSpPr>
          <p:cNvPr id="824" name="Google Shape;824;p50"/>
          <p:cNvGrpSpPr/>
          <p:nvPr/>
        </p:nvGrpSpPr>
        <p:grpSpPr>
          <a:xfrm>
            <a:off x="7611069" y="3636083"/>
            <a:ext cx="321050" cy="425446"/>
            <a:chOff x="1899256" y="3754468"/>
            <a:chExt cx="321050" cy="425446"/>
          </a:xfrm>
        </p:grpSpPr>
        <p:sp>
          <p:nvSpPr>
            <p:cNvPr id="825" name="Google Shape;825;p50"/>
            <p:cNvSpPr/>
            <p:nvPr/>
          </p:nvSpPr>
          <p:spPr>
            <a:xfrm>
              <a:off x="1899256" y="3754612"/>
              <a:ext cx="321050" cy="425166"/>
            </a:xfrm>
            <a:custGeom>
              <a:avLst/>
              <a:gdLst/>
              <a:ahLst/>
              <a:cxnLst/>
              <a:rect l="l" t="t" r="r" b="b"/>
              <a:pathLst>
                <a:path w="3437" h="4551" extrusionOk="0">
                  <a:moveTo>
                    <a:pt x="2513" y="1666"/>
                  </a:moveTo>
                  <a:lnTo>
                    <a:pt x="2535" y="1680"/>
                  </a:lnTo>
                  <a:lnTo>
                    <a:pt x="2535" y="1680"/>
                  </a:lnTo>
                  <a:cubicBezTo>
                    <a:pt x="2532" y="1678"/>
                    <a:pt x="2526" y="1673"/>
                    <a:pt x="2513" y="1666"/>
                  </a:cubicBezTo>
                  <a:close/>
                  <a:moveTo>
                    <a:pt x="1970" y="1"/>
                  </a:moveTo>
                  <a:cubicBezTo>
                    <a:pt x="1693" y="1"/>
                    <a:pt x="1415" y="115"/>
                    <a:pt x="1247" y="344"/>
                  </a:cubicBezTo>
                  <a:cubicBezTo>
                    <a:pt x="1114" y="508"/>
                    <a:pt x="1152" y="755"/>
                    <a:pt x="1304" y="907"/>
                  </a:cubicBezTo>
                  <a:cubicBezTo>
                    <a:pt x="1330" y="920"/>
                    <a:pt x="1342" y="939"/>
                    <a:pt x="1361" y="951"/>
                  </a:cubicBezTo>
                  <a:cubicBezTo>
                    <a:pt x="1368" y="1072"/>
                    <a:pt x="1368" y="1116"/>
                    <a:pt x="1336" y="1204"/>
                  </a:cubicBezTo>
                  <a:cubicBezTo>
                    <a:pt x="1317" y="1230"/>
                    <a:pt x="1298" y="1274"/>
                    <a:pt x="1266" y="1331"/>
                  </a:cubicBezTo>
                  <a:cubicBezTo>
                    <a:pt x="1242" y="1329"/>
                    <a:pt x="1217" y="1328"/>
                    <a:pt x="1193" y="1328"/>
                  </a:cubicBezTo>
                  <a:cubicBezTo>
                    <a:pt x="791" y="1328"/>
                    <a:pt x="377" y="1568"/>
                    <a:pt x="210" y="1932"/>
                  </a:cubicBezTo>
                  <a:cubicBezTo>
                    <a:pt x="1" y="2426"/>
                    <a:pt x="425" y="2913"/>
                    <a:pt x="925" y="3204"/>
                  </a:cubicBezTo>
                  <a:cubicBezTo>
                    <a:pt x="855" y="3508"/>
                    <a:pt x="747" y="3799"/>
                    <a:pt x="697" y="4109"/>
                  </a:cubicBezTo>
                  <a:cubicBezTo>
                    <a:pt x="684" y="4197"/>
                    <a:pt x="652" y="4280"/>
                    <a:pt x="703" y="4438"/>
                  </a:cubicBezTo>
                  <a:cubicBezTo>
                    <a:pt x="732" y="4516"/>
                    <a:pt x="793" y="4550"/>
                    <a:pt x="857" y="4550"/>
                  </a:cubicBezTo>
                  <a:cubicBezTo>
                    <a:pt x="918" y="4550"/>
                    <a:pt x="983" y="4519"/>
                    <a:pt x="1026" y="4463"/>
                  </a:cubicBezTo>
                  <a:cubicBezTo>
                    <a:pt x="1203" y="4261"/>
                    <a:pt x="1273" y="3982"/>
                    <a:pt x="1393" y="3742"/>
                  </a:cubicBezTo>
                  <a:cubicBezTo>
                    <a:pt x="1412" y="3666"/>
                    <a:pt x="1500" y="3552"/>
                    <a:pt x="1519" y="3457"/>
                  </a:cubicBezTo>
                  <a:lnTo>
                    <a:pt x="1659" y="3482"/>
                  </a:lnTo>
                  <a:cubicBezTo>
                    <a:pt x="1742" y="3493"/>
                    <a:pt x="1827" y="3500"/>
                    <a:pt x="1912" y="3500"/>
                  </a:cubicBezTo>
                  <a:cubicBezTo>
                    <a:pt x="2071" y="3500"/>
                    <a:pt x="2231" y="3477"/>
                    <a:pt x="2380" y="3419"/>
                  </a:cubicBezTo>
                  <a:cubicBezTo>
                    <a:pt x="2608" y="3324"/>
                    <a:pt x="2804" y="3134"/>
                    <a:pt x="2930" y="2919"/>
                  </a:cubicBezTo>
                  <a:cubicBezTo>
                    <a:pt x="3196" y="2521"/>
                    <a:pt x="2943" y="1983"/>
                    <a:pt x="2595" y="1717"/>
                  </a:cubicBezTo>
                  <a:cubicBezTo>
                    <a:pt x="2590" y="1715"/>
                    <a:pt x="2586" y="1712"/>
                    <a:pt x="2581" y="1710"/>
                  </a:cubicBezTo>
                  <a:lnTo>
                    <a:pt x="2581" y="1710"/>
                  </a:lnTo>
                  <a:lnTo>
                    <a:pt x="2566" y="1700"/>
                  </a:lnTo>
                  <a:lnTo>
                    <a:pt x="2566" y="1700"/>
                  </a:lnTo>
                  <a:cubicBezTo>
                    <a:pt x="2565" y="1699"/>
                    <a:pt x="2564" y="1699"/>
                    <a:pt x="2563" y="1698"/>
                  </a:cubicBezTo>
                  <a:cubicBezTo>
                    <a:pt x="2563" y="1698"/>
                    <a:pt x="2563" y="1698"/>
                    <a:pt x="2563" y="1698"/>
                  </a:cubicBezTo>
                  <a:lnTo>
                    <a:pt x="2563" y="1698"/>
                  </a:lnTo>
                  <a:lnTo>
                    <a:pt x="2535" y="1680"/>
                  </a:lnTo>
                  <a:lnTo>
                    <a:pt x="2535" y="1680"/>
                  </a:lnTo>
                  <a:cubicBezTo>
                    <a:pt x="2535" y="1681"/>
                    <a:pt x="2535" y="1681"/>
                    <a:pt x="2535" y="1681"/>
                  </a:cubicBezTo>
                  <a:cubicBezTo>
                    <a:pt x="2535" y="1681"/>
                    <a:pt x="2533" y="1681"/>
                    <a:pt x="2532" y="1679"/>
                  </a:cubicBezTo>
                  <a:cubicBezTo>
                    <a:pt x="2519" y="1673"/>
                    <a:pt x="2506" y="1666"/>
                    <a:pt x="2500" y="1654"/>
                  </a:cubicBezTo>
                  <a:cubicBezTo>
                    <a:pt x="2519" y="1578"/>
                    <a:pt x="2551" y="1496"/>
                    <a:pt x="2627" y="1382"/>
                  </a:cubicBezTo>
                  <a:cubicBezTo>
                    <a:pt x="2627" y="1369"/>
                    <a:pt x="2633" y="1369"/>
                    <a:pt x="2633" y="1363"/>
                  </a:cubicBezTo>
                  <a:cubicBezTo>
                    <a:pt x="2657" y="1364"/>
                    <a:pt x="2681" y="1365"/>
                    <a:pt x="2705" y="1365"/>
                  </a:cubicBezTo>
                  <a:cubicBezTo>
                    <a:pt x="2960" y="1365"/>
                    <a:pt x="3180" y="1269"/>
                    <a:pt x="3278" y="1015"/>
                  </a:cubicBezTo>
                  <a:cubicBezTo>
                    <a:pt x="3437" y="445"/>
                    <a:pt x="2658" y="116"/>
                    <a:pt x="2171" y="21"/>
                  </a:cubicBezTo>
                  <a:cubicBezTo>
                    <a:pt x="2105" y="8"/>
                    <a:pt x="2038" y="1"/>
                    <a:pt x="1970"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0"/>
            <p:cNvSpPr/>
            <p:nvPr/>
          </p:nvSpPr>
          <p:spPr>
            <a:xfrm>
              <a:off x="1932978" y="3908901"/>
              <a:ext cx="223530" cy="143777"/>
            </a:xfrm>
            <a:custGeom>
              <a:avLst/>
              <a:gdLst/>
              <a:ahLst/>
              <a:cxnLst/>
              <a:rect l="l" t="t" r="r" b="b"/>
              <a:pathLst>
                <a:path w="2393" h="1539" extrusionOk="0">
                  <a:moveTo>
                    <a:pt x="747" y="0"/>
                  </a:moveTo>
                  <a:lnTo>
                    <a:pt x="747" y="0"/>
                  </a:lnTo>
                  <a:cubicBezTo>
                    <a:pt x="355" y="95"/>
                    <a:pt x="0" y="386"/>
                    <a:pt x="57" y="639"/>
                  </a:cubicBezTo>
                  <a:cubicBezTo>
                    <a:pt x="121" y="956"/>
                    <a:pt x="323" y="1082"/>
                    <a:pt x="627" y="1279"/>
                  </a:cubicBezTo>
                  <a:cubicBezTo>
                    <a:pt x="855" y="1411"/>
                    <a:pt x="937" y="1443"/>
                    <a:pt x="1196" y="1513"/>
                  </a:cubicBezTo>
                  <a:cubicBezTo>
                    <a:pt x="1241" y="1519"/>
                    <a:pt x="1266" y="1525"/>
                    <a:pt x="1260" y="1525"/>
                  </a:cubicBezTo>
                  <a:cubicBezTo>
                    <a:pt x="1329" y="1525"/>
                    <a:pt x="1371" y="1539"/>
                    <a:pt x="1455" y="1539"/>
                  </a:cubicBezTo>
                  <a:cubicBezTo>
                    <a:pt x="1486" y="1539"/>
                    <a:pt x="1523" y="1537"/>
                    <a:pt x="1570" y="1532"/>
                  </a:cubicBezTo>
                  <a:cubicBezTo>
                    <a:pt x="1696" y="1519"/>
                    <a:pt x="1804" y="1532"/>
                    <a:pt x="1987" y="1430"/>
                  </a:cubicBezTo>
                  <a:cubicBezTo>
                    <a:pt x="2145" y="1317"/>
                    <a:pt x="2348" y="1139"/>
                    <a:pt x="2392" y="924"/>
                  </a:cubicBezTo>
                  <a:cubicBezTo>
                    <a:pt x="2392" y="829"/>
                    <a:pt x="2392" y="867"/>
                    <a:pt x="2380" y="798"/>
                  </a:cubicBezTo>
                  <a:cubicBezTo>
                    <a:pt x="2316" y="576"/>
                    <a:pt x="2272" y="488"/>
                    <a:pt x="2120" y="323"/>
                  </a:cubicBezTo>
                  <a:cubicBezTo>
                    <a:pt x="2120" y="310"/>
                    <a:pt x="2114" y="298"/>
                    <a:pt x="2108" y="291"/>
                  </a:cubicBezTo>
                  <a:cubicBezTo>
                    <a:pt x="2095" y="329"/>
                    <a:pt x="2095" y="367"/>
                    <a:pt x="2089" y="418"/>
                  </a:cubicBezTo>
                  <a:cubicBezTo>
                    <a:pt x="2057" y="652"/>
                    <a:pt x="1810" y="937"/>
                    <a:pt x="1462" y="956"/>
                  </a:cubicBezTo>
                  <a:cubicBezTo>
                    <a:pt x="1452" y="956"/>
                    <a:pt x="1443" y="956"/>
                    <a:pt x="1434" y="956"/>
                  </a:cubicBezTo>
                  <a:cubicBezTo>
                    <a:pt x="1151" y="956"/>
                    <a:pt x="1034" y="864"/>
                    <a:pt x="905" y="760"/>
                  </a:cubicBezTo>
                  <a:cubicBezTo>
                    <a:pt x="779" y="633"/>
                    <a:pt x="665" y="494"/>
                    <a:pt x="671" y="253"/>
                  </a:cubicBezTo>
                  <a:cubicBezTo>
                    <a:pt x="671" y="171"/>
                    <a:pt x="703" y="89"/>
                    <a:pt x="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0"/>
            <p:cNvSpPr/>
            <p:nvPr/>
          </p:nvSpPr>
          <p:spPr>
            <a:xfrm>
              <a:off x="1986131" y="4064362"/>
              <a:ext cx="34375" cy="86976"/>
            </a:xfrm>
            <a:custGeom>
              <a:avLst/>
              <a:gdLst/>
              <a:ahLst/>
              <a:cxnLst/>
              <a:rect l="l" t="t" r="r" b="b"/>
              <a:pathLst>
                <a:path w="368" h="931" extrusionOk="0">
                  <a:moveTo>
                    <a:pt x="216" y="1"/>
                  </a:moveTo>
                  <a:cubicBezTo>
                    <a:pt x="165" y="235"/>
                    <a:pt x="121" y="462"/>
                    <a:pt x="58" y="684"/>
                  </a:cubicBezTo>
                  <a:cubicBezTo>
                    <a:pt x="33" y="779"/>
                    <a:pt x="7" y="867"/>
                    <a:pt x="1" y="931"/>
                  </a:cubicBezTo>
                  <a:cubicBezTo>
                    <a:pt x="102" y="779"/>
                    <a:pt x="178" y="532"/>
                    <a:pt x="279" y="304"/>
                  </a:cubicBezTo>
                  <a:cubicBezTo>
                    <a:pt x="311" y="235"/>
                    <a:pt x="336" y="140"/>
                    <a:pt x="368" y="64"/>
                  </a:cubicBezTo>
                  <a:cubicBezTo>
                    <a:pt x="317" y="51"/>
                    <a:pt x="273" y="26"/>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0"/>
            <p:cNvSpPr/>
            <p:nvPr/>
          </p:nvSpPr>
          <p:spPr>
            <a:xfrm>
              <a:off x="2023403" y="3783430"/>
              <a:ext cx="164402" cy="79409"/>
            </a:xfrm>
            <a:custGeom>
              <a:avLst/>
              <a:gdLst/>
              <a:ahLst/>
              <a:cxnLst/>
              <a:rect l="l" t="t" r="r" b="b"/>
              <a:pathLst>
                <a:path w="1760" h="850" extrusionOk="0">
                  <a:moveTo>
                    <a:pt x="631" y="1"/>
                  </a:moveTo>
                  <a:cubicBezTo>
                    <a:pt x="592" y="1"/>
                    <a:pt x="552" y="3"/>
                    <a:pt x="513" y="8"/>
                  </a:cubicBezTo>
                  <a:cubicBezTo>
                    <a:pt x="260" y="46"/>
                    <a:pt x="1" y="274"/>
                    <a:pt x="133" y="401"/>
                  </a:cubicBezTo>
                  <a:cubicBezTo>
                    <a:pt x="241" y="514"/>
                    <a:pt x="412" y="552"/>
                    <a:pt x="646" y="647"/>
                  </a:cubicBezTo>
                  <a:cubicBezTo>
                    <a:pt x="886" y="742"/>
                    <a:pt x="1177" y="818"/>
                    <a:pt x="1329" y="850"/>
                  </a:cubicBezTo>
                  <a:cubicBezTo>
                    <a:pt x="1405" y="850"/>
                    <a:pt x="1488" y="843"/>
                    <a:pt x="1551" y="818"/>
                  </a:cubicBezTo>
                  <a:cubicBezTo>
                    <a:pt x="1760" y="679"/>
                    <a:pt x="1728" y="533"/>
                    <a:pt x="1563" y="375"/>
                  </a:cubicBezTo>
                  <a:cubicBezTo>
                    <a:pt x="1342" y="188"/>
                    <a:pt x="978" y="1"/>
                    <a:pt x="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0"/>
            <p:cNvSpPr/>
            <p:nvPr/>
          </p:nvSpPr>
          <p:spPr>
            <a:xfrm>
              <a:off x="2018078" y="3871063"/>
              <a:ext cx="105927" cy="102484"/>
            </a:xfrm>
            <a:custGeom>
              <a:avLst/>
              <a:gdLst/>
              <a:ahLst/>
              <a:cxnLst/>
              <a:rect l="l" t="t" r="r" b="b"/>
              <a:pathLst>
                <a:path w="1134" h="1097" extrusionOk="0">
                  <a:moveTo>
                    <a:pt x="317" y="0"/>
                  </a:moveTo>
                  <a:cubicBezTo>
                    <a:pt x="266" y="165"/>
                    <a:pt x="45" y="564"/>
                    <a:pt x="26" y="633"/>
                  </a:cubicBezTo>
                  <a:cubicBezTo>
                    <a:pt x="13" y="652"/>
                    <a:pt x="7" y="671"/>
                    <a:pt x="7" y="696"/>
                  </a:cubicBezTo>
                  <a:lnTo>
                    <a:pt x="7" y="747"/>
                  </a:lnTo>
                  <a:cubicBezTo>
                    <a:pt x="1" y="753"/>
                    <a:pt x="1" y="753"/>
                    <a:pt x="1" y="760"/>
                  </a:cubicBezTo>
                  <a:cubicBezTo>
                    <a:pt x="32" y="880"/>
                    <a:pt x="26" y="848"/>
                    <a:pt x="127" y="943"/>
                  </a:cubicBezTo>
                  <a:lnTo>
                    <a:pt x="133" y="943"/>
                  </a:lnTo>
                  <a:cubicBezTo>
                    <a:pt x="140" y="943"/>
                    <a:pt x="152" y="950"/>
                    <a:pt x="165" y="969"/>
                  </a:cubicBezTo>
                  <a:cubicBezTo>
                    <a:pt x="197" y="981"/>
                    <a:pt x="235" y="1006"/>
                    <a:pt x="260" y="1013"/>
                  </a:cubicBezTo>
                  <a:cubicBezTo>
                    <a:pt x="266" y="1013"/>
                    <a:pt x="279" y="1019"/>
                    <a:pt x="285" y="1019"/>
                  </a:cubicBezTo>
                  <a:cubicBezTo>
                    <a:pt x="320" y="1031"/>
                    <a:pt x="426" y="1096"/>
                    <a:pt x="571" y="1096"/>
                  </a:cubicBezTo>
                  <a:cubicBezTo>
                    <a:pt x="583" y="1096"/>
                    <a:pt x="595" y="1096"/>
                    <a:pt x="608" y="1095"/>
                  </a:cubicBezTo>
                  <a:cubicBezTo>
                    <a:pt x="741" y="1070"/>
                    <a:pt x="880" y="1019"/>
                    <a:pt x="924" y="766"/>
                  </a:cubicBezTo>
                  <a:cubicBezTo>
                    <a:pt x="975" y="570"/>
                    <a:pt x="1019" y="367"/>
                    <a:pt x="1102" y="178"/>
                  </a:cubicBezTo>
                  <a:cubicBezTo>
                    <a:pt x="1114" y="152"/>
                    <a:pt x="1121" y="127"/>
                    <a:pt x="1133" y="102"/>
                  </a:cubicBezTo>
                  <a:lnTo>
                    <a:pt x="1133" y="102"/>
                  </a:lnTo>
                  <a:cubicBezTo>
                    <a:pt x="1117" y="114"/>
                    <a:pt x="1101" y="118"/>
                    <a:pt x="1085" y="118"/>
                  </a:cubicBezTo>
                  <a:cubicBezTo>
                    <a:pt x="1076" y="118"/>
                    <a:pt x="1067" y="117"/>
                    <a:pt x="1057" y="114"/>
                  </a:cubicBezTo>
                  <a:cubicBezTo>
                    <a:pt x="760" y="57"/>
                    <a:pt x="564" y="19"/>
                    <a:pt x="3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0"/>
            <p:cNvSpPr/>
            <p:nvPr/>
          </p:nvSpPr>
          <p:spPr>
            <a:xfrm>
              <a:off x="1899256" y="3754468"/>
              <a:ext cx="321050" cy="425446"/>
            </a:xfrm>
            <a:custGeom>
              <a:avLst/>
              <a:gdLst/>
              <a:ahLst/>
              <a:cxnLst/>
              <a:rect l="l" t="t" r="r" b="b"/>
              <a:pathLst>
                <a:path w="3437" h="4554" extrusionOk="0">
                  <a:moveTo>
                    <a:pt x="1933" y="301"/>
                  </a:moveTo>
                  <a:cubicBezTo>
                    <a:pt x="2286" y="301"/>
                    <a:pt x="2660" y="481"/>
                    <a:pt x="2880" y="673"/>
                  </a:cubicBezTo>
                  <a:cubicBezTo>
                    <a:pt x="3051" y="837"/>
                    <a:pt x="3082" y="983"/>
                    <a:pt x="2867" y="1122"/>
                  </a:cubicBezTo>
                  <a:cubicBezTo>
                    <a:pt x="2804" y="1147"/>
                    <a:pt x="2734" y="1153"/>
                    <a:pt x="2646" y="1153"/>
                  </a:cubicBezTo>
                  <a:cubicBezTo>
                    <a:pt x="2500" y="1128"/>
                    <a:pt x="2203" y="1046"/>
                    <a:pt x="1969" y="951"/>
                  </a:cubicBezTo>
                  <a:cubicBezTo>
                    <a:pt x="1741" y="856"/>
                    <a:pt x="1564" y="812"/>
                    <a:pt x="1456" y="704"/>
                  </a:cubicBezTo>
                  <a:cubicBezTo>
                    <a:pt x="1317" y="578"/>
                    <a:pt x="1583" y="337"/>
                    <a:pt x="1836" y="306"/>
                  </a:cubicBezTo>
                  <a:cubicBezTo>
                    <a:pt x="1868" y="302"/>
                    <a:pt x="1900" y="301"/>
                    <a:pt x="1933" y="301"/>
                  </a:cubicBezTo>
                  <a:close/>
                  <a:moveTo>
                    <a:pt x="1570" y="1255"/>
                  </a:moveTo>
                  <a:cubicBezTo>
                    <a:pt x="1817" y="1274"/>
                    <a:pt x="2013" y="1312"/>
                    <a:pt x="2317" y="1369"/>
                  </a:cubicBezTo>
                  <a:cubicBezTo>
                    <a:pt x="2322" y="1370"/>
                    <a:pt x="2329" y="1371"/>
                    <a:pt x="2336" y="1371"/>
                  </a:cubicBezTo>
                  <a:cubicBezTo>
                    <a:pt x="2353" y="1371"/>
                    <a:pt x="2373" y="1367"/>
                    <a:pt x="2386" y="1362"/>
                  </a:cubicBezTo>
                  <a:lnTo>
                    <a:pt x="2386" y="1362"/>
                  </a:lnTo>
                  <a:cubicBezTo>
                    <a:pt x="2380" y="1381"/>
                    <a:pt x="2367" y="1407"/>
                    <a:pt x="2355" y="1432"/>
                  </a:cubicBezTo>
                  <a:cubicBezTo>
                    <a:pt x="2266" y="1622"/>
                    <a:pt x="2222" y="1824"/>
                    <a:pt x="2177" y="2027"/>
                  </a:cubicBezTo>
                  <a:cubicBezTo>
                    <a:pt x="2133" y="2280"/>
                    <a:pt x="1994" y="2318"/>
                    <a:pt x="1861" y="2349"/>
                  </a:cubicBezTo>
                  <a:cubicBezTo>
                    <a:pt x="1848" y="2350"/>
                    <a:pt x="1836" y="2351"/>
                    <a:pt x="1824" y="2351"/>
                  </a:cubicBezTo>
                  <a:cubicBezTo>
                    <a:pt x="1679" y="2351"/>
                    <a:pt x="1573" y="2286"/>
                    <a:pt x="1538" y="2280"/>
                  </a:cubicBezTo>
                  <a:cubicBezTo>
                    <a:pt x="1532" y="2280"/>
                    <a:pt x="1526" y="2267"/>
                    <a:pt x="1513" y="2267"/>
                  </a:cubicBezTo>
                  <a:cubicBezTo>
                    <a:pt x="1500" y="2261"/>
                    <a:pt x="1450" y="2248"/>
                    <a:pt x="1418" y="2223"/>
                  </a:cubicBezTo>
                  <a:cubicBezTo>
                    <a:pt x="1405" y="2204"/>
                    <a:pt x="1386" y="2204"/>
                    <a:pt x="1386" y="2198"/>
                  </a:cubicBezTo>
                  <a:lnTo>
                    <a:pt x="1380" y="2198"/>
                  </a:lnTo>
                  <a:cubicBezTo>
                    <a:pt x="1279" y="2096"/>
                    <a:pt x="1292" y="2128"/>
                    <a:pt x="1254" y="2014"/>
                  </a:cubicBezTo>
                  <a:lnTo>
                    <a:pt x="1254" y="2008"/>
                  </a:lnTo>
                  <a:lnTo>
                    <a:pt x="1254" y="1963"/>
                  </a:lnTo>
                  <a:cubicBezTo>
                    <a:pt x="1273" y="1932"/>
                    <a:pt x="1273" y="1906"/>
                    <a:pt x="1279" y="1887"/>
                  </a:cubicBezTo>
                  <a:cubicBezTo>
                    <a:pt x="1304" y="1818"/>
                    <a:pt x="1526" y="1426"/>
                    <a:pt x="1570" y="1255"/>
                  </a:cubicBezTo>
                  <a:close/>
                  <a:moveTo>
                    <a:pt x="1114" y="1647"/>
                  </a:moveTo>
                  <a:lnTo>
                    <a:pt x="1114" y="1647"/>
                  </a:lnTo>
                  <a:cubicBezTo>
                    <a:pt x="1076" y="1729"/>
                    <a:pt x="1045" y="1824"/>
                    <a:pt x="1045" y="1900"/>
                  </a:cubicBezTo>
                  <a:cubicBezTo>
                    <a:pt x="1032" y="2134"/>
                    <a:pt x="1140" y="2280"/>
                    <a:pt x="1273" y="2406"/>
                  </a:cubicBezTo>
                  <a:cubicBezTo>
                    <a:pt x="1401" y="2511"/>
                    <a:pt x="1518" y="2603"/>
                    <a:pt x="1807" y="2603"/>
                  </a:cubicBezTo>
                  <a:cubicBezTo>
                    <a:pt x="1816" y="2603"/>
                    <a:pt x="1826" y="2603"/>
                    <a:pt x="1836" y="2603"/>
                  </a:cubicBezTo>
                  <a:cubicBezTo>
                    <a:pt x="2184" y="2584"/>
                    <a:pt x="2424" y="2299"/>
                    <a:pt x="2456" y="2065"/>
                  </a:cubicBezTo>
                  <a:cubicBezTo>
                    <a:pt x="2469" y="2014"/>
                    <a:pt x="2469" y="1976"/>
                    <a:pt x="2475" y="1938"/>
                  </a:cubicBezTo>
                  <a:lnTo>
                    <a:pt x="2500" y="1963"/>
                  </a:lnTo>
                  <a:cubicBezTo>
                    <a:pt x="2639" y="2134"/>
                    <a:pt x="2690" y="2223"/>
                    <a:pt x="2753" y="2444"/>
                  </a:cubicBezTo>
                  <a:cubicBezTo>
                    <a:pt x="2760" y="2514"/>
                    <a:pt x="2766" y="2470"/>
                    <a:pt x="2760" y="2571"/>
                  </a:cubicBezTo>
                  <a:cubicBezTo>
                    <a:pt x="2722" y="2780"/>
                    <a:pt x="2513" y="2963"/>
                    <a:pt x="2355" y="3077"/>
                  </a:cubicBezTo>
                  <a:cubicBezTo>
                    <a:pt x="2184" y="3178"/>
                    <a:pt x="2070" y="3166"/>
                    <a:pt x="1937" y="3178"/>
                  </a:cubicBezTo>
                  <a:cubicBezTo>
                    <a:pt x="1892" y="3183"/>
                    <a:pt x="1856" y="3185"/>
                    <a:pt x="1825" y="3185"/>
                  </a:cubicBezTo>
                  <a:cubicBezTo>
                    <a:pt x="1742" y="3185"/>
                    <a:pt x="1696" y="3172"/>
                    <a:pt x="1627" y="3172"/>
                  </a:cubicBezTo>
                  <a:cubicBezTo>
                    <a:pt x="1633" y="3172"/>
                    <a:pt x="1614" y="3166"/>
                    <a:pt x="1564" y="3153"/>
                  </a:cubicBezTo>
                  <a:cubicBezTo>
                    <a:pt x="1304" y="3090"/>
                    <a:pt x="1222" y="3058"/>
                    <a:pt x="994" y="2925"/>
                  </a:cubicBezTo>
                  <a:cubicBezTo>
                    <a:pt x="684" y="2729"/>
                    <a:pt x="482" y="2603"/>
                    <a:pt x="425" y="2286"/>
                  </a:cubicBezTo>
                  <a:cubicBezTo>
                    <a:pt x="368" y="2033"/>
                    <a:pt x="728" y="1742"/>
                    <a:pt x="1114" y="1647"/>
                  </a:cubicBezTo>
                  <a:close/>
                  <a:moveTo>
                    <a:pt x="1146" y="3330"/>
                  </a:moveTo>
                  <a:cubicBezTo>
                    <a:pt x="1190" y="3355"/>
                    <a:pt x="1241" y="3368"/>
                    <a:pt x="1298" y="3393"/>
                  </a:cubicBezTo>
                  <a:cubicBezTo>
                    <a:pt x="1266" y="3457"/>
                    <a:pt x="1241" y="3552"/>
                    <a:pt x="1209" y="3621"/>
                  </a:cubicBezTo>
                  <a:cubicBezTo>
                    <a:pt x="1108" y="3849"/>
                    <a:pt x="1032" y="4096"/>
                    <a:pt x="931" y="4248"/>
                  </a:cubicBezTo>
                  <a:cubicBezTo>
                    <a:pt x="950" y="4178"/>
                    <a:pt x="963" y="4089"/>
                    <a:pt x="988" y="4001"/>
                  </a:cubicBezTo>
                  <a:cubicBezTo>
                    <a:pt x="1051" y="3779"/>
                    <a:pt x="1095" y="3552"/>
                    <a:pt x="1146" y="3330"/>
                  </a:cubicBezTo>
                  <a:close/>
                  <a:moveTo>
                    <a:pt x="1976" y="1"/>
                  </a:moveTo>
                  <a:cubicBezTo>
                    <a:pt x="1697" y="1"/>
                    <a:pt x="1416" y="120"/>
                    <a:pt x="1247" y="350"/>
                  </a:cubicBezTo>
                  <a:cubicBezTo>
                    <a:pt x="1114" y="514"/>
                    <a:pt x="1152" y="755"/>
                    <a:pt x="1304" y="907"/>
                  </a:cubicBezTo>
                  <a:cubicBezTo>
                    <a:pt x="1330" y="926"/>
                    <a:pt x="1342" y="938"/>
                    <a:pt x="1361" y="957"/>
                  </a:cubicBezTo>
                  <a:cubicBezTo>
                    <a:pt x="1368" y="1071"/>
                    <a:pt x="1368" y="1122"/>
                    <a:pt x="1336" y="1210"/>
                  </a:cubicBezTo>
                  <a:cubicBezTo>
                    <a:pt x="1317" y="1229"/>
                    <a:pt x="1298" y="1280"/>
                    <a:pt x="1266" y="1337"/>
                  </a:cubicBezTo>
                  <a:cubicBezTo>
                    <a:pt x="1241" y="1335"/>
                    <a:pt x="1216" y="1334"/>
                    <a:pt x="1191" y="1334"/>
                  </a:cubicBezTo>
                  <a:cubicBezTo>
                    <a:pt x="790" y="1334"/>
                    <a:pt x="376" y="1569"/>
                    <a:pt x="210" y="1938"/>
                  </a:cubicBezTo>
                  <a:cubicBezTo>
                    <a:pt x="1" y="2425"/>
                    <a:pt x="425" y="2919"/>
                    <a:pt x="925" y="3210"/>
                  </a:cubicBezTo>
                  <a:cubicBezTo>
                    <a:pt x="855" y="3507"/>
                    <a:pt x="747" y="3805"/>
                    <a:pt x="697" y="4108"/>
                  </a:cubicBezTo>
                  <a:cubicBezTo>
                    <a:pt x="684" y="4197"/>
                    <a:pt x="652" y="4286"/>
                    <a:pt x="703" y="4444"/>
                  </a:cubicBezTo>
                  <a:cubicBezTo>
                    <a:pt x="732" y="4521"/>
                    <a:pt x="792" y="4554"/>
                    <a:pt x="855" y="4554"/>
                  </a:cubicBezTo>
                  <a:cubicBezTo>
                    <a:pt x="917" y="4554"/>
                    <a:pt x="982" y="4522"/>
                    <a:pt x="1026" y="4469"/>
                  </a:cubicBezTo>
                  <a:cubicBezTo>
                    <a:pt x="1203" y="4260"/>
                    <a:pt x="1273" y="3982"/>
                    <a:pt x="1393" y="3748"/>
                  </a:cubicBezTo>
                  <a:cubicBezTo>
                    <a:pt x="1412" y="3666"/>
                    <a:pt x="1500" y="3558"/>
                    <a:pt x="1519" y="3463"/>
                  </a:cubicBezTo>
                  <a:lnTo>
                    <a:pt x="1659" y="3488"/>
                  </a:lnTo>
                  <a:cubicBezTo>
                    <a:pt x="1742" y="3499"/>
                    <a:pt x="1827" y="3506"/>
                    <a:pt x="1912" y="3506"/>
                  </a:cubicBezTo>
                  <a:cubicBezTo>
                    <a:pt x="2071" y="3506"/>
                    <a:pt x="2231" y="3483"/>
                    <a:pt x="2380" y="3425"/>
                  </a:cubicBezTo>
                  <a:cubicBezTo>
                    <a:pt x="2608" y="3330"/>
                    <a:pt x="2804" y="3140"/>
                    <a:pt x="2930" y="2925"/>
                  </a:cubicBezTo>
                  <a:cubicBezTo>
                    <a:pt x="3196" y="2520"/>
                    <a:pt x="2943" y="1982"/>
                    <a:pt x="2595" y="1723"/>
                  </a:cubicBezTo>
                  <a:cubicBezTo>
                    <a:pt x="2582" y="1717"/>
                    <a:pt x="2570" y="1704"/>
                    <a:pt x="2563" y="1698"/>
                  </a:cubicBezTo>
                  <a:cubicBezTo>
                    <a:pt x="2560" y="1698"/>
                    <a:pt x="2560" y="1699"/>
                    <a:pt x="2560" y="1700"/>
                  </a:cubicBezTo>
                  <a:lnTo>
                    <a:pt x="2560" y="1700"/>
                  </a:lnTo>
                  <a:lnTo>
                    <a:pt x="2513" y="1666"/>
                  </a:lnTo>
                  <a:lnTo>
                    <a:pt x="2513" y="1666"/>
                  </a:lnTo>
                  <a:cubicBezTo>
                    <a:pt x="2532" y="1680"/>
                    <a:pt x="2537" y="1687"/>
                    <a:pt x="2535" y="1687"/>
                  </a:cubicBezTo>
                  <a:cubicBezTo>
                    <a:pt x="2535" y="1687"/>
                    <a:pt x="2533" y="1687"/>
                    <a:pt x="2532" y="1685"/>
                  </a:cubicBezTo>
                  <a:cubicBezTo>
                    <a:pt x="2519" y="1672"/>
                    <a:pt x="2506" y="1666"/>
                    <a:pt x="2500" y="1660"/>
                  </a:cubicBezTo>
                  <a:cubicBezTo>
                    <a:pt x="2519" y="1577"/>
                    <a:pt x="2551" y="1502"/>
                    <a:pt x="2627" y="1381"/>
                  </a:cubicBezTo>
                  <a:cubicBezTo>
                    <a:pt x="2627" y="1375"/>
                    <a:pt x="2633" y="1375"/>
                    <a:pt x="2633" y="1369"/>
                  </a:cubicBezTo>
                  <a:cubicBezTo>
                    <a:pt x="2650" y="1369"/>
                    <a:pt x="2668" y="1370"/>
                    <a:pt x="2685" y="1370"/>
                  </a:cubicBezTo>
                  <a:cubicBezTo>
                    <a:pt x="2948" y="1370"/>
                    <a:pt x="3177" y="1276"/>
                    <a:pt x="3278" y="1021"/>
                  </a:cubicBezTo>
                  <a:cubicBezTo>
                    <a:pt x="3437" y="451"/>
                    <a:pt x="2658" y="116"/>
                    <a:pt x="2171" y="21"/>
                  </a:cubicBezTo>
                  <a:cubicBezTo>
                    <a:pt x="2107" y="8"/>
                    <a:pt x="204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50"/>
          <p:cNvGrpSpPr/>
          <p:nvPr/>
        </p:nvGrpSpPr>
        <p:grpSpPr>
          <a:xfrm>
            <a:off x="1940237" y="4182536"/>
            <a:ext cx="250346" cy="197703"/>
            <a:chOff x="3420066" y="1415041"/>
            <a:chExt cx="80239" cy="63358"/>
          </a:xfrm>
        </p:grpSpPr>
        <p:sp>
          <p:nvSpPr>
            <p:cNvPr id="832" name="Google Shape;832;p50"/>
            <p:cNvSpPr/>
            <p:nvPr/>
          </p:nvSpPr>
          <p:spPr>
            <a:xfrm>
              <a:off x="3423364" y="1415041"/>
              <a:ext cx="76941" cy="63358"/>
            </a:xfrm>
            <a:custGeom>
              <a:avLst/>
              <a:gdLst/>
              <a:ahLst/>
              <a:cxnLst/>
              <a:rect l="l" t="t" r="r" b="b"/>
              <a:pathLst>
                <a:path w="3529" h="2906" extrusionOk="0">
                  <a:moveTo>
                    <a:pt x="778" y="1"/>
                  </a:moveTo>
                  <a:cubicBezTo>
                    <a:pt x="200" y="1"/>
                    <a:pt x="1" y="675"/>
                    <a:pt x="80" y="1213"/>
                  </a:cubicBezTo>
                  <a:cubicBezTo>
                    <a:pt x="86" y="1586"/>
                    <a:pt x="396" y="2232"/>
                    <a:pt x="814" y="2567"/>
                  </a:cubicBezTo>
                  <a:cubicBezTo>
                    <a:pt x="966" y="2700"/>
                    <a:pt x="1143" y="2801"/>
                    <a:pt x="1333" y="2877"/>
                  </a:cubicBezTo>
                  <a:cubicBezTo>
                    <a:pt x="1368" y="2895"/>
                    <a:pt x="1404" y="2906"/>
                    <a:pt x="1438" y="2906"/>
                  </a:cubicBezTo>
                  <a:cubicBezTo>
                    <a:pt x="1477" y="2906"/>
                    <a:pt x="1514" y="2892"/>
                    <a:pt x="1548" y="2858"/>
                  </a:cubicBezTo>
                  <a:cubicBezTo>
                    <a:pt x="1560" y="2852"/>
                    <a:pt x="1567" y="2833"/>
                    <a:pt x="1567" y="2827"/>
                  </a:cubicBezTo>
                  <a:cubicBezTo>
                    <a:pt x="1598" y="2851"/>
                    <a:pt x="1636" y="2865"/>
                    <a:pt x="1681" y="2865"/>
                  </a:cubicBezTo>
                  <a:cubicBezTo>
                    <a:pt x="1728" y="2865"/>
                    <a:pt x="1784" y="2850"/>
                    <a:pt x="1845" y="2814"/>
                  </a:cubicBezTo>
                  <a:cubicBezTo>
                    <a:pt x="2073" y="2725"/>
                    <a:pt x="2636" y="2257"/>
                    <a:pt x="2896" y="1941"/>
                  </a:cubicBezTo>
                  <a:cubicBezTo>
                    <a:pt x="3212" y="1618"/>
                    <a:pt x="3528" y="1175"/>
                    <a:pt x="3427" y="682"/>
                  </a:cubicBezTo>
                  <a:cubicBezTo>
                    <a:pt x="3357" y="294"/>
                    <a:pt x="2989" y="2"/>
                    <a:pt x="2604" y="2"/>
                  </a:cubicBezTo>
                  <a:cubicBezTo>
                    <a:pt x="2537" y="2"/>
                    <a:pt x="2469" y="11"/>
                    <a:pt x="2402" y="30"/>
                  </a:cubicBezTo>
                  <a:cubicBezTo>
                    <a:pt x="2067" y="112"/>
                    <a:pt x="1801" y="422"/>
                    <a:pt x="1636" y="644"/>
                  </a:cubicBezTo>
                  <a:cubicBezTo>
                    <a:pt x="1529" y="409"/>
                    <a:pt x="1301" y="131"/>
                    <a:pt x="997" y="30"/>
                  </a:cubicBezTo>
                  <a:cubicBezTo>
                    <a:pt x="919" y="10"/>
                    <a:pt x="846" y="1"/>
                    <a:pt x="778"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0"/>
            <p:cNvSpPr/>
            <p:nvPr/>
          </p:nvSpPr>
          <p:spPr>
            <a:xfrm>
              <a:off x="3428700" y="1421887"/>
              <a:ext cx="67893" cy="50800"/>
            </a:xfrm>
            <a:custGeom>
              <a:avLst/>
              <a:gdLst/>
              <a:ahLst/>
              <a:cxnLst/>
              <a:rect l="l" t="t" r="r" b="b"/>
              <a:pathLst>
                <a:path w="3114" h="2330" extrusionOk="0">
                  <a:moveTo>
                    <a:pt x="2099" y="0"/>
                  </a:moveTo>
                  <a:cubicBezTo>
                    <a:pt x="1928" y="0"/>
                    <a:pt x="1752" y="95"/>
                    <a:pt x="1588" y="298"/>
                  </a:cubicBezTo>
                  <a:cubicBezTo>
                    <a:pt x="1487" y="431"/>
                    <a:pt x="1417" y="576"/>
                    <a:pt x="1386" y="640"/>
                  </a:cubicBezTo>
                  <a:cubicBezTo>
                    <a:pt x="1354" y="678"/>
                    <a:pt x="1373" y="703"/>
                    <a:pt x="1291" y="773"/>
                  </a:cubicBezTo>
                  <a:cubicBezTo>
                    <a:pt x="1263" y="792"/>
                    <a:pt x="1232" y="800"/>
                    <a:pt x="1202" y="800"/>
                  </a:cubicBezTo>
                  <a:cubicBezTo>
                    <a:pt x="1144" y="800"/>
                    <a:pt x="1086" y="770"/>
                    <a:pt x="1044" y="728"/>
                  </a:cubicBezTo>
                  <a:cubicBezTo>
                    <a:pt x="1019" y="703"/>
                    <a:pt x="1012" y="684"/>
                    <a:pt x="1012" y="684"/>
                  </a:cubicBezTo>
                  <a:cubicBezTo>
                    <a:pt x="1006" y="671"/>
                    <a:pt x="993" y="665"/>
                    <a:pt x="987" y="652"/>
                  </a:cubicBezTo>
                  <a:cubicBezTo>
                    <a:pt x="974" y="633"/>
                    <a:pt x="962" y="621"/>
                    <a:pt x="955" y="614"/>
                  </a:cubicBezTo>
                  <a:cubicBezTo>
                    <a:pt x="892" y="551"/>
                    <a:pt x="911" y="551"/>
                    <a:pt x="829" y="456"/>
                  </a:cubicBezTo>
                  <a:cubicBezTo>
                    <a:pt x="804" y="425"/>
                    <a:pt x="696" y="260"/>
                    <a:pt x="614" y="197"/>
                  </a:cubicBezTo>
                  <a:cubicBezTo>
                    <a:pt x="595" y="178"/>
                    <a:pt x="563" y="159"/>
                    <a:pt x="544" y="146"/>
                  </a:cubicBezTo>
                  <a:cubicBezTo>
                    <a:pt x="538" y="140"/>
                    <a:pt x="532" y="140"/>
                    <a:pt x="519" y="140"/>
                  </a:cubicBezTo>
                  <a:cubicBezTo>
                    <a:pt x="487" y="133"/>
                    <a:pt x="456" y="114"/>
                    <a:pt x="424" y="114"/>
                  </a:cubicBezTo>
                  <a:lnTo>
                    <a:pt x="348" y="114"/>
                  </a:lnTo>
                  <a:cubicBezTo>
                    <a:pt x="329" y="114"/>
                    <a:pt x="316" y="127"/>
                    <a:pt x="297" y="127"/>
                  </a:cubicBezTo>
                  <a:cubicBezTo>
                    <a:pt x="291" y="127"/>
                    <a:pt x="291" y="127"/>
                    <a:pt x="285" y="133"/>
                  </a:cubicBezTo>
                  <a:cubicBezTo>
                    <a:pt x="272" y="133"/>
                    <a:pt x="266" y="140"/>
                    <a:pt x="259" y="146"/>
                  </a:cubicBezTo>
                  <a:cubicBezTo>
                    <a:pt x="253" y="159"/>
                    <a:pt x="247" y="159"/>
                    <a:pt x="234" y="165"/>
                  </a:cubicBezTo>
                  <a:lnTo>
                    <a:pt x="190" y="209"/>
                  </a:lnTo>
                  <a:cubicBezTo>
                    <a:pt x="120" y="298"/>
                    <a:pt x="13" y="488"/>
                    <a:pt x="25" y="703"/>
                  </a:cubicBezTo>
                  <a:cubicBezTo>
                    <a:pt x="0" y="1393"/>
                    <a:pt x="411" y="2032"/>
                    <a:pt x="1114" y="2323"/>
                  </a:cubicBezTo>
                  <a:lnTo>
                    <a:pt x="1120" y="2329"/>
                  </a:lnTo>
                  <a:cubicBezTo>
                    <a:pt x="1139" y="2310"/>
                    <a:pt x="1164" y="2278"/>
                    <a:pt x="1196" y="2253"/>
                  </a:cubicBezTo>
                  <a:cubicBezTo>
                    <a:pt x="2031" y="1741"/>
                    <a:pt x="3113" y="741"/>
                    <a:pt x="2480" y="165"/>
                  </a:cubicBezTo>
                  <a:cubicBezTo>
                    <a:pt x="2362" y="57"/>
                    <a:pt x="2232" y="0"/>
                    <a:pt x="2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0"/>
            <p:cNvSpPr/>
            <p:nvPr/>
          </p:nvSpPr>
          <p:spPr>
            <a:xfrm>
              <a:off x="3420066" y="1415041"/>
              <a:ext cx="77072" cy="63358"/>
            </a:xfrm>
            <a:custGeom>
              <a:avLst/>
              <a:gdLst/>
              <a:ahLst/>
              <a:cxnLst/>
              <a:rect l="l" t="t" r="r" b="b"/>
              <a:pathLst>
                <a:path w="3535" h="2906" extrusionOk="0">
                  <a:moveTo>
                    <a:pt x="2498" y="294"/>
                  </a:moveTo>
                  <a:cubicBezTo>
                    <a:pt x="2630" y="294"/>
                    <a:pt x="2758" y="350"/>
                    <a:pt x="2876" y="454"/>
                  </a:cubicBezTo>
                  <a:cubicBezTo>
                    <a:pt x="3509" y="1049"/>
                    <a:pt x="2427" y="2042"/>
                    <a:pt x="1592" y="2548"/>
                  </a:cubicBezTo>
                  <a:cubicBezTo>
                    <a:pt x="1560" y="2574"/>
                    <a:pt x="1535" y="2599"/>
                    <a:pt x="1516" y="2630"/>
                  </a:cubicBezTo>
                  <a:lnTo>
                    <a:pt x="1510" y="2624"/>
                  </a:lnTo>
                  <a:cubicBezTo>
                    <a:pt x="807" y="2327"/>
                    <a:pt x="396" y="1688"/>
                    <a:pt x="421" y="998"/>
                  </a:cubicBezTo>
                  <a:cubicBezTo>
                    <a:pt x="409" y="783"/>
                    <a:pt x="523" y="593"/>
                    <a:pt x="586" y="511"/>
                  </a:cubicBezTo>
                  <a:lnTo>
                    <a:pt x="630" y="460"/>
                  </a:lnTo>
                  <a:cubicBezTo>
                    <a:pt x="643" y="460"/>
                    <a:pt x="649" y="454"/>
                    <a:pt x="655" y="447"/>
                  </a:cubicBezTo>
                  <a:cubicBezTo>
                    <a:pt x="662" y="435"/>
                    <a:pt x="681" y="435"/>
                    <a:pt x="681" y="428"/>
                  </a:cubicBezTo>
                  <a:cubicBezTo>
                    <a:pt x="687" y="428"/>
                    <a:pt x="687" y="428"/>
                    <a:pt x="693" y="422"/>
                  </a:cubicBezTo>
                  <a:cubicBezTo>
                    <a:pt x="712" y="416"/>
                    <a:pt x="725" y="416"/>
                    <a:pt x="744" y="416"/>
                  </a:cubicBezTo>
                  <a:lnTo>
                    <a:pt x="820" y="416"/>
                  </a:lnTo>
                  <a:lnTo>
                    <a:pt x="915" y="435"/>
                  </a:lnTo>
                  <a:cubicBezTo>
                    <a:pt x="928" y="435"/>
                    <a:pt x="934" y="447"/>
                    <a:pt x="940" y="447"/>
                  </a:cubicBezTo>
                  <a:cubicBezTo>
                    <a:pt x="959" y="454"/>
                    <a:pt x="991" y="479"/>
                    <a:pt x="1010" y="492"/>
                  </a:cubicBezTo>
                  <a:cubicBezTo>
                    <a:pt x="1092" y="555"/>
                    <a:pt x="1200" y="720"/>
                    <a:pt x="1225" y="751"/>
                  </a:cubicBezTo>
                  <a:cubicBezTo>
                    <a:pt x="1307" y="846"/>
                    <a:pt x="1288" y="846"/>
                    <a:pt x="1351" y="909"/>
                  </a:cubicBezTo>
                  <a:cubicBezTo>
                    <a:pt x="1351" y="922"/>
                    <a:pt x="1370" y="928"/>
                    <a:pt x="1383" y="954"/>
                  </a:cubicBezTo>
                  <a:cubicBezTo>
                    <a:pt x="1389" y="960"/>
                    <a:pt x="1402" y="966"/>
                    <a:pt x="1408" y="985"/>
                  </a:cubicBezTo>
                  <a:cubicBezTo>
                    <a:pt x="1408" y="985"/>
                    <a:pt x="1415" y="998"/>
                    <a:pt x="1440" y="1023"/>
                  </a:cubicBezTo>
                  <a:cubicBezTo>
                    <a:pt x="1482" y="1065"/>
                    <a:pt x="1540" y="1095"/>
                    <a:pt x="1598" y="1095"/>
                  </a:cubicBezTo>
                  <a:cubicBezTo>
                    <a:pt x="1628" y="1095"/>
                    <a:pt x="1659" y="1087"/>
                    <a:pt x="1687" y="1068"/>
                  </a:cubicBezTo>
                  <a:cubicBezTo>
                    <a:pt x="1782" y="998"/>
                    <a:pt x="1756" y="973"/>
                    <a:pt x="1782" y="935"/>
                  </a:cubicBezTo>
                  <a:cubicBezTo>
                    <a:pt x="1813" y="871"/>
                    <a:pt x="1883" y="732"/>
                    <a:pt x="1984" y="593"/>
                  </a:cubicBezTo>
                  <a:cubicBezTo>
                    <a:pt x="2149" y="389"/>
                    <a:pt x="2326" y="294"/>
                    <a:pt x="2498" y="294"/>
                  </a:cubicBezTo>
                  <a:close/>
                  <a:moveTo>
                    <a:pt x="777" y="1"/>
                  </a:moveTo>
                  <a:cubicBezTo>
                    <a:pt x="200" y="1"/>
                    <a:pt x="0" y="675"/>
                    <a:pt x="80" y="1213"/>
                  </a:cubicBezTo>
                  <a:cubicBezTo>
                    <a:pt x="86" y="1586"/>
                    <a:pt x="396" y="2232"/>
                    <a:pt x="814" y="2567"/>
                  </a:cubicBezTo>
                  <a:cubicBezTo>
                    <a:pt x="965" y="2700"/>
                    <a:pt x="1143" y="2801"/>
                    <a:pt x="1332" y="2877"/>
                  </a:cubicBezTo>
                  <a:cubicBezTo>
                    <a:pt x="1368" y="2895"/>
                    <a:pt x="1404" y="2906"/>
                    <a:pt x="1438" y="2906"/>
                  </a:cubicBezTo>
                  <a:cubicBezTo>
                    <a:pt x="1477" y="2906"/>
                    <a:pt x="1514" y="2892"/>
                    <a:pt x="1548" y="2858"/>
                  </a:cubicBezTo>
                  <a:cubicBezTo>
                    <a:pt x="1560" y="2852"/>
                    <a:pt x="1567" y="2833"/>
                    <a:pt x="1567" y="2827"/>
                  </a:cubicBezTo>
                  <a:cubicBezTo>
                    <a:pt x="1597" y="2851"/>
                    <a:pt x="1634" y="2865"/>
                    <a:pt x="1677" y="2865"/>
                  </a:cubicBezTo>
                  <a:cubicBezTo>
                    <a:pt x="1726" y="2865"/>
                    <a:pt x="1782" y="2848"/>
                    <a:pt x="1845" y="2808"/>
                  </a:cubicBezTo>
                  <a:cubicBezTo>
                    <a:pt x="2073" y="2725"/>
                    <a:pt x="2636" y="2257"/>
                    <a:pt x="2895" y="1941"/>
                  </a:cubicBezTo>
                  <a:cubicBezTo>
                    <a:pt x="3218" y="1605"/>
                    <a:pt x="3534" y="1169"/>
                    <a:pt x="3433" y="675"/>
                  </a:cubicBezTo>
                  <a:cubicBezTo>
                    <a:pt x="3358" y="293"/>
                    <a:pt x="2994" y="2"/>
                    <a:pt x="2606" y="2"/>
                  </a:cubicBezTo>
                  <a:cubicBezTo>
                    <a:pt x="2538" y="2"/>
                    <a:pt x="2470" y="11"/>
                    <a:pt x="2402" y="30"/>
                  </a:cubicBezTo>
                  <a:cubicBezTo>
                    <a:pt x="2066" y="112"/>
                    <a:pt x="1801" y="422"/>
                    <a:pt x="1636" y="644"/>
                  </a:cubicBezTo>
                  <a:cubicBezTo>
                    <a:pt x="1529" y="409"/>
                    <a:pt x="1301" y="131"/>
                    <a:pt x="997" y="30"/>
                  </a:cubicBezTo>
                  <a:cubicBezTo>
                    <a:pt x="919" y="10"/>
                    <a:pt x="845" y="1"/>
                    <a:pt x="777" y="1"/>
                  </a:cubicBezTo>
                  <a:close/>
                </a:path>
              </a:pathLst>
            </a:custGeom>
            <a:solidFill>
              <a:srgbClr val="122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1870467" y="1860737"/>
            <a:ext cx="6392917" cy="1539139"/>
          </a:xfrm>
          <a:prstGeom prst="rect">
            <a:avLst/>
          </a:prstGeom>
        </p:spPr>
        <p:txBody>
          <a:bodyPr wrap="square">
            <a:spAutoFit/>
          </a:bodyPr>
          <a:lstStyle/>
          <a:p>
            <a:pPr lvl="0" algn="just">
              <a:lnSpc>
                <a:spcPct val="115000"/>
              </a:lnSpc>
              <a:buClr>
                <a:srgbClr val="2B2928"/>
              </a:buClr>
              <a:buSzPts val="1100"/>
              <a:tabLst>
                <a:tab pos="360045" algn="l"/>
              </a:tabLst>
            </a:pP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a:t>
            </a:r>
            <a:r>
              <a:rPr lang="en-US"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 </a:t>
            </a:r>
            <a:r>
              <a:rPr lang="vi-VN" sz="280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sym typeface="Wingdings 2" panose="05020102010507070707" pitchFamily="18" charset="2"/>
              </a:rPr>
              <a:t>Công thức cấu tạo của hợp chất hữu cơ cho biết trật tự và cách thức liên kết giữa các nguyên tử trong phân tử.</a:t>
            </a:r>
            <a:endParaRPr lang="vi-VN" sz="2800" dirty="0">
              <a:solidFill>
                <a:srgbClr val="2B2928"/>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0421" y="264866"/>
            <a:ext cx="1300162"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9D6BCBA-4FD1-4E5E-BFC9-3FEB3C775322}"/>
              </a:ext>
            </a:extLst>
          </p:cNvPr>
          <p:cNvSpPr txBox="1"/>
          <p:nvPr/>
        </p:nvSpPr>
        <p:spPr>
          <a:xfrm>
            <a:off x="2653562" y="816467"/>
            <a:ext cx="4467497" cy="523220"/>
          </a:xfrm>
          <a:prstGeom prst="rect">
            <a:avLst/>
          </a:prstGeom>
          <a:solidFill>
            <a:schemeClr val="tx2"/>
          </a:solidFill>
        </p:spPr>
        <p:txBody>
          <a:bodyPr wrap="square">
            <a:spAutoFit/>
          </a:bodyPr>
          <a:lstStyle/>
          <a:p>
            <a:pPr marL="0" lvl="0" indent="0" algn="ctr"/>
            <a:r>
              <a:rPr lang="en-US" sz="2800" b="1">
                <a:solidFill>
                  <a:srgbClr val="C00000"/>
                </a:solidFill>
                <a:latin typeface="Times New Roman" panose="02020603050405020304" pitchFamily="18" charset="0"/>
                <a:cs typeface="Times New Roman" panose="02020603050405020304" pitchFamily="18" charset="0"/>
              </a:rPr>
              <a:t>KIẾN THỨC CỐT LỖI</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8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5"/>
          <p:cNvSpPr/>
          <p:nvPr/>
        </p:nvSpPr>
        <p:spPr>
          <a:xfrm>
            <a:off x="2772099" y="2456672"/>
            <a:ext cx="6002075" cy="1669125"/>
          </a:xfrm>
          <a:custGeom>
            <a:avLst/>
            <a:gdLst/>
            <a:ahLst/>
            <a:cxnLst/>
            <a:rect l="l" t="t" r="r" b="b"/>
            <a:pathLst>
              <a:path w="240083" h="66765" extrusionOk="0">
                <a:moveTo>
                  <a:pt x="238760" y="45086"/>
                </a:moveTo>
                <a:cubicBezTo>
                  <a:pt x="240357" y="35744"/>
                  <a:pt x="243786" y="15537"/>
                  <a:pt x="225101" y="8027"/>
                </a:cubicBezTo>
                <a:cubicBezTo>
                  <a:pt x="206416" y="517"/>
                  <a:pt x="161262" y="241"/>
                  <a:pt x="126649" y="27"/>
                </a:cubicBezTo>
                <a:cubicBezTo>
                  <a:pt x="92036" y="-187"/>
                  <a:pt x="38483" y="776"/>
                  <a:pt x="17421" y="6745"/>
                </a:cubicBezTo>
                <a:cubicBezTo>
                  <a:pt x="-3641" y="12714"/>
                  <a:pt x="1096" y="26609"/>
                  <a:pt x="276" y="35840"/>
                </a:cubicBezTo>
                <a:cubicBezTo>
                  <a:pt x="-544" y="45071"/>
                  <a:pt x="-330" y="57176"/>
                  <a:pt x="12503" y="62129"/>
                </a:cubicBezTo>
                <a:cubicBezTo>
                  <a:pt x="25336" y="67082"/>
                  <a:pt x="53364" y="64794"/>
                  <a:pt x="77273" y="65558"/>
                </a:cubicBezTo>
                <a:cubicBezTo>
                  <a:pt x="101183" y="66322"/>
                  <a:pt x="132919" y="66958"/>
                  <a:pt x="155960" y="66711"/>
                </a:cubicBezTo>
                <a:cubicBezTo>
                  <a:pt x="179002" y="66464"/>
                  <a:pt x="201722" y="67681"/>
                  <a:pt x="215522" y="64077"/>
                </a:cubicBezTo>
                <a:cubicBezTo>
                  <a:pt x="229322" y="60473"/>
                  <a:pt x="237164" y="54428"/>
                  <a:pt x="238760" y="45086"/>
                </a:cubicBezTo>
                <a:close/>
              </a:path>
            </a:pathLst>
          </a:custGeom>
          <a:solidFill>
            <a:schemeClr val="dk2"/>
          </a:solidFill>
          <a:ln>
            <a:noFill/>
          </a:ln>
          <a:effectLst>
            <a:outerShdw dist="66675" dir="8040000" algn="bl" rotWithShape="0">
              <a:schemeClr val="dk1">
                <a:alpha val="22000"/>
              </a:schemeClr>
            </a:outerShdw>
          </a:effectLst>
        </p:spPr>
      </p:sp>
      <p:sp>
        <p:nvSpPr>
          <p:cNvPr id="571" name="Google Shape;571;p45"/>
          <p:cNvSpPr/>
          <p:nvPr/>
        </p:nvSpPr>
        <p:spPr>
          <a:xfrm>
            <a:off x="6876743" y="1923470"/>
            <a:ext cx="25" cy="25"/>
          </a:xfrm>
          <a:custGeom>
            <a:avLst/>
            <a:gdLst/>
            <a:ahLst/>
            <a:cxnLst/>
            <a:rect l="l" t="t" r="r" b="b"/>
            <a:pathLst>
              <a:path w="1" h="1" extrusionOk="0">
                <a:moveTo>
                  <a:pt x="1" y="1"/>
                </a:move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45"/>
          <p:cNvGrpSpPr/>
          <p:nvPr/>
        </p:nvGrpSpPr>
        <p:grpSpPr>
          <a:xfrm>
            <a:off x="534891" y="588920"/>
            <a:ext cx="775769" cy="876779"/>
            <a:chOff x="1591462" y="3358200"/>
            <a:chExt cx="455798" cy="515146"/>
          </a:xfrm>
        </p:grpSpPr>
        <p:sp>
          <p:nvSpPr>
            <p:cNvPr id="573" name="Google Shape;573;p45"/>
            <p:cNvSpPr/>
            <p:nvPr/>
          </p:nvSpPr>
          <p:spPr>
            <a:xfrm>
              <a:off x="1592487" y="3358200"/>
              <a:ext cx="454773" cy="515146"/>
            </a:xfrm>
            <a:custGeom>
              <a:avLst/>
              <a:gdLst/>
              <a:ahLst/>
              <a:cxnLst/>
              <a:rect l="l" t="t" r="r" b="b"/>
              <a:pathLst>
                <a:path w="12542" h="14207" extrusionOk="0">
                  <a:moveTo>
                    <a:pt x="8499" y="1"/>
                  </a:moveTo>
                  <a:cubicBezTo>
                    <a:pt x="8382" y="1"/>
                    <a:pt x="8270" y="82"/>
                    <a:pt x="8163" y="136"/>
                  </a:cubicBezTo>
                  <a:cubicBezTo>
                    <a:pt x="7783" y="357"/>
                    <a:pt x="7378" y="553"/>
                    <a:pt x="7037" y="838"/>
                  </a:cubicBezTo>
                  <a:cubicBezTo>
                    <a:pt x="6455" y="1319"/>
                    <a:pt x="5999" y="1952"/>
                    <a:pt x="5683" y="2635"/>
                  </a:cubicBezTo>
                  <a:cubicBezTo>
                    <a:pt x="5581" y="2850"/>
                    <a:pt x="5366" y="3331"/>
                    <a:pt x="5303" y="3704"/>
                  </a:cubicBezTo>
                  <a:lnTo>
                    <a:pt x="5303" y="3723"/>
                  </a:lnTo>
                  <a:cubicBezTo>
                    <a:pt x="5075" y="3046"/>
                    <a:pt x="4854" y="2363"/>
                    <a:pt x="4765" y="1756"/>
                  </a:cubicBezTo>
                  <a:cubicBezTo>
                    <a:pt x="4765" y="1724"/>
                    <a:pt x="4759" y="1667"/>
                    <a:pt x="4759" y="1648"/>
                  </a:cubicBezTo>
                  <a:cubicBezTo>
                    <a:pt x="4752" y="1521"/>
                    <a:pt x="4759" y="1445"/>
                    <a:pt x="4752" y="1414"/>
                  </a:cubicBezTo>
                  <a:cubicBezTo>
                    <a:pt x="4746" y="1370"/>
                    <a:pt x="4759" y="1370"/>
                    <a:pt x="4733" y="1338"/>
                  </a:cubicBezTo>
                  <a:cubicBezTo>
                    <a:pt x="4733" y="1332"/>
                    <a:pt x="4683" y="1211"/>
                    <a:pt x="4651" y="1186"/>
                  </a:cubicBezTo>
                  <a:cubicBezTo>
                    <a:pt x="4620" y="1161"/>
                    <a:pt x="4588" y="1142"/>
                    <a:pt x="4544" y="1129"/>
                  </a:cubicBezTo>
                  <a:lnTo>
                    <a:pt x="4525" y="1129"/>
                  </a:lnTo>
                  <a:cubicBezTo>
                    <a:pt x="4509" y="1126"/>
                    <a:pt x="4490" y="1124"/>
                    <a:pt x="4471" y="1124"/>
                  </a:cubicBezTo>
                  <a:cubicBezTo>
                    <a:pt x="4452" y="1124"/>
                    <a:pt x="4433" y="1126"/>
                    <a:pt x="4417" y="1129"/>
                  </a:cubicBezTo>
                  <a:lnTo>
                    <a:pt x="4442" y="1129"/>
                  </a:lnTo>
                  <a:cubicBezTo>
                    <a:pt x="4259" y="1154"/>
                    <a:pt x="4208" y="1180"/>
                    <a:pt x="4018" y="1256"/>
                  </a:cubicBezTo>
                  <a:cubicBezTo>
                    <a:pt x="3373" y="1572"/>
                    <a:pt x="3430" y="1933"/>
                    <a:pt x="3670" y="2445"/>
                  </a:cubicBezTo>
                  <a:cubicBezTo>
                    <a:pt x="3930" y="3046"/>
                    <a:pt x="4132" y="3818"/>
                    <a:pt x="4626" y="4508"/>
                  </a:cubicBezTo>
                  <a:cubicBezTo>
                    <a:pt x="4322" y="4375"/>
                    <a:pt x="3999" y="4230"/>
                    <a:pt x="3620" y="4116"/>
                  </a:cubicBezTo>
                  <a:cubicBezTo>
                    <a:pt x="3302" y="4011"/>
                    <a:pt x="2974" y="3958"/>
                    <a:pt x="2652" y="3958"/>
                  </a:cubicBezTo>
                  <a:cubicBezTo>
                    <a:pt x="1709" y="3958"/>
                    <a:pt x="819" y="4411"/>
                    <a:pt x="399" y="5350"/>
                  </a:cubicBezTo>
                  <a:cubicBezTo>
                    <a:pt x="0" y="6147"/>
                    <a:pt x="32" y="7077"/>
                    <a:pt x="146" y="7950"/>
                  </a:cubicBezTo>
                  <a:cubicBezTo>
                    <a:pt x="241" y="9083"/>
                    <a:pt x="741" y="10159"/>
                    <a:pt x="1557" y="10949"/>
                  </a:cubicBezTo>
                  <a:cubicBezTo>
                    <a:pt x="1975" y="11335"/>
                    <a:pt x="2437" y="11664"/>
                    <a:pt x="2930" y="11943"/>
                  </a:cubicBezTo>
                  <a:cubicBezTo>
                    <a:pt x="3335" y="12164"/>
                    <a:pt x="3930" y="12449"/>
                    <a:pt x="4151" y="12664"/>
                  </a:cubicBezTo>
                  <a:cubicBezTo>
                    <a:pt x="4784" y="13151"/>
                    <a:pt x="5126" y="13803"/>
                    <a:pt x="5676" y="14082"/>
                  </a:cubicBezTo>
                  <a:cubicBezTo>
                    <a:pt x="5867" y="14164"/>
                    <a:pt x="6075" y="14207"/>
                    <a:pt x="6283" y="14207"/>
                  </a:cubicBezTo>
                  <a:cubicBezTo>
                    <a:pt x="6475" y="14207"/>
                    <a:pt x="6668" y="14170"/>
                    <a:pt x="6847" y="14094"/>
                  </a:cubicBezTo>
                  <a:cubicBezTo>
                    <a:pt x="7037" y="14006"/>
                    <a:pt x="7195" y="13873"/>
                    <a:pt x="7378" y="13778"/>
                  </a:cubicBezTo>
                  <a:cubicBezTo>
                    <a:pt x="7385" y="13778"/>
                    <a:pt x="7391" y="13772"/>
                    <a:pt x="7404" y="13765"/>
                  </a:cubicBezTo>
                  <a:cubicBezTo>
                    <a:pt x="7505" y="13721"/>
                    <a:pt x="7612" y="13683"/>
                    <a:pt x="7720" y="13651"/>
                  </a:cubicBezTo>
                  <a:cubicBezTo>
                    <a:pt x="7733" y="13641"/>
                    <a:pt x="7747" y="13637"/>
                    <a:pt x="7753" y="13637"/>
                  </a:cubicBezTo>
                  <a:cubicBezTo>
                    <a:pt x="7763" y="13637"/>
                    <a:pt x="7759" y="13644"/>
                    <a:pt x="7726" y="13651"/>
                  </a:cubicBezTo>
                  <a:cubicBezTo>
                    <a:pt x="7783" y="13639"/>
                    <a:pt x="7828" y="13620"/>
                    <a:pt x="7885" y="13613"/>
                  </a:cubicBezTo>
                  <a:cubicBezTo>
                    <a:pt x="7992" y="13588"/>
                    <a:pt x="8087" y="13575"/>
                    <a:pt x="8100" y="13575"/>
                  </a:cubicBezTo>
                  <a:cubicBezTo>
                    <a:pt x="8205" y="13564"/>
                    <a:pt x="8306" y="13560"/>
                    <a:pt x="8404" y="13560"/>
                  </a:cubicBezTo>
                  <a:cubicBezTo>
                    <a:pt x="8643" y="13560"/>
                    <a:pt x="8864" y="13584"/>
                    <a:pt x="9090" y="13584"/>
                  </a:cubicBezTo>
                  <a:cubicBezTo>
                    <a:pt x="9379" y="13584"/>
                    <a:pt x="9677" y="13544"/>
                    <a:pt x="10036" y="13360"/>
                  </a:cubicBezTo>
                  <a:cubicBezTo>
                    <a:pt x="10479" y="13076"/>
                    <a:pt x="10707" y="12544"/>
                    <a:pt x="10789" y="12038"/>
                  </a:cubicBezTo>
                  <a:cubicBezTo>
                    <a:pt x="10884" y="11399"/>
                    <a:pt x="10802" y="10930"/>
                    <a:pt x="10985" y="10386"/>
                  </a:cubicBezTo>
                  <a:cubicBezTo>
                    <a:pt x="11188" y="9735"/>
                    <a:pt x="11770" y="8912"/>
                    <a:pt x="12042" y="8115"/>
                  </a:cubicBezTo>
                  <a:cubicBezTo>
                    <a:pt x="12542" y="6818"/>
                    <a:pt x="12346" y="5305"/>
                    <a:pt x="11529" y="4217"/>
                  </a:cubicBezTo>
                  <a:cubicBezTo>
                    <a:pt x="11061" y="3610"/>
                    <a:pt x="10409" y="3167"/>
                    <a:pt x="9663" y="2964"/>
                  </a:cubicBezTo>
                  <a:cubicBezTo>
                    <a:pt x="9318" y="2853"/>
                    <a:pt x="8950" y="2786"/>
                    <a:pt x="8591" y="2786"/>
                  </a:cubicBezTo>
                  <a:cubicBezTo>
                    <a:pt x="8522" y="2786"/>
                    <a:pt x="8453" y="2788"/>
                    <a:pt x="8384" y="2793"/>
                  </a:cubicBezTo>
                  <a:cubicBezTo>
                    <a:pt x="8429" y="2673"/>
                    <a:pt x="8467" y="2553"/>
                    <a:pt x="8511" y="2439"/>
                  </a:cubicBezTo>
                  <a:cubicBezTo>
                    <a:pt x="8587" y="2192"/>
                    <a:pt x="8669" y="1939"/>
                    <a:pt x="8701" y="1680"/>
                  </a:cubicBezTo>
                  <a:cubicBezTo>
                    <a:pt x="8739" y="1306"/>
                    <a:pt x="8713" y="1313"/>
                    <a:pt x="8732" y="927"/>
                  </a:cubicBezTo>
                  <a:cubicBezTo>
                    <a:pt x="8739" y="743"/>
                    <a:pt x="8739" y="560"/>
                    <a:pt x="8732" y="382"/>
                  </a:cubicBezTo>
                  <a:cubicBezTo>
                    <a:pt x="8732" y="376"/>
                    <a:pt x="8732" y="374"/>
                    <a:pt x="8731" y="374"/>
                  </a:cubicBezTo>
                  <a:cubicBezTo>
                    <a:pt x="8729" y="374"/>
                    <a:pt x="8727" y="377"/>
                    <a:pt x="8725" y="382"/>
                  </a:cubicBezTo>
                  <a:lnTo>
                    <a:pt x="8725" y="382"/>
                  </a:lnTo>
                  <a:cubicBezTo>
                    <a:pt x="8732" y="352"/>
                    <a:pt x="8732" y="325"/>
                    <a:pt x="8732" y="294"/>
                  </a:cubicBezTo>
                  <a:cubicBezTo>
                    <a:pt x="8732" y="262"/>
                    <a:pt x="8732" y="205"/>
                    <a:pt x="8713" y="174"/>
                  </a:cubicBezTo>
                  <a:lnTo>
                    <a:pt x="8713" y="167"/>
                  </a:lnTo>
                  <a:lnTo>
                    <a:pt x="8713" y="161"/>
                  </a:lnTo>
                  <a:cubicBezTo>
                    <a:pt x="8688" y="85"/>
                    <a:pt x="8638" y="34"/>
                    <a:pt x="8562" y="9"/>
                  </a:cubicBezTo>
                  <a:cubicBezTo>
                    <a:pt x="8541" y="3"/>
                    <a:pt x="8520" y="1"/>
                    <a:pt x="8499"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5"/>
            <p:cNvSpPr/>
            <p:nvPr/>
          </p:nvSpPr>
          <p:spPr>
            <a:xfrm>
              <a:off x="1792242" y="3373430"/>
              <a:ext cx="108309" cy="150987"/>
            </a:xfrm>
            <a:custGeom>
              <a:avLst/>
              <a:gdLst/>
              <a:ahLst/>
              <a:cxnLst/>
              <a:rect l="l" t="t" r="r" b="b"/>
              <a:pathLst>
                <a:path w="2987" h="4164" extrusionOk="0">
                  <a:moveTo>
                    <a:pt x="2917" y="0"/>
                  </a:moveTo>
                  <a:cubicBezTo>
                    <a:pt x="2398" y="304"/>
                    <a:pt x="1867" y="570"/>
                    <a:pt x="1519" y="918"/>
                  </a:cubicBezTo>
                  <a:cubicBezTo>
                    <a:pt x="867" y="1563"/>
                    <a:pt x="190" y="2500"/>
                    <a:pt x="6" y="3398"/>
                  </a:cubicBezTo>
                  <a:cubicBezTo>
                    <a:pt x="6" y="3417"/>
                    <a:pt x="0" y="3436"/>
                    <a:pt x="0" y="3455"/>
                  </a:cubicBezTo>
                  <a:cubicBezTo>
                    <a:pt x="0" y="3531"/>
                    <a:pt x="0" y="3620"/>
                    <a:pt x="13" y="3702"/>
                  </a:cubicBezTo>
                  <a:lnTo>
                    <a:pt x="13" y="3734"/>
                  </a:lnTo>
                  <a:cubicBezTo>
                    <a:pt x="32" y="3860"/>
                    <a:pt x="57" y="3974"/>
                    <a:pt x="89" y="4094"/>
                  </a:cubicBezTo>
                  <a:cubicBezTo>
                    <a:pt x="101" y="4120"/>
                    <a:pt x="108" y="4145"/>
                    <a:pt x="108" y="4164"/>
                  </a:cubicBezTo>
                  <a:lnTo>
                    <a:pt x="133" y="4145"/>
                  </a:lnTo>
                  <a:cubicBezTo>
                    <a:pt x="127" y="4050"/>
                    <a:pt x="215" y="3936"/>
                    <a:pt x="234" y="3841"/>
                  </a:cubicBezTo>
                  <a:cubicBezTo>
                    <a:pt x="323" y="3626"/>
                    <a:pt x="418" y="3424"/>
                    <a:pt x="519" y="3215"/>
                  </a:cubicBezTo>
                  <a:cubicBezTo>
                    <a:pt x="608" y="3038"/>
                    <a:pt x="709" y="2860"/>
                    <a:pt x="816" y="2690"/>
                  </a:cubicBezTo>
                  <a:cubicBezTo>
                    <a:pt x="1057" y="2266"/>
                    <a:pt x="1550" y="1563"/>
                    <a:pt x="1734" y="1342"/>
                  </a:cubicBezTo>
                  <a:cubicBezTo>
                    <a:pt x="1873" y="1190"/>
                    <a:pt x="1968" y="988"/>
                    <a:pt x="2145" y="886"/>
                  </a:cubicBezTo>
                  <a:cubicBezTo>
                    <a:pt x="2157" y="884"/>
                    <a:pt x="2168" y="883"/>
                    <a:pt x="2179" y="883"/>
                  </a:cubicBezTo>
                  <a:cubicBezTo>
                    <a:pt x="2329" y="883"/>
                    <a:pt x="2370" y="1082"/>
                    <a:pt x="2240" y="1171"/>
                  </a:cubicBezTo>
                  <a:cubicBezTo>
                    <a:pt x="1841" y="1557"/>
                    <a:pt x="1588" y="1905"/>
                    <a:pt x="1278" y="2361"/>
                  </a:cubicBezTo>
                  <a:cubicBezTo>
                    <a:pt x="1133" y="2582"/>
                    <a:pt x="981" y="2823"/>
                    <a:pt x="848" y="3057"/>
                  </a:cubicBezTo>
                  <a:cubicBezTo>
                    <a:pt x="721" y="3272"/>
                    <a:pt x="608" y="3493"/>
                    <a:pt x="506" y="3715"/>
                  </a:cubicBezTo>
                  <a:cubicBezTo>
                    <a:pt x="627" y="3588"/>
                    <a:pt x="740" y="3455"/>
                    <a:pt x="854" y="3341"/>
                  </a:cubicBezTo>
                  <a:cubicBezTo>
                    <a:pt x="1278" y="2943"/>
                    <a:pt x="1784" y="2601"/>
                    <a:pt x="2354" y="2456"/>
                  </a:cubicBezTo>
                  <a:cubicBezTo>
                    <a:pt x="2367" y="2449"/>
                    <a:pt x="2373" y="2449"/>
                    <a:pt x="2379" y="2449"/>
                  </a:cubicBezTo>
                  <a:cubicBezTo>
                    <a:pt x="2575" y="1968"/>
                    <a:pt x="2715" y="1696"/>
                    <a:pt x="2841" y="1209"/>
                  </a:cubicBezTo>
                  <a:cubicBezTo>
                    <a:pt x="2923" y="823"/>
                    <a:pt x="2987" y="424"/>
                    <a:pt x="2917" y="13"/>
                  </a:cubicBezTo>
                  <a:lnTo>
                    <a:pt x="2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5"/>
            <p:cNvSpPr/>
            <p:nvPr/>
          </p:nvSpPr>
          <p:spPr>
            <a:xfrm>
              <a:off x="1731431" y="3407154"/>
              <a:ext cx="47537" cy="115669"/>
            </a:xfrm>
            <a:custGeom>
              <a:avLst/>
              <a:gdLst/>
              <a:ahLst/>
              <a:cxnLst/>
              <a:rect l="l" t="t" r="r" b="b"/>
              <a:pathLst>
                <a:path w="1311" h="3190" extrusionOk="0">
                  <a:moveTo>
                    <a:pt x="601" y="64"/>
                  </a:moveTo>
                  <a:cubicBezTo>
                    <a:pt x="600" y="69"/>
                    <a:pt x="598" y="75"/>
                    <a:pt x="596" y="81"/>
                  </a:cubicBezTo>
                  <a:lnTo>
                    <a:pt x="596" y="81"/>
                  </a:lnTo>
                  <a:cubicBezTo>
                    <a:pt x="601" y="76"/>
                    <a:pt x="601" y="75"/>
                    <a:pt x="601" y="64"/>
                  </a:cubicBezTo>
                  <a:close/>
                  <a:moveTo>
                    <a:pt x="538" y="1"/>
                  </a:moveTo>
                  <a:cubicBezTo>
                    <a:pt x="222" y="114"/>
                    <a:pt x="83" y="216"/>
                    <a:pt x="19" y="443"/>
                  </a:cubicBezTo>
                  <a:cubicBezTo>
                    <a:pt x="7" y="538"/>
                    <a:pt x="0" y="608"/>
                    <a:pt x="83" y="905"/>
                  </a:cubicBezTo>
                  <a:cubicBezTo>
                    <a:pt x="140" y="1064"/>
                    <a:pt x="317" y="1393"/>
                    <a:pt x="431" y="1658"/>
                  </a:cubicBezTo>
                  <a:cubicBezTo>
                    <a:pt x="684" y="2184"/>
                    <a:pt x="994" y="2867"/>
                    <a:pt x="1310" y="3190"/>
                  </a:cubicBezTo>
                  <a:cubicBezTo>
                    <a:pt x="1297" y="3158"/>
                    <a:pt x="1291" y="3133"/>
                    <a:pt x="1278" y="3114"/>
                  </a:cubicBezTo>
                  <a:cubicBezTo>
                    <a:pt x="1152" y="2652"/>
                    <a:pt x="1114" y="2437"/>
                    <a:pt x="1013" y="1956"/>
                  </a:cubicBezTo>
                  <a:cubicBezTo>
                    <a:pt x="911" y="1576"/>
                    <a:pt x="804" y="1184"/>
                    <a:pt x="734" y="962"/>
                  </a:cubicBezTo>
                  <a:cubicBezTo>
                    <a:pt x="646" y="690"/>
                    <a:pt x="551" y="425"/>
                    <a:pt x="582" y="140"/>
                  </a:cubicBezTo>
                  <a:cubicBezTo>
                    <a:pt x="582" y="125"/>
                    <a:pt x="590" y="103"/>
                    <a:pt x="596" y="81"/>
                  </a:cubicBezTo>
                  <a:lnTo>
                    <a:pt x="596" y="81"/>
                  </a:lnTo>
                  <a:cubicBezTo>
                    <a:pt x="596" y="82"/>
                    <a:pt x="596" y="82"/>
                    <a:pt x="595" y="83"/>
                  </a:cubicBezTo>
                  <a:cubicBezTo>
                    <a:pt x="595" y="76"/>
                    <a:pt x="595" y="64"/>
                    <a:pt x="601" y="58"/>
                  </a:cubicBezTo>
                  <a:lnTo>
                    <a:pt x="601" y="26"/>
                  </a:lnTo>
                  <a:lnTo>
                    <a:pt x="601" y="20"/>
                  </a:lnTo>
                  <a:cubicBezTo>
                    <a:pt x="595" y="20"/>
                    <a:pt x="595" y="7"/>
                    <a:pt x="582" y="7"/>
                  </a:cubicBezTo>
                  <a:cubicBezTo>
                    <a:pt x="576" y="7"/>
                    <a:pt x="576" y="7"/>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5"/>
            <p:cNvSpPr/>
            <p:nvPr/>
          </p:nvSpPr>
          <p:spPr>
            <a:xfrm>
              <a:off x="1604552" y="3473441"/>
              <a:ext cx="430660" cy="384610"/>
            </a:xfrm>
            <a:custGeom>
              <a:avLst/>
              <a:gdLst/>
              <a:ahLst/>
              <a:cxnLst/>
              <a:rect l="l" t="t" r="r" b="b"/>
              <a:pathLst>
                <a:path w="11877" h="10607" extrusionOk="0">
                  <a:moveTo>
                    <a:pt x="935" y="3278"/>
                  </a:moveTo>
                  <a:cubicBezTo>
                    <a:pt x="962" y="3278"/>
                    <a:pt x="990" y="3288"/>
                    <a:pt x="1013" y="3311"/>
                  </a:cubicBezTo>
                  <a:cubicBezTo>
                    <a:pt x="1089" y="3412"/>
                    <a:pt x="1025" y="3551"/>
                    <a:pt x="1038" y="3671"/>
                  </a:cubicBezTo>
                  <a:cubicBezTo>
                    <a:pt x="1057" y="3981"/>
                    <a:pt x="1101" y="4158"/>
                    <a:pt x="1202" y="4551"/>
                  </a:cubicBezTo>
                  <a:cubicBezTo>
                    <a:pt x="1329" y="5057"/>
                    <a:pt x="1766" y="5829"/>
                    <a:pt x="2025" y="6164"/>
                  </a:cubicBezTo>
                  <a:cubicBezTo>
                    <a:pt x="2265" y="6487"/>
                    <a:pt x="2582" y="6740"/>
                    <a:pt x="2867" y="7006"/>
                  </a:cubicBezTo>
                  <a:lnTo>
                    <a:pt x="2886" y="7031"/>
                  </a:lnTo>
                  <a:lnTo>
                    <a:pt x="2886" y="7037"/>
                  </a:lnTo>
                  <a:lnTo>
                    <a:pt x="2930" y="7082"/>
                  </a:lnTo>
                  <a:cubicBezTo>
                    <a:pt x="3011" y="7203"/>
                    <a:pt x="2922" y="7351"/>
                    <a:pt x="2800" y="7351"/>
                  </a:cubicBezTo>
                  <a:cubicBezTo>
                    <a:pt x="2789" y="7351"/>
                    <a:pt x="2777" y="7350"/>
                    <a:pt x="2765" y="7348"/>
                  </a:cubicBezTo>
                  <a:cubicBezTo>
                    <a:pt x="2721" y="7348"/>
                    <a:pt x="2689" y="7322"/>
                    <a:pt x="2658" y="7303"/>
                  </a:cubicBezTo>
                  <a:cubicBezTo>
                    <a:pt x="2626" y="7284"/>
                    <a:pt x="2594" y="7265"/>
                    <a:pt x="2575" y="7246"/>
                  </a:cubicBezTo>
                  <a:cubicBezTo>
                    <a:pt x="2082" y="6898"/>
                    <a:pt x="1677" y="6424"/>
                    <a:pt x="1386" y="5905"/>
                  </a:cubicBezTo>
                  <a:cubicBezTo>
                    <a:pt x="1000" y="5158"/>
                    <a:pt x="791" y="4298"/>
                    <a:pt x="823" y="3386"/>
                  </a:cubicBezTo>
                  <a:cubicBezTo>
                    <a:pt x="823" y="3322"/>
                    <a:pt x="878" y="3278"/>
                    <a:pt x="935" y="3278"/>
                  </a:cubicBezTo>
                  <a:close/>
                  <a:moveTo>
                    <a:pt x="8222" y="0"/>
                  </a:moveTo>
                  <a:cubicBezTo>
                    <a:pt x="8157" y="0"/>
                    <a:pt x="8093" y="3"/>
                    <a:pt x="8030" y="8"/>
                  </a:cubicBezTo>
                  <a:cubicBezTo>
                    <a:pt x="7606" y="39"/>
                    <a:pt x="7201" y="191"/>
                    <a:pt x="6771" y="482"/>
                  </a:cubicBezTo>
                  <a:cubicBezTo>
                    <a:pt x="6410" y="704"/>
                    <a:pt x="5935" y="1273"/>
                    <a:pt x="5556" y="1710"/>
                  </a:cubicBezTo>
                  <a:lnTo>
                    <a:pt x="5530" y="1735"/>
                  </a:lnTo>
                  <a:cubicBezTo>
                    <a:pt x="5619" y="1735"/>
                    <a:pt x="5714" y="1729"/>
                    <a:pt x="5841" y="1729"/>
                  </a:cubicBezTo>
                  <a:cubicBezTo>
                    <a:pt x="5942" y="1729"/>
                    <a:pt x="6005" y="1843"/>
                    <a:pt x="5948" y="1931"/>
                  </a:cubicBezTo>
                  <a:cubicBezTo>
                    <a:pt x="5916" y="1994"/>
                    <a:pt x="5841" y="2001"/>
                    <a:pt x="5784" y="2013"/>
                  </a:cubicBezTo>
                  <a:cubicBezTo>
                    <a:pt x="5587" y="2058"/>
                    <a:pt x="5594" y="2058"/>
                    <a:pt x="5429" y="2083"/>
                  </a:cubicBezTo>
                  <a:cubicBezTo>
                    <a:pt x="5390" y="2086"/>
                    <a:pt x="5352" y="2087"/>
                    <a:pt x="5316" y="2087"/>
                  </a:cubicBezTo>
                  <a:cubicBezTo>
                    <a:pt x="5021" y="2087"/>
                    <a:pt x="4843" y="1996"/>
                    <a:pt x="4493" y="1855"/>
                  </a:cubicBezTo>
                  <a:cubicBezTo>
                    <a:pt x="3847" y="1577"/>
                    <a:pt x="3417" y="1324"/>
                    <a:pt x="2683" y="1191"/>
                  </a:cubicBezTo>
                  <a:cubicBezTo>
                    <a:pt x="2538" y="1166"/>
                    <a:pt x="2396" y="1154"/>
                    <a:pt x="2257" y="1154"/>
                  </a:cubicBezTo>
                  <a:cubicBezTo>
                    <a:pt x="1206" y="1154"/>
                    <a:pt x="353" y="1844"/>
                    <a:pt x="152" y="3095"/>
                  </a:cubicBezTo>
                  <a:cubicBezTo>
                    <a:pt x="0" y="3962"/>
                    <a:pt x="203" y="5354"/>
                    <a:pt x="532" y="6126"/>
                  </a:cubicBezTo>
                  <a:cubicBezTo>
                    <a:pt x="1139" y="7474"/>
                    <a:pt x="2202" y="8132"/>
                    <a:pt x="3544" y="8822"/>
                  </a:cubicBezTo>
                  <a:cubicBezTo>
                    <a:pt x="4138" y="9151"/>
                    <a:pt x="4556" y="9682"/>
                    <a:pt x="4929" y="10113"/>
                  </a:cubicBezTo>
                  <a:cubicBezTo>
                    <a:pt x="4961" y="10151"/>
                    <a:pt x="4993" y="10182"/>
                    <a:pt x="5024" y="10214"/>
                  </a:cubicBezTo>
                  <a:cubicBezTo>
                    <a:pt x="5307" y="10486"/>
                    <a:pt x="5513" y="10607"/>
                    <a:pt x="5879" y="10607"/>
                  </a:cubicBezTo>
                  <a:cubicBezTo>
                    <a:pt x="5930" y="10607"/>
                    <a:pt x="5985" y="10605"/>
                    <a:pt x="6043" y="10600"/>
                  </a:cubicBezTo>
                  <a:cubicBezTo>
                    <a:pt x="6189" y="10600"/>
                    <a:pt x="6359" y="10511"/>
                    <a:pt x="6625" y="10353"/>
                  </a:cubicBezTo>
                  <a:cubicBezTo>
                    <a:pt x="6897" y="10239"/>
                    <a:pt x="7150" y="10163"/>
                    <a:pt x="7340" y="10125"/>
                  </a:cubicBezTo>
                  <a:cubicBezTo>
                    <a:pt x="8251" y="9961"/>
                    <a:pt x="8840" y="10081"/>
                    <a:pt x="9390" y="9847"/>
                  </a:cubicBezTo>
                  <a:cubicBezTo>
                    <a:pt x="9637" y="9714"/>
                    <a:pt x="9669" y="9638"/>
                    <a:pt x="9776" y="9486"/>
                  </a:cubicBezTo>
                  <a:cubicBezTo>
                    <a:pt x="9934" y="9208"/>
                    <a:pt x="9966" y="9132"/>
                    <a:pt x="10029" y="8797"/>
                  </a:cubicBezTo>
                  <a:cubicBezTo>
                    <a:pt x="10086" y="8543"/>
                    <a:pt x="10074" y="7999"/>
                    <a:pt x="10137" y="7588"/>
                  </a:cubicBezTo>
                  <a:cubicBezTo>
                    <a:pt x="10320" y="6348"/>
                    <a:pt x="11232" y="5430"/>
                    <a:pt x="11453" y="4310"/>
                  </a:cubicBezTo>
                  <a:cubicBezTo>
                    <a:pt x="11877" y="2747"/>
                    <a:pt x="11029" y="843"/>
                    <a:pt x="9586" y="305"/>
                  </a:cubicBezTo>
                  <a:cubicBezTo>
                    <a:pt x="9092" y="107"/>
                    <a:pt x="8645" y="0"/>
                    <a:pt x="8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5"/>
            <p:cNvSpPr/>
            <p:nvPr/>
          </p:nvSpPr>
          <p:spPr>
            <a:xfrm>
              <a:off x="1591462" y="3358200"/>
              <a:ext cx="454555" cy="515146"/>
            </a:xfrm>
            <a:custGeom>
              <a:avLst/>
              <a:gdLst/>
              <a:ahLst/>
              <a:cxnLst/>
              <a:rect l="l" t="t" r="r" b="b"/>
              <a:pathLst>
                <a:path w="12536" h="14207" extrusionOk="0">
                  <a:moveTo>
                    <a:pt x="4423" y="1344"/>
                  </a:moveTo>
                  <a:cubicBezTo>
                    <a:pt x="4430" y="1344"/>
                    <a:pt x="4430" y="1344"/>
                    <a:pt x="4436" y="1351"/>
                  </a:cubicBezTo>
                  <a:cubicBezTo>
                    <a:pt x="4442" y="1351"/>
                    <a:pt x="4442" y="1357"/>
                    <a:pt x="4455" y="1357"/>
                  </a:cubicBezTo>
                  <a:lnTo>
                    <a:pt x="4455" y="1370"/>
                  </a:lnTo>
                  <a:lnTo>
                    <a:pt x="4455" y="1401"/>
                  </a:lnTo>
                  <a:cubicBezTo>
                    <a:pt x="4455" y="1404"/>
                    <a:pt x="4455" y="1406"/>
                    <a:pt x="4454" y="1408"/>
                  </a:cubicBezTo>
                  <a:lnTo>
                    <a:pt x="4454" y="1408"/>
                  </a:lnTo>
                  <a:cubicBezTo>
                    <a:pt x="4454" y="1410"/>
                    <a:pt x="4453" y="1411"/>
                    <a:pt x="4452" y="1412"/>
                  </a:cubicBezTo>
                  <a:lnTo>
                    <a:pt x="4452" y="1412"/>
                  </a:lnTo>
                  <a:cubicBezTo>
                    <a:pt x="4453" y="1412"/>
                    <a:pt x="4453" y="1411"/>
                    <a:pt x="4454" y="1411"/>
                  </a:cubicBezTo>
                  <a:lnTo>
                    <a:pt x="4454" y="1411"/>
                  </a:lnTo>
                  <a:cubicBezTo>
                    <a:pt x="4453" y="1413"/>
                    <a:pt x="4451" y="1416"/>
                    <a:pt x="4449" y="1419"/>
                  </a:cubicBezTo>
                  <a:lnTo>
                    <a:pt x="4449" y="1419"/>
                  </a:lnTo>
                  <a:cubicBezTo>
                    <a:pt x="4450" y="1417"/>
                    <a:pt x="4451" y="1414"/>
                    <a:pt x="4452" y="1412"/>
                  </a:cubicBezTo>
                  <a:lnTo>
                    <a:pt x="4452" y="1412"/>
                  </a:lnTo>
                  <a:cubicBezTo>
                    <a:pt x="4449" y="1415"/>
                    <a:pt x="4442" y="1418"/>
                    <a:pt x="4442" y="1426"/>
                  </a:cubicBezTo>
                  <a:cubicBezTo>
                    <a:pt x="4445" y="1424"/>
                    <a:pt x="4447" y="1421"/>
                    <a:pt x="4449" y="1419"/>
                  </a:cubicBezTo>
                  <a:lnTo>
                    <a:pt x="4449" y="1419"/>
                  </a:lnTo>
                  <a:cubicBezTo>
                    <a:pt x="4440" y="1439"/>
                    <a:pt x="4436" y="1467"/>
                    <a:pt x="4436" y="1477"/>
                  </a:cubicBezTo>
                  <a:cubicBezTo>
                    <a:pt x="4404" y="1762"/>
                    <a:pt x="4499" y="2040"/>
                    <a:pt x="4588" y="2300"/>
                  </a:cubicBezTo>
                  <a:cubicBezTo>
                    <a:pt x="4658" y="2521"/>
                    <a:pt x="4759" y="2920"/>
                    <a:pt x="4866" y="3299"/>
                  </a:cubicBezTo>
                  <a:cubicBezTo>
                    <a:pt x="4974" y="3780"/>
                    <a:pt x="5006" y="4002"/>
                    <a:pt x="5132" y="4451"/>
                  </a:cubicBezTo>
                  <a:cubicBezTo>
                    <a:pt x="5138" y="4476"/>
                    <a:pt x="5151" y="4508"/>
                    <a:pt x="5157" y="4533"/>
                  </a:cubicBezTo>
                  <a:cubicBezTo>
                    <a:pt x="4854" y="4204"/>
                    <a:pt x="4537" y="3534"/>
                    <a:pt x="4284" y="2996"/>
                  </a:cubicBezTo>
                  <a:cubicBezTo>
                    <a:pt x="4170" y="2730"/>
                    <a:pt x="3993" y="2395"/>
                    <a:pt x="3936" y="2249"/>
                  </a:cubicBezTo>
                  <a:cubicBezTo>
                    <a:pt x="3854" y="1952"/>
                    <a:pt x="3860" y="1882"/>
                    <a:pt x="3873" y="1787"/>
                  </a:cubicBezTo>
                  <a:cubicBezTo>
                    <a:pt x="3949" y="1559"/>
                    <a:pt x="4082" y="1458"/>
                    <a:pt x="4392" y="1344"/>
                  </a:cubicBezTo>
                  <a:close/>
                  <a:moveTo>
                    <a:pt x="8460" y="427"/>
                  </a:moveTo>
                  <a:cubicBezTo>
                    <a:pt x="8536" y="838"/>
                    <a:pt x="8473" y="1237"/>
                    <a:pt x="8385" y="1629"/>
                  </a:cubicBezTo>
                  <a:cubicBezTo>
                    <a:pt x="8258" y="2110"/>
                    <a:pt x="8112" y="2388"/>
                    <a:pt x="7923" y="2869"/>
                  </a:cubicBezTo>
                  <a:cubicBezTo>
                    <a:pt x="7916" y="2869"/>
                    <a:pt x="7910" y="2869"/>
                    <a:pt x="7904" y="2876"/>
                  </a:cubicBezTo>
                  <a:cubicBezTo>
                    <a:pt x="7334" y="3021"/>
                    <a:pt x="6828" y="3363"/>
                    <a:pt x="6398" y="3761"/>
                  </a:cubicBezTo>
                  <a:cubicBezTo>
                    <a:pt x="6290" y="3875"/>
                    <a:pt x="6170" y="4002"/>
                    <a:pt x="6050" y="4135"/>
                  </a:cubicBezTo>
                  <a:cubicBezTo>
                    <a:pt x="6258" y="3685"/>
                    <a:pt x="6531" y="3217"/>
                    <a:pt x="6828" y="2774"/>
                  </a:cubicBezTo>
                  <a:cubicBezTo>
                    <a:pt x="7132" y="2319"/>
                    <a:pt x="7385" y="1971"/>
                    <a:pt x="7783" y="1578"/>
                  </a:cubicBezTo>
                  <a:cubicBezTo>
                    <a:pt x="7913" y="1490"/>
                    <a:pt x="7878" y="1291"/>
                    <a:pt x="7723" y="1291"/>
                  </a:cubicBezTo>
                  <a:cubicBezTo>
                    <a:pt x="7712" y="1291"/>
                    <a:pt x="7701" y="1292"/>
                    <a:pt x="7688" y="1294"/>
                  </a:cubicBezTo>
                  <a:cubicBezTo>
                    <a:pt x="7511" y="1401"/>
                    <a:pt x="7416" y="1604"/>
                    <a:pt x="7277" y="1756"/>
                  </a:cubicBezTo>
                  <a:cubicBezTo>
                    <a:pt x="7094" y="1977"/>
                    <a:pt x="6606" y="2679"/>
                    <a:pt x="6360" y="3097"/>
                  </a:cubicBezTo>
                  <a:cubicBezTo>
                    <a:pt x="6138" y="3470"/>
                    <a:pt x="5942" y="3850"/>
                    <a:pt x="5771" y="4255"/>
                  </a:cubicBezTo>
                  <a:cubicBezTo>
                    <a:pt x="5752" y="4350"/>
                    <a:pt x="5664" y="4457"/>
                    <a:pt x="5670" y="4559"/>
                  </a:cubicBezTo>
                  <a:lnTo>
                    <a:pt x="5645" y="4578"/>
                  </a:lnTo>
                  <a:cubicBezTo>
                    <a:pt x="5645" y="4559"/>
                    <a:pt x="5638" y="4533"/>
                    <a:pt x="5626" y="4508"/>
                  </a:cubicBezTo>
                  <a:cubicBezTo>
                    <a:pt x="5594" y="4388"/>
                    <a:pt x="5569" y="4274"/>
                    <a:pt x="5550" y="4147"/>
                  </a:cubicBezTo>
                  <a:lnTo>
                    <a:pt x="5550" y="4116"/>
                  </a:lnTo>
                  <a:cubicBezTo>
                    <a:pt x="5537" y="4033"/>
                    <a:pt x="5537" y="3945"/>
                    <a:pt x="5537" y="3869"/>
                  </a:cubicBezTo>
                  <a:cubicBezTo>
                    <a:pt x="5708" y="2964"/>
                    <a:pt x="6398" y="2002"/>
                    <a:pt x="7062" y="1344"/>
                  </a:cubicBezTo>
                  <a:cubicBezTo>
                    <a:pt x="7410" y="996"/>
                    <a:pt x="7942" y="737"/>
                    <a:pt x="8460" y="427"/>
                  </a:cubicBezTo>
                  <a:close/>
                  <a:moveTo>
                    <a:pt x="8576" y="3179"/>
                  </a:moveTo>
                  <a:cubicBezTo>
                    <a:pt x="8998" y="3179"/>
                    <a:pt x="9442" y="3285"/>
                    <a:pt x="9935" y="3477"/>
                  </a:cubicBezTo>
                  <a:cubicBezTo>
                    <a:pt x="11390" y="4021"/>
                    <a:pt x="12238" y="5925"/>
                    <a:pt x="11814" y="7488"/>
                  </a:cubicBezTo>
                  <a:cubicBezTo>
                    <a:pt x="11593" y="8596"/>
                    <a:pt x="10688" y="9519"/>
                    <a:pt x="10498" y="10766"/>
                  </a:cubicBezTo>
                  <a:cubicBezTo>
                    <a:pt x="10435" y="11184"/>
                    <a:pt x="10447" y="11721"/>
                    <a:pt x="10390" y="11975"/>
                  </a:cubicBezTo>
                  <a:cubicBezTo>
                    <a:pt x="10321" y="12310"/>
                    <a:pt x="10295" y="12392"/>
                    <a:pt x="10137" y="12664"/>
                  </a:cubicBezTo>
                  <a:cubicBezTo>
                    <a:pt x="10036" y="12816"/>
                    <a:pt x="9998" y="12892"/>
                    <a:pt x="9751" y="13025"/>
                  </a:cubicBezTo>
                  <a:cubicBezTo>
                    <a:pt x="9188" y="13259"/>
                    <a:pt x="8612" y="13139"/>
                    <a:pt x="7701" y="13303"/>
                  </a:cubicBezTo>
                  <a:cubicBezTo>
                    <a:pt x="7511" y="13341"/>
                    <a:pt x="7258" y="13417"/>
                    <a:pt x="6986" y="13531"/>
                  </a:cubicBezTo>
                  <a:cubicBezTo>
                    <a:pt x="6720" y="13689"/>
                    <a:pt x="6550" y="13778"/>
                    <a:pt x="6404" y="13778"/>
                  </a:cubicBezTo>
                  <a:cubicBezTo>
                    <a:pt x="6348" y="13782"/>
                    <a:pt x="6295" y="13785"/>
                    <a:pt x="6245" y="13785"/>
                  </a:cubicBezTo>
                  <a:cubicBezTo>
                    <a:pt x="5878" y="13785"/>
                    <a:pt x="5681" y="13660"/>
                    <a:pt x="5385" y="13392"/>
                  </a:cubicBezTo>
                  <a:cubicBezTo>
                    <a:pt x="4993" y="12943"/>
                    <a:pt x="4550" y="12348"/>
                    <a:pt x="3905" y="11994"/>
                  </a:cubicBezTo>
                  <a:cubicBezTo>
                    <a:pt x="2563" y="11310"/>
                    <a:pt x="1513" y="10652"/>
                    <a:pt x="893" y="9292"/>
                  </a:cubicBezTo>
                  <a:cubicBezTo>
                    <a:pt x="557" y="8526"/>
                    <a:pt x="361" y="7134"/>
                    <a:pt x="513" y="6261"/>
                  </a:cubicBezTo>
                  <a:cubicBezTo>
                    <a:pt x="715" y="5011"/>
                    <a:pt x="1577" y="4322"/>
                    <a:pt x="2629" y="4322"/>
                  </a:cubicBezTo>
                  <a:cubicBezTo>
                    <a:pt x="2765" y="4322"/>
                    <a:pt x="2903" y="4333"/>
                    <a:pt x="3044" y="4356"/>
                  </a:cubicBezTo>
                  <a:cubicBezTo>
                    <a:pt x="3778" y="4489"/>
                    <a:pt x="4208" y="4748"/>
                    <a:pt x="4854" y="5021"/>
                  </a:cubicBezTo>
                  <a:cubicBezTo>
                    <a:pt x="5213" y="5165"/>
                    <a:pt x="5402" y="5257"/>
                    <a:pt x="5703" y="5257"/>
                  </a:cubicBezTo>
                  <a:cubicBezTo>
                    <a:pt x="5731" y="5257"/>
                    <a:pt x="5760" y="5256"/>
                    <a:pt x="5790" y="5255"/>
                  </a:cubicBezTo>
                  <a:cubicBezTo>
                    <a:pt x="5955" y="5236"/>
                    <a:pt x="5948" y="5229"/>
                    <a:pt x="6145" y="5191"/>
                  </a:cubicBezTo>
                  <a:cubicBezTo>
                    <a:pt x="6208" y="5172"/>
                    <a:pt x="6277" y="5166"/>
                    <a:pt x="6309" y="5103"/>
                  </a:cubicBezTo>
                  <a:cubicBezTo>
                    <a:pt x="6363" y="5019"/>
                    <a:pt x="6303" y="4906"/>
                    <a:pt x="6210" y="4906"/>
                  </a:cubicBezTo>
                  <a:cubicBezTo>
                    <a:pt x="6205" y="4906"/>
                    <a:pt x="6200" y="4906"/>
                    <a:pt x="6195" y="4907"/>
                  </a:cubicBezTo>
                  <a:cubicBezTo>
                    <a:pt x="6069" y="4913"/>
                    <a:pt x="5961" y="4913"/>
                    <a:pt x="5885" y="4913"/>
                  </a:cubicBezTo>
                  <a:lnTo>
                    <a:pt x="5910" y="4888"/>
                  </a:lnTo>
                  <a:cubicBezTo>
                    <a:pt x="6284" y="4451"/>
                    <a:pt x="6758" y="3875"/>
                    <a:pt x="7125" y="3660"/>
                  </a:cubicBezTo>
                  <a:cubicBezTo>
                    <a:pt x="7609" y="3328"/>
                    <a:pt x="8077" y="3179"/>
                    <a:pt x="8576" y="3179"/>
                  </a:cubicBezTo>
                  <a:close/>
                  <a:moveTo>
                    <a:pt x="8503" y="1"/>
                  </a:moveTo>
                  <a:cubicBezTo>
                    <a:pt x="8383" y="1"/>
                    <a:pt x="8271" y="82"/>
                    <a:pt x="8163" y="136"/>
                  </a:cubicBezTo>
                  <a:cubicBezTo>
                    <a:pt x="7783" y="357"/>
                    <a:pt x="7378" y="553"/>
                    <a:pt x="7037" y="838"/>
                  </a:cubicBezTo>
                  <a:cubicBezTo>
                    <a:pt x="6455" y="1319"/>
                    <a:pt x="5999" y="1952"/>
                    <a:pt x="5683" y="2635"/>
                  </a:cubicBezTo>
                  <a:cubicBezTo>
                    <a:pt x="5581" y="2850"/>
                    <a:pt x="5366" y="3331"/>
                    <a:pt x="5303" y="3704"/>
                  </a:cubicBezTo>
                  <a:lnTo>
                    <a:pt x="5303" y="3723"/>
                  </a:lnTo>
                  <a:cubicBezTo>
                    <a:pt x="5075" y="3046"/>
                    <a:pt x="4854" y="2363"/>
                    <a:pt x="4771" y="1756"/>
                  </a:cubicBezTo>
                  <a:cubicBezTo>
                    <a:pt x="4771" y="1724"/>
                    <a:pt x="4759" y="1667"/>
                    <a:pt x="4759" y="1648"/>
                  </a:cubicBezTo>
                  <a:cubicBezTo>
                    <a:pt x="4752" y="1521"/>
                    <a:pt x="4759" y="1445"/>
                    <a:pt x="4752" y="1414"/>
                  </a:cubicBezTo>
                  <a:cubicBezTo>
                    <a:pt x="4746" y="1370"/>
                    <a:pt x="4759" y="1370"/>
                    <a:pt x="4734" y="1338"/>
                  </a:cubicBezTo>
                  <a:cubicBezTo>
                    <a:pt x="4734" y="1332"/>
                    <a:pt x="4683" y="1211"/>
                    <a:pt x="4651" y="1186"/>
                  </a:cubicBezTo>
                  <a:cubicBezTo>
                    <a:pt x="4620" y="1161"/>
                    <a:pt x="4588" y="1142"/>
                    <a:pt x="4544" y="1129"/>
                  </a:cubicBezTo>
                  <a:lnTo>
                    <a:pt x="4525" y="1129"/>
                  </a:lnTo>
                  <a:cubicBezTo>
                    <a:pt x="4509" y="1126"/>
                    <a:pt x="4490" y="1124"/>
                    <a:pt x="4471" y="1124"/>
                  </a:cubicBezTo>
                  <a:cubicBezTo>
                    <a:pt x="4452" y="1124"/>
                    <a:pt x="4433" y="1126"/>
                    <a:pt x="4417" y="1129"/>
                  </a:cubicBezTo>
                  <a:lnTo>
                    <a:pt x="4442" y="1129"/>
                  </a:lnTo>
                  <a:cubicBezTo>
                    <a:pt x="4259" y="1154"/>
                    <a:pt x="4208" y="1180"/>
                    <a:pt x="4018" y="1256"/>
                  </a:cubicBezTo>
                  <a:cubicBezTo>
                    <a:pt x="3373" y="1572"/>
                    <a:pt x="3430" y="1933"/>
                    <a:pt x="3670" y="2445"/>
                  </a:cubicBezTo>
                  <a:cubicBezTo>
                    <a:pt x="3930" y="3046"/>
                    <a:pt x="4132" y="3818"/>
                    <a:pt x="4626" y="4508"/>
                  </a:cubicBezTo>
                  <a:cubicBezTo>
                    <a:pt x="4329" y="4375"/>
                    <a:pt x="4000" y="4230"/>
                    <a:pt x="3620" y="4116"/>
                  </a:cubicBezTo>
                  <a:cubicBezTo>
                    <a:pt x="3302" y="4011"/>
                    <a:pt x="2974" y="3958"/>
                    <a:pt x="2652" y="3958"/>
                  </a:cubicBezTo>
                  <a:cubicBezTo>
                    <a:pt x="1709" y="3958"/>
                    <a:pt x="819" y="4411"/>
                    <a:pt x="399" y="5350"/>
                  </a:cubicBezTo>
                  <a:cubicBezTo>
                    <a:pt x="1" y="6147"/>
                    <a:pt x="32" y="7077"/>
                    <a:pt x="146" y="7950"/>
                  </a:cubicBezTo>
                  <a:cubicBezTo>
                    <a:pt x="241" y="9083"/>
                    <a:pt x="741" y="10159"/>
                    <a:pt x="1557" y="10949"/>
                  </a:cubicBezTo>
                  <a:cubicBezTo>
                    <a:pt x="1975" y="11335"/>
                    <a:pt x="2437" y="11664"/>
                    <a:pt x="2930" y="11943"/>
                  </a:cubicBezTo>
                  <a:cubicBezTo>
                    <a:pt x="3335" y="12164"/>
                    <a:pt x="3930" y="12449"/>
                    <a:pt x="4151" y="12664"/>
                  </a:cubicBezTo>
                  <a:cubicBezTo>
                    <a:pt x="4784" y="13151"/>
                    <a:pt x="5126" y="13803"/>
                    <a:pt x="5676" y="14082"/>
                  </a:cubicBezTo>
                  <a:cubicBezTo>
                    <a:pt x="5867" y="14164"/>
                    <a:pt x="6075" y="14207"/>
                    <a:pt x="6283" y="14207"/>
                  </a:cubicBezTo>
                  <a:cubicBezTo>
                    <a:pt x="6475" y="14207"/>
                    <a:pt x="6668" y="14170"/>
                    <a:pt x="6847" y="14094"/>
                  </a:cubicBezTo>
                  <a:cubicBezTo>
                    <a:pt x="7037" y="14006"/>
                    <a:pt x="7195" y="13873"/>
                    <a:pt x="7378" y="13778"/>
                  </a:cubicBezTo>
                  <a:cubicBezTo>
                    <a:pt x="7385" y="13778"/>
                    <a:pt x="7391" y="13772"/>
                    <a:pt x="7404" y="13765"/>
                  </a:cubicBezTo>
                  <a:cubicBezTo>
                    <a:pt x="7505" y="13721"/>
                    <a:pt x="7613" y="13683"/>
                    <a:pt x="7720" y="13651"/>
                  </a:cubicBezTo>
                  <a:cubicBezTo>
                    <a:pt x="7733" y="13641"/>
                    <a:pt x="7747" y="13637"/>
                    <a:pt x="7754" y="13637"/>
                  </a:cubicBezTo>
                  <a:cubicBezTo>
                    <a:pt x="7763" y="13637"/>
                    <a:pt x="7759" y="13644"/>
                    <a:pt x="7726" y="13651"/>
                  </a:cubicBezTo>
                  <a:cubicBezTo>
                    <a:pt x="7783" y="13639"/>
                    <a:pt x="7828" y="13620"/>
                    <a:pt x="7885" y="13613"/>
                  </a:cubicBezTo>
                  <a:cubicBezTo>
                    <a:pt x="7992" y="13588"/>
                    <a:pt x="8087" y="13575"/>
                    <a:pt x="8100" y="13575"/>
                  </a:cubicBezTo>
                  <a:cubicBezTo>
                    <a:pt x="8205" y="13564"/>
                    <a:pt x="8306" y="13560"/>
                    <a:pt x="8404" y="13560"/>
                  </a:cubicBezTo>
                  <a:cubicBezTo>
                    <a:pt x="8643" y="13560"/>
                    <a:pt x="8864" y="13584"/>
                    <a:pt x="9090" y="13584"/>
                  </a:cubicBezTo>
                  <a:cubicBezTo>
                    <a:pt x="9379" y="13584"/>
                    <a:pt x="9677" y="13544"/>
                    <a:pt x="10036" y="13360"/>
                  </a:cubicBezTo>
                  <a:cubicBezTo>
                    <a:pt x="10479" y="13076"/>
                    <a:pt x="10707" y="12544"/>
                    <a:pt x="10789" y="12038"/>
                  </a:cubicBezTo>
                  <a:cubicBezTo>
                    <a:pt x="10884" y="11399"/>
                    <a:pt x="10802" y="10930"/>
                    <a:pt x="10985" y="10386"/>
                  </a:cubicBezTo>
                  <a:cubicBezTo>
                    <a:pt x="11188" y="9735"/>
                    <a:pt x="11770" y="8912"/>
                    <a:pt x="12042" y="8115"/>
                  </a:cubicBezTo>
                  <a:cubicBezTo>
                    <a:pt x="12535" y="6843"/>
                    <a:pt x="12339" y="5337"/>
                    <a:pt x="11523" y="4249"/>
                  </a:cubicBezTo>
                  <a:cubicBezTo>
                    <a:pt x="11067" y="3610"/>
                    <a:pt x="10403" y="3167"/>
                    <a:pt x="9663" y="2964"/>
                  </a:cubicBezTo>
                  <a:cubicBezTo>
                    <a:pt x="9318" y="2853"/>
                    <a:pt x="8950" y="2786"/>
                    <a:pt x="8591" y="2786"/>
                  </a:cubicBezTo>
                  <a:cubicBezTo>
                    <a:pt x="8522" y="2786"/>
                    <a:pt x="8453" y="2788"/>
                    <a:pt x="8385" y="2793"/>
                  </a:cubicBezTo>
                  <a:cubicBezTo>
                    <a:pt x="8429" y="2673"/>
                    <a:pt x="8473" y="2553"/>
                    <a:pt x="8511" y="2439"/>
                  </a:cubicBezTo>
                  <a:cubicBezTo>
                    <a:pt x="8587" y="2192"/>
                    <a:pt x="8669" y="1939"/>
                    <a:pt x="8701" y="1680"/>
                  </a:cubicBezTo>
                  <a:cubicBezTo>
                    <a:pt x="8739" y="1306"/>
                    <a:pt x="8714" y="1313"/>
                    <a:pt x="8733" y="927"/>
                  </a:cubicBezTo>
                  <a:cubicBezTo>
                    <a:pt x="8739" y="743"/>
                    <a:pt x="8739" y="560"/>
                    <a:pt x="8733" y="382"/>
                  </a:cubicBezTo>
                  <a:cubicBezTo>
                    <a:pt x="8733" y="376"/>
                    <a:pt x="8732" y="374"/>
                    <a:pt x="8732" y="374"/>
                  </a:cubicBezTo>
                  <a:cubicBezTo>
                    <a:pt x="8731" y="374"/>
                    <a:pt x="8730" y="377"/>
                    <a:pt x="8729" y="382"/>
                  </a:cubicBezTo>
                  <a:lnTo>
                    <a:pt x="8729" y="382"/>
                  </a:lnTo>
                  <a:cubicBezTo>
                    <a:pt x="8733" y="352"/>
                    <a:pt x="8733" y="325"/>
                    <a:pt x="8733" y="294"/>
                  </a:cubicBezTo>
                  <a:cubicBezTo>
                    <a:pt x="8733" y="262"/>
                    <a:pt x="8733" y="205"/>
                    <a:pt x="8714" y="174"/>
                  </a:cubicBezTo>
                  <a:lnTo>
                    <a:pt x="8714" y="167"/>
                  </a:lnTo>
                  <a:lnTo>
                    <a:pt x="8714" y="161"/>
                  </a:lnTo>
                  <a:cubicBezTo>
                    <a:pt x="8695" y="85"/>
                    <a:pt x="8638" y="34"/>
                    <a:pt x="8568" y="9"/>
                  </a:cubicBezTo>
                  <a:cubicBezTo>
                    <a:pt x="8546" y="3"/>
                    <a:pt x="8524" y="1"/>
                    <a:pt x="8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5"/>
            <p:cNvSpPr/>
            <p:nvPr/>
          </p:nvSpPr>
          <p:spPr>
            <a:xfrm>
              <a:off x="1633235" y="3592815"/>
              <a:ext cx="80570" cy="147905"/>
            </a:xfrm>
            <a:custGeom>
              <a:avLst/>
              <a:gdLst/>
              <a:ahLst/>
              <a:cxnLst/>
              <a:rect l="l" t="t" r="r" b="b"/>
              <a:pathLst>
                <a:path w="2222" h="4079" extrusionOk="0">
                  <a:moveTo>
                    <a:pt x="151" y="0"/>
                  </a:moveTo>
                  <a:cubicBezTo>
                    <a:pt x="94" y="0"/>
                    <a:pt x="36" y="48"/>
                    <a:pt x="44" y="113"/>
                  </a:cubicBezTo>
                  <a:cubicBezTo>
                    <a:pt x="0" y="1018"/>
                    <a:pt x="215" y="1885"/>
                    <a:pt x="601" y="2626"/>
                  </a:cubicBezTo>
                  <a:cubicBezTo>
                    <a:pt x="899" y="3151"/>
                    <a:pt x="1297" y="3625"/>
                    <a:pt x="1791" y="3973"/>
                  </a:cubicBezTo>
                  <a:cubicBezTo>
                    <a:pt x="1803" y="3986"/>
                    <a:pt x="1848" y="4011"/>
                    <a:pt x="1879" y="4024"/>
                  </a:cubicBezTo>
                  <a:cubicBezTo>
                    <a:pt x="1911" y="4049"/>
                    <a:pt x="1943" y="4075"/>
                    <a:pt x="1981" y="4075"/>
                  </a:cubicBezTo>
                  <a:cubicBezTo>
                    <a:pt x="1992" y="4077"/>
                    <a:pt x="2003" y="4078"/>
                    <a:pt x="2013" y="4078"/>
                  </a:cubicBezTo>
                  <a:cubicBezTo>
                    <a:pt x="2136" y="4078"/>
                    <a:pt x="2221" y="3920"/>
                    <a:pt x="2151" y="3815"/>
                  </a:cubicBezTo>
                  <a:cubicBezTo>
                    <a:pt x="2139" y="3783"/>
                    <a:pt x="2133" y="3771"/>
                    <a:pt x="2114" y="3758"/>
                  </a:cubicBezTo>
                  <a:cubicBezTo>
                    <a:pt x="2095" y="3739"/>
                    <a:pt x="2088" y="3733"/>
                    <a:pt x="2082" y="3733"/>
                  </a:cubicBezTo>
                  <a:cubicBezTo>
                    <a:pt x="1791" y="3454"/>
                    <a:pt x="1481" y="3214"/>
                    <a:pt x="1247" y="2885"/>
                  </a:cubicBezTo>
                  <a:cubicBezTo>
                    <a:pt x="981" y="2556"/>
                    <a:pt x="538" y="1778"/>
                    <a:pt x="411" y="1271"/>
                  </a:cubicBezTo>
                  <a:cubicBezTo>
                    <a:pt x="310" y="885"/>
                    <a:pt x="266" y="702"/>
                    <a:pt x="247" y="398"/>
                  </a:cubicBezTo>
                  <a:cubicBezTo>
                    <a:pt x="222" y="278"/>
                    <a:pt x="298" y="132"/>
                    <a:pt x="222" y="31"/>
                  </a:cubicBezTo>
                  <a:cubicBezTo>
                    <a:pt x="202" y="10"/>
                    <a:pt x="177"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5"/>
            <p:cNvSpPr/>
            <p:nvPr/>
          </p:nvSpPr>
          <p:spPr>
            <a:xfrm>
              <a:off x="1792459" y="3490230"/>
              <a:ext cx="19073" cy="34447"/>
            </a:xfrm>
            <a:custGeom>
              <a:avLst/>
              <a:gdLst/>
              <a:ahLst/>
              <a:cxnLst/>
              <a:rect l="l" t="t" r="r" b="b"/>
              <a:pathLst>
                <a:path w="526" h="950" extrusionOk="0">
                  <a:moveTo>
                    <a:pt x="526" y="0"/>
                  </a:moveTo>
                  <a:lnTo>
                    <a:pt x="526" y="0"/>
                  </a:lnTo>
                  <a:cubicBezTo>
                    <a:pt x="355" y="70"/>
                    <a:pt x="184" y="133"/>
                    <a:pt x="7" y="177"/>
                  </a:cubicBezTo>
                  <a:cubicBezTo>
                    <a:pt x="7" y="196"/>
                    <a:pt x="0" y="222"/>
                    <a:pt x="0" y="234"/>
                  </a:cubicBezTo>
                  <a:cubicBezTo>
                    <a:pt x="0" y="317"/>
                    <a:pt x="0" y="399"/>
                    <a:pt x="19" y="481"/>
                  </a:cubicBezTo>
                  <a:lnTo>
                    <a:pt x="19" y="513"/>
                  </a:lnTo>
                  <a:cubicBezTo>
                    <a:pt x="32" y="639"/>
                    <a:pt x="57" y="759"/>
                    <a:pt x="89" y="873"/>
                  </a:cubicBezTo>
                  <a:cubicBezTo>
                    <a:pt x="102" y="899"/>
                    <a:pt x="114" y="924"/>
                    <a:pt x="114" y="949"/>
                  </a:cubicBezTo>
                  <a:lnTo>
                    <a:pt x="133" y="924"/>
                  </a:lnTo>
                  <a:cubicBezTo>
                    <a:pt x="127" y="829"/>
                    <a:pt x="216" y="715"/>
                    <a:pt x="241" y="620"/>
                  </a:cubicBezTo>
                  <a:cubicBezTo>
                    <a:pt x="323" y="405"/>
                    <a:pt x="418" y="203"/>
                    <a:pt x="526" y="0"/>
                  </a:cubicBezTo>
                  <a:close/>
                </a:path>
              </a:pathLst>
            </a:custGeom>
            <a:solidFill>
              <a:srgbClr val="373935">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5"/>
            <p:cNvSpPr/>
            <p:nvPr/>
          </p:nvSpPr>
          <p:spPr>
            <a:xfrm>
              <a:off x="1810590" y="3374119"/>
              <a:ext cx="89961" cy="134017"/>
            </a:xfrm>
            <a:custGeom>
              <a:avLst/>
              <a:gdLst/>
              <a:ahLst/>
              <a:cxnLst/>
              <a:rect l="l" t="t" r="r" b="b"/>
              <a:pathLst>
                <a:path w="2481" h="3696" extrusionOk="0">
                  <a:moveTo>
                    <a:pt x="2405" y="0"/>
                  </a:moveTo>
                  <a:cubicBezTo>
                    <a:pt x="2285" y="899"/>
                    <a:pt x="1867" y="1734"/>
                    <a:pt x="1234" y="2367"/>
                  </a:cubicBezTo>
                  <a:cubicBezTo>
                    <a:pt x="975" y="2639"/>
                    <a:pt x="665" y="2860"/>
                    <a:pt x="342" y="3038"/>
                  </a:cubicBezTo>
                  <a:cubicBezTo>
                    <a:pt x="215" y="3253"/>
                    <a:pt x="102" y="3474"/>
                    <a:pt x="0" y="3696"/>
                  </a:cubicBezTo>
                  <a:cubicBezTo>
                    <a:pt x="121" y="3569"/>
                    <a:pt x="234" y="3436"/>
                    <a:pt x="348" y="3322"/>
                  </a:cubicBezTo>
                  <a:cubicBezTo>
                    <a:pt x="772" y="2924"/>
                    <a:pt x="1278" y="2582"/>
                    <a:pt x="1848" y="2437"/>
                  </a:cubicBezTo>
                  <a:cubicBezTo>
                    <a:pt x="1861" y="2430"/>
                    <a:pt x="1867" y="2430"/>
                    <a:pt x="1873" y="2430"/>
                  </a:cubicBezTo>
                  <a:cubicBezTo>
                    <a:pt x="2069" y="1949"/>
                    <a:pt x="2209" y="1677"/>
                    <a:pt x="2335" y="1190"/>
                  </a:cubicBezTo>
                  <a:cubicBezTo>
                    <a:pt x="2417" y="804"/>
                    <a:pt x="2481" y="405"/>
                    <a:pt x="2405" y="0"/>
                  </a:cubicBezTo>
                  <a:close/>
                </a:path>
              </a:pathLst>
            </a:custGeom>
            <a:solidFill>
              <a:srgbClr val="373935">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45"/>
          <p:cNvGrpSpPr/>
          <p:nvPr/>
        </p:nvGrpSpPr>
        <p:grpSpPr>
          <a:xfrm>
            <a:off x="8297100" y="1447277"/>
            <a:ext cx="391713" cy="519129"/>
            <a:chOff x="1899256" y="3754468"/>
            <a:chExt cx="321050" cy="425446"/>
          </a:xfrm>
        </p:grpSpPr>
        <p:sp>
          <p:nvSpPr>
            <p:cNvPr id="582" name="Google Shape;582;p45"/>
            <p:cNvSpPr/>
            <p:nvPr/>
          </p:nvSpPr>
          <p:spPr>
            <a:xfrm>
              <a:off x="1899256" y="3754612"/>
              <a:ext cx="321050" cy="425166"/>
            </a:xfrm>
            <a:custGeom>
              <a:avLst/>
              <a:gdLst/>
              <a:ahLst/>
              <a:cxnLst/>
              <a:rect l="l" t="t" r="r" b="b"/>
              <a:pathLst>
                <a:path w="3437" h="4551" extrusionOk="0">
                  <a:moveTo>
                    <a:pt x="2513" y="1666"/>
                  </a:moveTo>
                  <a:lnTo>
                    <a:pt x="2535" y="1680"/>
                  </a:lnTo>
                  <a:lnTo>
                    <a:pt x="2535" y="1680"/>
                  </a:lnTo>
                  <a:cubicBezTo>
                    <a:pt x="2532" y="1678"/>
                    <a:pt x="2526" y="1673"/>
                    <a:pt x="2513" y="1666"/>
                  </a:cubicBezTo>
                  <a:close/>
                  <a:moveTo>
                    <a:pt x="1970" y="1"/>
                  </a:moveTo>
                  <a:cubicBezTo>
                    <a:pt x="1693" y="1"/>
                    <a:pt x="1415" y="115"/>
                    <a:pt x="1247" y="344"/>
                  </a:cubicBezTo>
                  <a:cubicBezTo>
                    <a:pt x="1114" y="508"/>
                    <a:pt x="1152" y="755"/>
                    <a:pt x="1304" y="907"/>
                  </a:cubicBezTo>
                  <a:cubicBezTo>
                    <a:pt x="1330" y="920"/>
                    <a:pt x="1342" y="939"/>
                    <a:pt x="1361" y="951"/>
                  </a:cubicBezTo>
                  <a:cubicBezTo>
                    <a:pt x="1368" y="1072"/>
                    <a:pt x="1368" y="1116"/>
                    <a:pt x="1336" y="1204"/>
                  </a:cubicBezTo>
                  <a:cubicBezTo>
                    <a:pt x="1317" y="1230"/>
                    <a:pt x="1298" y="1274"/>
                    <a:pt x="1266" y="1331"/>
                  </a:cubicBezTo>
                  <a:cubicBezTo>
                    <a:pt x="1242" y="1329"/>
                    <a:pt x="1217" y="1328"/>
                    <a:pt x="1193" y="1328"/>
                  </a:cubicBezTo>
                  <a:cubicBezTo>
                    <a:pt x="791" y="1328"/>
                    <a:pt x="377" y="1568"/>
                    <a:pt x="210" y="1932"/>
                  </a:cubicBezTo>
                  <a:cubicBezTo>
                    <a:pt x="1" y="2426"/>
                    <a:pt x="425" y="2913"/>
                    <a:pt x="925" y="3204"/>
                  </a:cubicBezTo>
                  <a:cubicBezTo>
                    <a:pt x="855" y="3508"/>
                    <a:pt x="747" y="3799"/>
                    <a:pt x="697" y="4109"/>
                  </a:cubicBezTo>
                  <a:cubicBezTo>
                    <a:pt x="684" y="4197"/>
                    <a:pt x="652" y="4280"/>
                    <a:pt x="703" y="4438"/>
                  </a:cubicBezTo>
                  <a:cubicBezTo>
                    <a:pt x="732" y="4516"/>
                    <a:pt x="793" y="4550"/>
                    <a:pt x="857" y="4550"/>
                  </a:cubicBezTo>
                  <a:cubicBezTo>
                    <a:pt x="918" y="4550"/>
                    <a:pt x="983" y="4519"/>
                    <a:pt x="1026" y="4463"/>
                  </a:cubicBezTo>
                  <a:cubicBezTo>
                    <a:pt x="1203" y="4261"/>
                    <a:pt x="1273" y="3982"/>
                    <a:pt x="1393" y="3742"/>
                  </a:cubicBezTo>
                  <a:cubicBezTo>
                    <a:pt x="1412" y="3666"/>
                    <a:pt x="1500" y="3552"/>
                    <a:pt x="1519" y="3457"/>
                  </a:cubicBezTo>
                  <a:lnTo>
                    <a:pt x="1659" y="3482"/>
                  </a:lnTo>
                  <a:cubicBezTo>
                    <a:pt x="1742" y="3493"/>
                    <a:pt x="1827" y="3500"/>
                    <a:pt x="1912" y="3500"/>
                  </a:cubicBezTo>
                  <a:cubicBezTo>
                    <a:pt x="2071" y="3500"/>
                    <a:pt x="2231" y="3477"/>
                    <a:pt x="2380" y="3419"/>
                  </a:cubicBezTo>
                  <a:cubicBezTo>
                    <a:pt x="2608" y="3324"/>
                    <a:pt x="2804" y="3134"/>
                    <a:pt x="2930" y="2919"/>
                  </a:cubicBezTo>
                  <a:cubicBezTo>
                    <a:pt x="3196" y="2521"/>
                    <a:pt x="2943" y="1983"/>
                    <a:pt x="2595" y="1717"/>
                  </a:cubicBezTo>
                  <a:cubicBezTo>
                    <a:pt x="2590" y="1715"/>
                    <a:pt x="2586" y="1712"/>
                    <a:pt x="2581" y="1710"/>
                  </a:cubicBezTo>
                  <a:lnTo>
                    <a:pt x="2581" y="1710"/>
                  </a:lnTo>
                  <a:lnTo>
                    <a:pt x="2566" y="1700"/>
                  </a:lnTo>
                  <a:lnTo>
                    <a:pt x="2566" y="1700"/>
                  </a:lnTo>
                  <a:cubicBezTo>
                    <a:pt x="2565" y="1699"/>
                    <a:pt x="2564" y="1699"/>
                    <a:pt x="2563" y="1698"/>
                  </a:cubicBezTo>
                  <a:cubicBezTo>
                    <a:pt x="2563" y="1698"/>
                    <a:pt x="2563" y="1698"/>
                    <a:pt x="2563" y="1698"/>
                  </a:cubicBezTo>
                  <a:lnTo>
                    <a:pt x="2563" y="1698"/>
                  </a:lnTo>
                  <a:lnTo>
                    <a:pt x="2535" y="1680"/>
                  </a:lnTo>
                  <a:lnTo>
                    <a:pt x="2535" y="1680"/>
                  </a:lnTo>
                  <a:cubicBezTo>
                    <a:pt x="2535" y="1681"/>
                    <a:pt x="2535" y="1681"/>
                    <a:pt x="2535" y="1681"/>
                  </a:cubicBezTo>
                  <a:cubicBezTo>
                    <a:pt x="2535" y="1681"/>
                    <a:pt x="2533" y="1681"/>
                    <a:pt x="2532" y="1679"/>
                  </a:cubicBezTo>
                  <a:cubicBezTo>
                    <a:pt x="2519" y="1673"/>
                    <a:pt x="2506" y="1666"/>
                    <a:pt x="2500" y="1654"/>
                  </a:cubicBezTo>
                  <a:cubicBezTo>
                    <a:pt x="2519" y="1578"/>
                    <a:pt x="2551" y="1496"/>
                    <a:pt x="2627" y="1382"/>
                  </a:cubicBezTo>
                  <a:cubicBezTo>
                    <a:pt x="2627" y="1369"/>
                    <a:pt x="2633" y="1369"/>
                    <a:pt x="2633" y="1363"/>
                  </a:cubicBezTo>
                  <a:cubicBezTo>
                    <a:pt x="2657" y="1364"/>
                    <a:pt x="2681" y="1365"/>
                    <a:pt x="2705" y="1365"/>
                  </a:cubicBezTo>
                  <a:cubicBezTo>
                    <a:pt x="2960" y="1365"/>
                    <a:pt x="3180" y="1269"/>
                    <a:pt x="3278" y="1015"/>
                  </a:cubicBezTo>
                  <a:cubicBezTo>
                    <a:pt x="3437" y="445"/>
                    <a:pt x="2658" y="116"/>
                    <a:pt x="2171" y="21"/>
                  </a:cubicBezTo>
                  <a:cubicBezTo>
                    <a:pt x="2105" y="8"/>
                    <a:pt x="2038" y="1"/>
                    <a:pt x="1970"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5"/>
            <p:cNvSpPr/>
            <p:nvPr/>
          </p:nvSpPr>
          <p:spPr>
            <a:xfrm>
              <a:off x="1932978" y="3908901"/>
              <a:ext cx="223530" cy="143777"/>
            </a:xfrm>
            <a:custGeom>
              <a:avLst/>
              <a:gdLst/>
              <a:ahLst/>
              <a:cxnLst/>
              <a:rect l="l" t="t" r="r" b="b"/>
              <a:pathLst>
                <a:path w="2393" h="1539" extrusionOk="0">
                  <a:moveTo>
                    <a:pt x="747" y="0"/>
                  </a:moveTo>
                  <a:lnTo>
                    <a:pt x="747" y="0"/>
                  </a:lnTo>
                  <a:cubicBezTo>
                    <a:pt x="355" y="95"/>
                    <a:pt x="0" y="386"/>
                    <a:pt x="57" y="639"/>
                  </a:cubicBezTo>
                  <a:cubicBezTo>
                    <a:pt x="121" y="956"/>
                    <a:pt x="323" y="1082"/>
                    <a:pt x="627" y="1279"/>
                  </a:cubicBezTo>
                  <a:cubicBezTo>
                    <a:pt x="855" y="1411"/>
                    <a:pt x="937" y="1443"/>
                    <a:pt x="1196" y="1513"/>
                  </a:cubicBezTo>
                  <a:cubicBezTo>
                    <a:pt x="1241" y="1519"/>
                    <a:pt x="1266" y="1525"/>
                    <a:pt x="1260" y="1525"/>
                  </a:cubicBezTo>
                  <a:cubicBezTo>
                    <a:pt x="1329" y="1525"/>
                    <a:pt x="1371" y="1539"/>
                    <a:pt x="1455" y="1539"/>
                  </a:cubicBezTo>
                  <a:cubicBezTo>
                    <a:pt x="1486" y="1539"/>
                    <a:pt x="1523" y="1537"/>
                    <a:pt x="1570" y="1532"/>
                  </a:cubicBezTo>
                  <a:cubicBezTo>
                    <a:pt x="1696" y="1519"/>
                    <a:pt x="1804" y="1532"/>
                    <a:pt x="1987" y="1430"/>
                  </a:cubicBezTo>
                  <a:cubicBezTo>
                    <a:pt x="2145" y="1317"/>
                    <a:pt x="2348" y="1139"/>
                    <a:pt x="2392" y="924"/>
                  </a:cubicBezTo>
                  <a:cubicBezTo>
                    <a:pt x="2392" y="829"/>
                    <a:pt x="2392" y="867"/>
                    <a:pt x="2380" y="798"/>
                  </a:cubicBezTo>
                  <a:cubicBezTo>
                    <a:pt x="2316" y="576"/>
                    <a:pt x="2272" y="488"/>
                    <a:pt x="2120" y="323"/>
                  </a:cubicBezTo>
                  <a:cubicBezTo>
                    <a:pt x="2120" y="310"/>
                    <a:pt x="2114" y="298"/>
                    <a:pt x="2108" y="291"/>
                  </a:cubicBezTo>
                  <a:cubicBezTo>
                    <a:pt x="2095" y="329"/>
                    <a:pt x="2095" y="367"/>
                    <a:pt x="2089" y="418"/>
                  </a:cubicBezTo>
                  <a:cubicBezTo>
                    <a:pt x="2057" y="652"/>
                    <a:pt x="1810" y="937"/>
                    <a:pt x="1462" y="956"/>
                  </a:cubicBezTo>
                  <a:cubicBezTo>
                    <a:pt x="1452" y="956"/>
                    <a:pt x="1443" y="956"/>
                    <a:pt x="1434" y="956"/>
                  </a:cubicBezTo>
                  <a:cubicBezTo>
                    <a:pt x="1151" y="956"/>
                    <a:pt x="1034" y="864"/>
                    <a:pt x="905" y="760"/>
                  </a:cubicBezTo>
                  <a:cubicBezTo>
                    <a:pt x="779" y="633"/>
                    <a:pt x="665" y="494"/>
                    <a:pt x="671" y="253"/>
                  </a:cubicBezTo>
                  <a:cubicBezTo>
                    <a:pt x="671" y="171"/>
                    <a:pt x="703" y="89"/>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5"/>
            <p:cNvSpPr/>
            <p:nvPr/>
          </p:nvSpPr>
          <p:spPr>
            <a:xfrm>
              <a:off x="1986131" y="4064362"/>
              <a:ext cx="34375" cy="86976"/>
            </a:xfrm>
            <a:custGeom>
              <a:avLst/>
              <a:gdLst/>
              <a:ahLst/>
              <a:cxnLst/>
              <a:rect l="l" t="t" r="r" b="b"/>
              <a:pathLst>
                <a:path w="368" h="931" extrusionOk="0">
                  <a:moveTo>
                    <a:pt x="216" y="1"/>
                  </a:moveTo>
                  <a:cubicBezTo>
                    <a:pt x="165" y="235"/>
                    <a:pt x="121" y="462"/>
                    <a:pt x="58" y="684"/>
                  </a:cubicBezTo>
                  <a:cubicBezTo>
                    <a:pt x="33" y="779"/>
                    <a:pt x="7" y="867"/>
                    <a:pt x="1" y="931"/>
                  </a:cubicBezTo>
                  <a:cubicBezTo>
                    <a:pt x="102" y="779"/>
                    <a:pt x="178" y="532"/>
                    <a:pt x="279" y="304"/>
                  </a:cubicBezTo>
                  <a:cubicBezTo>
                    <a:pt x="311" y="235"/>
                    <a:pt x="336" y="140"/>
                    <a:pt x="368" y="64"/>
                  </a:cubicBezTo>
                  <a:cubicBezTo>
                    <a:pt x="317" y="51"/>
                    <a:pt x="273" y="26"/>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5"/>
            <p:cNvSpPr/>
            <p:nvPr/>
          </p:nvSpPr>
          <p:spPr>
            <a:xfrm>
              <a:off x="2023403" y="3783430"/>
              <a:ext cx="164402" cy="79409"/>
            </a:xfrm>
            <a:custGeom>
              <a:avLst/>
              <a:gdLst/>
              <a:ahLst/>
              <a:cxnLst/>
              <a:rect l="l" t="t" r="r" b="b"/>
              <a:pathLst>
                <a:path w="1760" h="850" extrusionOk="0">
                  <a:moveTo>
                    <a:pt x="631" y="1"/>
                  </a:moveTo>
                  <a:cubicBezTo>
                    <a:pt x="592" y="1"/>
                    <a:pt x="552" y="3"/>
                    <a:pt x="513" y="8"/>
                  </a:cubicBezTo>
                  <a:cubicBezTo>
                    <a:pt x="260" y="46"/>
                    <a:pt x="1" y="274"/>
                    <a:pt x="133" y="401"/>
                  </a:cubicBezTo>
                  <a:cubicBezTo>
                    <a:pt x="241" y="514"/>
                    <a:pt x="412" y="552"/>
                    <a:pt x="646" y="647"/>
                  </a:cubicBezTo>
                  <a:cubicBezTo>
                    <a:pt x="886" y="742"/>
                    <a:pt x="1177" y="818"/>
                    <a:pt x="1329" y="850"/>
                  </a:cubicBezTo>
                  <a:cubicBezTo>
                    <a:pt x="1405" y="850"/>
                    <a:pt x="1488" y="843"/>
                    <a:pt x="1551" y="818"/>
                  </a:cubicBezTo>
                  <a:cubicBezTo>
                    <a:pt x="1760" y="679"/>
                    <a:pt x="1728" y="533"/>
                    <a:pt x="1563" y="375"/>
                  </a:cubicBezTo>
                  <a:cubicBezTo>
                    <a:pt x="1342" y="188"/>
                    <a:pt x="978" y="1"/>
                    <a:pt x="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p:nvPr/>
          </p:nvSpPr>
          <p:spPr>
            <a:xfrm>
              <a:off x="2018078" y="3871063"/>
              <a:ext cx="105927" cy="102484"/>
            </a:xfrm>
            <a:custGeom>
              <a:avLst/>
              <a:gdLst/>
              <a:ahLst/>
              <a:cxnLst/>
              <a:rect l="l" t="t" r="r" b="b"/>
              <a:pathLst>
                <a:path w="1134" h="1097" extrusionOk="0">
                  <a:moveTo>
                    <a:pt x="317" y="0"/>
                  </a:moveTo>
                  <a:cubicBezTo>
                    <a:pt x="266" y="165"/>
                    <a:pt x="45" y="564"/>
                    <a:pt x="26" y="633"/>
                  </a:cubicBezTo>
                  <a:cubicBezTo>
                    <a:pt x="13" y="652"/>
                    <a:pt x="7" y="671"/>
                    <a:pt x="7" y="696"/>
                  </a:cubicBezTo>
                  <a:lnTo>
                    <a:pt x="7" y="747"/>
                  </a:lnTo>
                  <a:cubicBezTo>
                    <a:pt x="1" y="753"/>
                    <a:pt x="1" y="753"/>
                    <a:pt x="1" y="760"/>
                  </a:cubicBezTo>
                  <a:cubicBezTo>
                    <a:pt x="32" y="880"/>
                    <a:pt x="26" y="848"/>
                    <a:pt x="127" y="943"/>
                  </a:cubicBezTo>
                  <a:lnTo>
                    <a:pt x="133" y="943"/>
                  </a:lnTo>
                  <a:cubicBezTo>
                    <a:pt x="140" y="943"/>
                    <a:pt x="152" y="950"/>
                    <a:pt x="165" y="969"/>
                  </a:cubicBezTo>
                  <a:cubicBezTo>
                    <a:pt x="197" y="981"/>
                    <a:pt x="235" y="1006"/>
                    <a:pt x="260" y="1013"/>
                  </a:cubicBezTo>
                  <a:cubicBezTo>
                    <a:pt x="266" y="1013"/>
                    <a:pt x="279" y="1019"/>
                    <a:pt x="285" y="1019"/>
                  </a:cubicBezTo>
                  <a:cubicBezTo>
                    <a:pt x="320" y="1031"/>
                    <a:pt x="426" y="1096"/>
                    <a:pt x="571" y="1096"/>
                  </a:cubicBezTo>
                  <a:cubicBezTo>
                    <a:pt x="583" y="1096"/>
                    <a:pt x="595" y="1096"/>
                    <a:pt x="608" y="1095"/>
                  </a:cubicBezTo>
                  <a:cubicBezTo>
                    <a:pt x="741" y="1070"/>
                    <a:pt x="880" y="1019"/>
                    <a:pt x="924" y="766"/>
                  </a:cubicBezTo>
                  <a:cubicBezTo>
                    <a:pt x="975" y="570"/>
                    <a:pt x="1019" y="367"/>
                    <a:pt x="1102" y="178"/>
                  </a:cubicBezTo>
                  <a:cubicBezTo>
                    <a:pt x="1114" y="152"/>
                    <a:pt x="1121" y="127"/>
                    <a:pt x="1133" y="102"/>
                  </a:cubicBezTo>
                  <a:lnTo>
                    <a:pt x="1133" y="102"/>
                  </a:lnTo>
                  <a:cubicBezTo>
                    <a:pt x="1117" y="114"/>
                    <a:pt x="1101" y="118"/>
                    <a:pt x="1085" y="118"/>
                  </a:cubicBezTo>
                  <a:cubicBezTo>
                    <a:pt x="1076" y="118"/>
                    <a:pt x="1067" y="117"/>
                    <a:pt x="1057" y="114"/>
                  </a:cubicBezTo>
                  <a:cubicBezTo>
                    <a:pt x="760" y="57"/>
                    <a:pt x="564" y="19"/>
                    <a:pt x="3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p:nvPr/>
          </p:nvSpPr>
          <p:spPr>
            <a:xfrm>
              <a:off x="1899256" y="3754468"/>
              <a:ext cx="321050" cy="425446"/>
            </a:xfrm>
            <a:custGeom>
              <a:avLst/>
              <a:gdLst/>
              <a:ahLst/>
              <a:cxnLst/>
              <a:rect l="l" t="t" r="r" b="b"/>
              <a:pathLst>
                <a:path w="3437" h="4554" extrusionOk="0">
                  <a:moveTo>
                    <a:pt x="1933" y="301"/>
                  </a:moveTo>
                  <a:cubicBezTo>
                    <a:pt x="2286" y="301"/>
                    <a:pt x="2660" y="481"/>
                    <a:pt x="2880" y="673"/>
                  </a:cubicBezTo>
                  <a:cubicBezTo>
                    <a:pt x="3051" y="837"/>
                    <a:pt x="3082" y="983"/>
                    <a:pt x="2867" y="1122"/>
                  </a:cubicBezTo>
                  <a:cubicBezTo>
                    <a:pt x="2804" y="1147"/>
                    <a:pt x="2734" y="1153"/>
                    <a:pt x="2646" y="1153"/>
                  </a:cubicBezTo>
                  <a:cubicBezTo>
                    <a:pt x="2500" y="1128"/>
                    <a:pt x="2203" y="1046"/>
                    <a:pt x="1969" y="951"/>
                  </a:cubicBezTo>
                  <a:cubicBezTo>
                    <a:pt x="1741" y="856"/>
                    <a:pt x="1564" y="812"/>
                    <a:pt x="1456" y="704"/>
                  </a:cubicBezTo>
                  <a:cubicBezTo>
                    <a:pt x="1317" y="578"/>
                    <a:pt x="1583" y="337"/>
                    <a:pt x="1836" y="306"/>
                  </a:cubicBezTo>
                  <a:cubicBezTo>
                    <a:pt x="1868" y="302"/>
                    <a:pt x="1900" y="301"/>
                    <a:pt x="1933" y="301"/>
                  </a:cubicBezTo>
                  <a:close/>
                  <a:moveTo>
                    <a:pt x="1570" y="1255"/>
                  </a:moveTo>
                  <a:cubicBezTo>
                    <a:pt x="1817" y="1274"/>
                    <a:pt x="2013" y="1312"/>
                    <a:pt x="2317" y="1369"/>
                  </a:cubicBezTo>
                  <a:cubicBezTo>
                    <a:pt x="2322" y="1370"/>
                    <a:pt x="2329" y="1371"/>
                    <a:pt x="2336" y="1371"/>
                  </a:cubicBezTo>
                  <a:cubicBezTo>
                    <a:pt x="2353" y="1371"/>
                    <a:pt x="2373" y="1367"/>
                    <a:pt x="2386" y="1362"/>
                  </a:cubicBezTo>
                  <a:lnTo>
                    <a:pt x="2386" y="1362"/>
                  </a:lnTo>
                  <a:cubicBezTo>
                    <a:pt x="2380" y="1381"/>
                    <a:pt x="2367" y="1407"/>
                    <a:pt x="2355" y="1432"/>
                  </a:cubicBezTo>
                  <a:cubicBezTo>
                    <a:pt x="2266" y="1622"/>
                    <a:pt x="2222" y="1824"/>
                    <a:pt x="2177" y="2027"/>
                  </a:cubicBezTo>
                  <a:cubicBezTo>
                    <a:pt x="2133" y="2280"/>
                    <a:pt x="1994" y="2318"/>
                    <a:pt x="1861" y="2349"/>
                  </a:cubicBezTo>
                  <a:cubicBezTo>
                    <a:pt x="1848" y="2350"/>
                    <a:pt x="1836" y="2351"/>
                    <a:pt x="1824" y="2351"/>
                  </a:cubicBezTo>
                  <a:cubicBezTo>
                    <a:pt x="1679" y="2351"/>
                    <a:pt x="1573" y="2286"/>
                    <a:pt x="1538" y="2280"/>
                  </a:cubicBezTo>
                  <a:cubicBezTo>
                    <a:pt x="1532" y="2280"/>
                    <a:pt x="1526" y="2267"/>
                    <a:pt x="1513" y="2267"/>
                  </a:cubicBezTo>
                  <a:cubicBezTo>
                    <a:pt x="1500" y="2261"/>
                    <a:pt x="1450" y="2248"/>
                    <a:pt x="1418" y="2223"/>
                  </a:cubicBezTo>
                  <a:cubicBezTo>
                    <a:pt x="1405" y="2204"/>
                    <a:pt x="1386" y="2204"/>
                    <a:pt x="1386" y="2198"/>
                  </a:cubicBezTo>
                  <a:lnTo>
                    <a:pt x="1380" y="2198"/>
                  </a:lnTo>
                  <a:cubicBezTo>
                    <a:pt x="1279" y="2096"/>
                    <a:pt x="1292" y="2128"/>
                    <a:pt x="1254" y="2014"/>
                  </a:cubicBezTo>
                  <a:lnTo>
                    <a:pt x="1254" y="2008"/>
                  </a:lnTo>
                  <a:lnTo>
                    <a:pt x="1254" y="1963"/>
                  </a:lnTo>
                  <a:cubicBezTo>
                    <a:pt x="1273" y="1932"/>
                    <a:pt x="1273" y="1906"/>
                    <a:pt x="1279" y="1887"/>
                  </a:cubicBezTo>
                  <a:cubicBezTo>
                    <a:pt x="1304" y="1818"/>
                    <a:pt x="1526" y="1426"/>
                    <a:pt x="1570" y="1255"/>
                  </a:cubicBezTo>
                  <a:close/>
                  <a:moveTo>
                    <a:pt x="1114" y="1647"/>
                  </a:moveTo>
                  <a:lnTo>
                    <a:pt x="1114" y="1647"/>
                  </a:lnTo>
                  <a:cubicBezTo>
                    <a:pt x="1076" y="1729"/>
                    <a:pt x="1045" y="1824"/>
                    <a:pt x="1045" y="1900"/>
                  </a:cubicBezTo>
                  <a:cubicBezTo>
                    <a:pt x="1032" y="2134"/>
                    <a:pt x="1140" y="2280"/>
                    <a:pt x="1273" y="2406"/>
                  </a:cubicBezTo>
                  <a:cubicBezTo>
                    <a:pt x="1401" y="2511"/>
                    <a:pt x="1518" y="2603"/>
                    <a:pt x="1807" y="2603"/>
                  </a:cubicBezTo>
                  <a:cubicBezTo>
                    <a:pt x="1816" y="2603"/>
                    <a:pt x="1826" y="2603"/>
                    <a:pt x="1836" y="2603"/>
                  </a:cubicBezTo>
                  <a:cubicBezTo>
                    <a:pt x="2184" y="2584"/>
                    <a:pt x="2424" y="2299"/>
                    <a:pt x="2456" y="2065"/>
                  </a:cubicBezTo>
                  <a:cubicBezTo>
                    <a:pt x="2469" y="2014"/>
                    <a:pt x="2469" y="1976"/>
                    <a:pt x="2475" y="1938"/>
                  </a:cubicBezTo>
                  <a:lnTo>
                    <a:pt x="2500" y="1963"/>
                  </a:lnTo>
                  <a:cubicBezTo>
                    <a:pt x="2639" y="2134"/>
                    <a:pt x="2690" y="2223"/>
                    <a:pt x="2753" y="2444"/>
                  </a:cubicBezTo>
                  <a:cubicBezTo>
                    <a:pt x="2760" y="2514"/>
                    <a:pt x="2766" y="2470"/>
                    <a:pt x="2760" y="2571"/>
                  </a:cubicBezTo>
                  <a:cubicBezTo>
                    <a:pt x="2722" y="2780"/>
                    <a:pt x="2513" y="2963"/>
                    <a:pt x="2355" y="3077"/>
                  </a:cubicBezTo>
                  <a:cubicBezTo>
                    <a:pt x="2184" y="3178"/>
                    <a:pt x="2070" y="3166"/>
                    <a:pt x="1937" y="3178"/>
                  </a:cubicBezTo>
                  <a:cubicBezTo>
                    <a:pt x="1892" y="3183"/>
                    <a:pt x="1856" y="3185"/>
                    <a:pt x="1825" y="3185"/>
                  </a:cubicBezTo>
                  <a:cubicBezTo>
                    <a:pt x="1742" y="3185"/>
                    <a:pt x="1696" y="3172"/>
                    <a:pt x="1627" y="3172"/>
                  </a:cubicBezTo>
                  <a:cubicBezTo>
                    <a:pt x="1633" y="3172"/>
                    <a:pt x="1614" y="3166"/>
                    <a:pt x="1564" y="3153"/>
                  </a:cubicBezTo>
                  <a:cubicBezTo>
                    <a:pt x="1304" y="3090"/>
                    <a:pt x="1222" y="3058"/>
                    <a:pt x="994" y="2925"/>
                  </a:cubicBezTo>
                  <a:cubicBezTo>
                    <a:pt x="684" y="2729"/>
                    <a:pt x="482" y="2603"/>
                    <a:pt x="425" y="2286"/>
                  </a:cubicBezTo>
                  <a:cubicBezTo>
                    <a:pt x="368" y="2033"/>
                    <a:pt x="728" y="1742"/>
                    <a:pt x="1114" y="1647"/>
                  </a:cubicBezTo>
                  <a:close/>
                  <a:moveTo>
                    <a:pt x="1146" y="3330"/>
                  </a:moveTo>
                  <a:cubicBezTo>
                    <a:pt x="1190" y="3355"/>
                    <a:pt x="1241" y="3368"/>
                    <a:pt x="1298" y="3393"/>
                  </a:cubicBezTo>
                  <a:cubicBezTo>
                    <a:pt x="1266" y="3457"/>
                    <a:pt x="1241" y="3552"/>
                    <a:pt x="1209" y="3621"/>
                  </a:cubicBezTo>
                  <a:cubicBezTo>
                    <a:pt x="1108" y="3849"/>
                    <a:pt x="1032" y="4096"/>
                    <a:pt x="931" y="4248"/>
                  </a:cubicBezTo>
                  <a:cubicBezTo>
                    <a:pt x="950" y="4178"/>
                    <a:pt x="963" y="4089"/>
                    <a:pt x="988" y="4001"/>
                  </a:cubicBezTo>
                  <a:cubicBezTo>
                    <a:pt x="1051" y="3779"/>
                    <a:pt x="1095" y="3552"/>
                    <a:pt x="1146" y="3330"/>
                  </a:cubicBezTo>
                  <a:close/>
                  <a:moveTo>
                    <a:pt x="1976" y="1"/>
                  </a:moveTo>
                  <a:cubicBezTo>
                    <a:pt x="1697" y="1"/>
                    <a:pt x="1416" y="120"/>
                    <a:pt x="1247" y="350"/>
                  </a:cubicBezTo>
                  <a:cubicBezTo>
                    <a:pt x="1114" y="514"/>
                    <a:pt x="1152" y="755"/>
                    <a:pt x="1304" y="907"/>
                  </a:cubicBezTo>
                  <a:cubicBezTo>
                    <a:pt x="1330" y="926"/>
                    <a:pt x="1342" y="938"/>
                    <a:pt x="1361" y="957"/>
                  </a:cubicBezTo>
                  <a:cubicBezTo>
                    <a:pt x="1368" y="1071"/>
                    <a:pt x="1368" y="1122"/>
                    <a:pt x="1336" y="1210"/>
                  </a:cubicBezTo>
                  <a:cubicBezTo>
                    <a:pt x="1317" y="1229"/>
                    <a:pt x="1298" y="1280"/>
                    <a:pt x="1266" y="1337"/>
                  </a:cubicBezTo>
                  <a:cubicBezTo>
                    <a:pt x="1241" y="1335"/>
                    <a:pt x="1216" y="1334"/>
                    <a:pt x="1191" y="1334"/>
                  </a:cubicBezTo>
                  <a:cubicBezTo>
                    <a:pt x="790" y="1334"/>
                    <a:pt x="376" y="1569"/>
                    <a:pt x="210" y="1938"/>
                  </a:cubicBezTo>
                  <a:cubicBezTo>
                    <a:pt x="1" y="2425"/>
                    <a:pt x="425" y="2919"/>
                    <a:pt x="925" y="3210"/>
                  </a:cubicBezTo>
                  <a:cubicBezTo>
                    <a:pt x="855" y="3507"/>
                    <a:pt x="747" y="3805"/>
                    <a:pt x="697" y="4108"/>
                  </a:cubicBezTo>
                  <a:cubicBezTo>
                    <a:pt x="684" y="4197"/>
                    <a:pt x="652" y="4286"/>
                    <a:pt x="703" y="4444"/>
                  </a:cubicBezTo>
                  <a:cubicBezTo>
                    <a:pt x="732" y="4521"/>
                    <a:pt x="792" y="4554"/>
                    <a:pt x="855" y="4554"/>
                  </a:cubicBezTo>
                  <a:cubicBezTo>
                    <a:pt x="917" y="4554"/>
                    <a:pt x="982" y="4522"/>
                    <a:pt x="1026" y="4469"/>
                  </a:cubicBezTo>
                  <a:cubicBezTo>
                    <a:pt x="1203" y="4260"/>
                    <a:pt x="1273" y="3982"/>
                    <a:pt x="1393" y="3748"/>
                  </a:cubicBezTo>
                  <a:cubicBezTo>
                    <a:pt x="1412" y="3666"/>
                    <a:pt x="1500" y="3558"/>
                    <a:pt x="1519" y="3463"/>
                  </a:cubicBezTo>
                  <a:lnTo>
                    <a:pt x="1659" y="3488"/>
                  </a:lnTo>
                  <a:cubicBezTo>
                    <a:pt x="1742" y="3499"/>
                    <a:pt x="1827" y="3506"/>
                    <a:pt x="1912" y="3506"/>
                  </a:cubicBezTo>
                  <a:cubicBezTo>
                    <a:pt x="2071" y="3506"/>
                    <a:pt x="2231" y="3483"/>
                    <a:pt x="2380" y="3425"/>
                  </a:cubicBezTo>
                  <a:cubicBezTo>
                    <a:pt x="2608" y="3330"/>
                    <a:pt x="2804" y="3140"/>
                    <a:pt x="2930" y="2925"/>
                  </a:cubicBezTo>
                  <a:cubicBezTo>
                    <a:pt x="3196" y="2520"/>
                    <a:pt x="2943" y="1982"/>
                    <a:pt x="2595" y="1723"/>
                  </a:cubicBezTo>
                  <a:cubicBezTo>
                    <a:pt x="2582" y="1717"/>
                    <a:pt x="2570" y="1704"/>
                    <a:pt x="2563" y="1698"/>
                  </a:cubicBezTo>
                  <a:cubicBezTo>
                    <a:pt x="2560" y="1698"/>
                    <a:pt x="2560" y="1699"/>
                    <a:pt x="2560" y="1700"/>
                  </a:cubicBezTo>
                  <a:lnTo>
                    <a:pt x="2560" y="1700"/>
                  </a:lnTo>
                  <a:lnTo>
                    <a:pt x="2513" y="1666"/>
                  </a:lnTo>
                  <a:lnTo>
                    <a:pt x="2513" y="1666"/>
                  </a:lnTo>
                  <a:cubicBezTo>
                    <a:pt x="2532" y="1680"/>
                    <a:pt x="2537" y="1687"/>
                    <a:pt x="2535" y="1687"/>
                  </a:cubicBezTo>
                  <a:cubicBezTo>
                    <a:pt x="2535" y="1687"/>
                    <a:pt x="2533" y="1687"/>
                    <a:pt x="2532" y="1685"/>
                  </a:cubicBezTo>
                  <a:cubicBezTo>
                    <a:pt x="2519" y="1672"/>
                    <a:pt x="2506" y="1666"/>
                    <a:pt x="2500" y="1660"/>
                  </a:cubicBezTo>
                  <a:cubicBezTo>
                    <a:pt x="2519" y="1577"/>
                    <a:pt x="2551" y="1502"/>
                    <a:pt x="2627" y="1381"/>
                  </a:cubicBezTo>
                  <a:cubicBezTo>
                    <a:pt x="2627" y="1375"/>
                    <a:pt x="2633" y="1375"/>
                    <a:pt x="2633" y="1369"/>
                  </a:cubicBezTo>
                  <a:cubicBezTo>
                    <a:pt x="2650" y="1369"/>
                    <a:pt x="2668" y="1370"/>
                    <a:pt x="2685" y="1370"/>
                  </a:cubicBezTo>
                  <a:cubicBezTo>
                    <a:pt x="2948" y="1370"/>
                    <a:pt x="3177" y="1276"/>
                    <a:pt x="3278" y="1021"/>
                  </a:cubicBezTo>
                  <a:cubicBezTo>
                    <a:pt x="3437" y="451"/>
                    <a:pt x="2658" y="116"/>
                    <a:pt x="2171" y="21"/>
                  </a:cubicBezTo>
                  <a:cubicBezTo>
                    <a:pt x="2107" y="8"/>
                    <a:pt x="204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427;p43"/>
          <p:cNvSpPr txBox="1">
            <a:spLocks noGrp="1"/>
          </p:cNvSpPr>
          <p:nvPr>
            <p:ph type="subTitle" idx="4294967295"/>
          </p:nvPr>
        </p:nvSpPr>
        <p:spPr>
          <a:xfrm>
            <a:off x="3154820" y="3373603"/>
            <a:ext cx="5022633" cy="47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b="1" dirty="0">
                <a:solidFill>
                  <a:srgbClr val="C00000"/>
                </a:solidFill>
                <a:latin typeface="Times New Roman" panose="02020603050405020304" pitchFamily="18" charset="0"/>
                <a:cs typeface="Times New Roman" panose="02020603050405020304" pitchFamily="18" charset="0"/>
              </a:rPr>
              <a:t>CỦNG CỐ</a:t>
            </a:r>
          </a:p>
        </p:txBody>
      </p:sp>
      <p:grpSp>
        <p:nvGrpSpPr>
          <p:cNvPr id="81" name="Google Shape;211;p40">
            <a:extLst>
              <a:ext uri="{FF2B5EF4-FFF2-40B4-BE49-F238E27FC236}">
                <a16:creationId xmlns:a16="http://schemas.microsoft.com/office/drawing/2014/main" id="{55188832-8C5C-4303-95B3-2741FAEF109A}"/>
              </a:ext>
            </a:extLst>
          </p:cNvPr>
          <p:cNvGrpSpPr/>
          <p:nvPr/>
        </p:nvGrpSpPr>
        <p:grpSpPr>
          <a:xfrm>
            <a:off x="1057873" y="1215525"/>
            <a:ext cx="1596244" cy="3405834"/>
            <a:chOff x="716935" y="449724"/>
            <a:chExt cx="1284496" cy="2740673"/>
          </a:xfrm>
        </p:grpSpPr>
        <p:sp>
          <p:nvSpPr>
            <p:cNvPr id="82" name="Google Shape;212;p40">
              <a:extLst>
                <a:ext uri="{FF2B5EF4-FFF2-40B4-BE49-F238E27FC236}">
                  <a16:creationId xmlns:a16="http://schemas.microsoft.com/office/drawing/2014/main" id="{8A17EA68-69E7-46DD-BA10-6263AC6AF19F}"/>
                </a:ext>
              </a:extLst>
            </p:cNvPr>
            <p:cNvSpPr/>
            <p:nvPr/>
          </p:nvSpPr>
          <p:spPr>
            <a:xfrm>
              <a:off x="717202" y="449788"/>
              <a:ext cx="1283948" cy="2740545"/>
            </a:xfrm>
            <a:custGeom>
              <a:avLst/>
              <a:gdLst/>
              <a:ahLst/>
              <a:cxnLst/>
              <a:rect l="l" t="t" r="r" b="b"/>
              <a:pathLst>
                <a:path w="18002" h="38422" extrusionOk="0">
                  <a:moveTo>
                    <a:pt x="8544" y="0"/>
                  </a:moveTo>
                  <a:cubicBezTo>
                    <a:pt x="7166" y="0"/>
                    <a:pt x="5793" y="402"/>
                    <a:pt x="4556" y="1016"/>
                  </a:cubicBezTo>
                  <a:cubicBezTo>
                    <a:pt x="3657" y="1478"/>
                    <a:pt x="2778" y="2022"/>
                    <a:pt x="2113" y="2807"/>
                  </a:cubicBezTo>
                  <a:cubicBezTo>
                    <a:pt x="1493" y="3471"/>
                    <a:pt x="886" y="4414"/>
                    <a:pt x="1006" y="5211"/>
                  </a:cubicBezTo>
                  <a:cubicBezTo>
                    <a:pt x="1031" y="5491"/>
                    <a:pt x="1098" y="5794"/>
                    <a:pt x="1280" y="6015"/>
                  </a:cubicBezTo>
                  <a:lnTo>
                    <a:pt x="1280" y="6015"/>
                  </a:lnTo>
                  <a:cubicBezTo>
                    <a:pt x="1280" y="6015"/>
                    <a:pt x="1279" y="6015"/>
                    <a:pt x="1278" y="6015"/>
                  </a:cubicBezTo>
                  <a:cubicBezTo>
                    <a:pt x="1360" y="6122"/>
                    <a:pt x="1481" y="6192"/>
                    <a:pt x="1576" y="6281"/>
                  </a:cubicBezTo>
                  <a:cubicBezTo>
                    <a:pt x="1582" y="6287"/>
                    <a:pt x="1582" y="6287"/>
                    <a:pt x="1588" y="6287"/>
                  </a:cubicBezTo>
                  <a:lnTo>
                    <a:pt x="1595" y="6293"/>
                  </a:lnTo>
                  <a:cubicBezTo>
                    <a:pt x="1652" y="6508"/>
                    <a:pt x="1620" y="6572"/>
                    <a:pt x="1620" y="6901"/>
                  </a:cubicBezTo>
                  <a:cubicBezTo>
                    <a:pt x="1620" y="7312"/>
                    <a:pt x="1626" y="7527"/>
                    <a:pt x="1721" y="7907"/>
                  </a:cubicBezTo>
                  <a:cubicBezTo>
                    <a:pt x="1835" y="8369"/>
                    <a:pt x="1962" y="8578"/>
                    <a:pt x="2215" y="9008"/>
                  </a:cubicBezTo>
                  <a:cubicBezTo>
                    <a:pt x="2240" y="9065"/>
                    <a:pt x="2316" y="9179"/>
                    <a:pt x="2379" y="9274"/>
                  </a:cubicBezTo>
                  <a:cubicBezTo>
                    <a:pt x="2411" y="9362"/>
                    <a:pt x="2442" y="9457"/>
                    <a:pt x="2493" y="9571"/>
                  </a:cubicBezTo>
                  <a:cubicBezTo>
                    <a:pt x="2506" y="9615"/>
                    <a:pt x="2569" y="9792"/>
                    <a:pt x="2588" y="9830"/>
                  </a:cubicBezTo>
                  <a:cubicBezTo>
                    <a:pt x="2607" y="9887"/>
                    <a:pt x="2594" y="9887"/>
                    <a:pt x="2626" y="9919"/>
                  </a:cubicBezTo>
                  <a:lnTo>
                    <a:pt x="2626" y="9925"/>
                  </a:lnTo>
                  <a:cubicBezTo>
                    <a:pt x="2278" y="10305"/>
                    <a:pt x="2113" y="10811"/>
                    <a:pt x="2063" y="11317"/>
                  </a:cubicBezTo>
                  <a:cubicBezTo>
                    <a:pt x="2019" y="11678"/>
                    <a:pt x="2019" y="12064"/>
                    <a:pt x="2069" y="12431"/>
                  </a:cubicBezTo>
                  <a:cubicBezTo>
                    <a:pt x="1968" y="12754"/>
                    <a:pt x="1784" y="12785"/>
                    <a:pt x="1588" y="13260"/>
                  </a:cubicBezTo>
                  <a:cubicBezTo>
                    <a:pt x="1272" y="13975"/>
                    <a:pt x="1544" y="14291"/>
                    <a:pt x="1765" y="14462"/>
                  </a:cubicBezTo>
                  <a:cubicBezTo>
                    <a:pt x="1943" y="14614"/>
                    <a:pt x="2094" y="14677"/>
                    <a:pt x="2240" y="14741"/>
                  </a:cubicBezTo>
                  <a:cubicBezTo>
                    <a:pt x="2436" y="14817"/>
                    <a:pt x="2531" y="14873"/>
                    <a:pt x="2841" y="14924"/>
                  </a:cubicBezTo>
                  <a:lnTo>
                    <a:pt x="2904" y="14924"/>
                  </a:lnTo>
                  <a:cubicBezTo>
                    <a:pt x="2904" y="14924"/>
                    <a:pt x="2911" y="14930"/>
                    <a:pt x="2917" y="14930"/>
                  </a:cubicBezTo>
                  <a:lnTo>
                    <a:pt x="2936" y="14943"/>
                  </a:lnTo>
                  <a:cubicBezTo>
                    <a:pt x="2980" y="15019"/>
                    <a:pt x="3031" y="15089"/>
                    <a:pt x="3094" y="15152"/>
                  </a:cubicBezTo>
                  <a:cubicBezTo>
                    <a:pt x="3170" y="15222"/>
                    <a:pt x="3341" y="15354"/>
                    <a:pt x="3505" y="15437"/>
                  </a:cubicBezTo>
                  <a:cubicBezTo>
                    <a:pt x="2904" y="15937"/>
                    <a:pt x="2398" y="16544"/>
                    <a:pt x="1955" y="17183"/>
                  </a:cubicBezTo>
                  <a:cubicBezTo>
                    <a:pt x="1196" y="18246"/>
                    <a:pt x="557" y="19404"/>
                    <a:pt x="165" y="20657"/>
                  </a:cubicBezTo>
                  <a:cubicBezTo>
                    <a:pt x="32" y="21207"/>
                    <a:pt x="0" y="22011"/>
                    <a:pt x="127" y="22688"/>
                  </a:cubicBezTo>
                  <a:cubicBezTo>
                    <a:pt x="272" y="23232"/>
                    <a:pt x="607" y="23751"/>
                    <a:pt x="1101" y="24042"/>
                  </a:cubicBezTo>
                  <a:cubicBezTo>
                    <a:pt x="1350" y="24178"/>
                    <a:pt x="1630" y="24294"/>
                    <a:pt x="1917" y="24294"/>
                  </a:cubicBezTo>
                  <a:cubicBezTo>
                    <a:pt x="1951" y="24294"/>
                    <a:pt x="1985" y="24292"/>
                    <a:pt x="2019" y="24289"/>
                  </a:cubicBezTo>
                  <a:cubicBezTo>
                    <a:pt x="2037" y="24289"/>
                    <a:pt x="2088" y="24276"/>
                    <a:pt x="2139" y="24270"/>
                  </a:cubicBezTo>
                  <a:lnTo>
                    <a:pt x="2139" y="24270"/>
                  </a:lnTo>
                  <a:cubicBezTo>
                    <a:pt x="2126" y="24466"/>
                    <a:pt x="2145" y="24656"/>
                    <a:pt x="2196" y="24782"/>
                  </a:cubicBezTo>
                  <a:cubicBezTo>
                    <a:pt x="2221" y="24814"/>
                    <a:pt x="2240" y="24833"/>
                    <a:pt x="2246" y="24846"/>
                  </a:cubicBezTo>
                  <a:cubicBezTo>
                    <a:pt x="2278" y="24877"/>
                    <a:pt x="2322" y="24903"/>
                    <a:pt x="2373" y="24903"/>
                  </a:cubicBezTo>
                  <a:cubicBezTo>
                    <a:pt x="2506" y="24890"/>
                    <a:pt x="2506" y="24858"/>
                    <a:pt x="2569" y="24795"/>
                  </a:cubicBezTo>
                  <a:cubicBezTo>
                    <a:pt x="2601" y="24751"/>
                    <a:pt x="2607" y="24744"/>
                    <a:pt x="2626" y="24732"/>
                  </a:cubicBezTo>
                  <a:lnTo>
                    <a:pt x="2626" y="24732"/>
                  </a:lnTo>
                  <a:cubicBezTo>
                    <a:pt x="2480" y="25719"/>
                    <a:pt x="2461" y="26712"/>
                    <a:pt x="2442" y="27712"/>
                  </a:cubicBezTo>
                  <a:cubicBezTo>
                    <a:pt x="2398" y="28598"/>
                    <a:pt x="2385" y="29484"/>
                    <a:pt x="2411" y="30370"/>
                  </a:cubicBezTo>
                  <a:cubicBezTo>
                    <a:pt x="2411" y="30597"/>
                    <a:pt x="2411" y="30825"/>
                    <a:pt x="2417" y="31059"/>
                  </a:cubicBezTo>
                  <a:lnTo>
                    <a:pt x="2417" y="31110"/>
                  </a:lnTo>
                  <a:cubicBezTo>
                    <a:pt x="2430" y="31154"/>
                    <a:pt x="2442" y="31192"/>
                    <a:pt x="2474" y="31224"/>
                  </a:cubicBezTo>
                  <a:cubicBezTo>
                    <a:pt x="2506" y="31256"/>
                    <a:pt x="2537" y="31268"/>
                    <a:pt x="2575" y="31268"/>
                  </a:cubicBezTo>
                  <a:cubicBezTo>
                    <a:pt x="3018" y="31490"/>
                    <a:pt x="3512" y="31572"/>
                    <a:pt x="3993" y="31648"/>
                  </a:cubicBezTo>
                  <a:cubicBezTo>
                    <a:pt x="4043" y="32015"/>
                    <a:pt x="4018" y="32439"/>
                    <a:pt x="4031" y="32818"/>
                  </a:cubicBezTo>
                  <a:cubicBezTo>
                    <a:pt x="4050" y="33312"/>
                    <a:pt x="4151" y="34071"/>
                    <a:pt x="4145" y="34286"/>
                  </a:cubicBezTo>
                  <a:cubicBezTo>
                    <a:pt x="4138" y="34299"/>
                    <a:pt x="4138" y="34324"/>
                    <a:pt x="4132" y="34337"/>
                  </a:cubicBezTo>
                  <a:cubicBezTo>
                    <a:pt x="4119" y="34362"/>
                    <a:pt x="4113" y="34388"/>
                    <a:pt x="4107" y="34400"/>
                  </a:cubicBezTo>
                  <a:cubicBezTo>
                    <a:pt x="4094" y="34419"/>
                    <a:pt x="4088" y="34445"/>
                    <a:pt x="4075" y="34464"/>
                  </a:cubicBezTo>
                  <a:cubicBezTo>
                    <a:pt x="4075" y="34476"/>
                    <a:pt x="4062" y="34476"/>
                    <a:pt x="4062" y="34483"/>
                  </a:cubicBezTo>
                  <a:cubicBezTo>
                    <a:pt x="4050" y="34508"/>
                    <a:pt x="4018" y="34584"/>
                    <a:pt x="4012" y="34603"/>
                  </a:cubicBezTo>
                  <a:cubicBezTo>
                    <a:pt x="3993" y="34634"/>
                    <a:pt x="3974" y="34679"/>
                    <a:pt x="3974" y="34698"/>
                  </a:cubicBezTo>
                  <a:cubicBezTo>
                    <a:pt x="3961" y="34710"/>
                    <a:pt x="3961" y="34717"/>
                    <a:pt x="3961" y="34736"/>
                  </a:cubicBezTo>
                  <a:cubicBezTo>
                    <a:pt x="3961" y="34742"/>
                    <a:pt x="3948" y="34812"/>
                    <a:pt x="3955" y="34837"/>
                  </a:cubicBezTo>
                  <a:cubicBezTo>
                    <a:pt x="3955" y="34875"/>
                    <a:pt x="3961" y="34919"/>
                    <a:pt x="3980" y="34957"/>
                  </a:cubicBezTo>
                  <a:cubicBezTo>
                    <a:pt x="3816" y="34938"/>
                    <a:pt x="3632" y="34932"/>
                    <a:pt x="3474" y="34926"/>
                  </a:cubicBezTo>
                  <a:cubicBezTo>
                    <a:pt x="3413" y="34921"/>
                    <a:pt x="3351" y="34919"/>
                    <a:pt x="3288" y="34919"/>
                  </a:cubicBezTo>
                  <a:cubicBezTo>
                    <a:pt x="2469" y="34919"/>
                    <a:pt x="1554" y="35307"/>
                    <a:pt x="1348" y="36159"/>
                  </a:cubicBezTo>
                  <a:cubicBezTo>
                    <a:pt x="1139" y="37020"/>
                    <a:pt x="1715" y="37836"/>
                    <a:pt x="2588" y="37963"/>
                  </a:cubicBezTo>
                  <a:cubicBezTo>
                    <a:pt x="2787" y="37998"/>
                    <a:pt x="2992" y="38012"/>
                    <a:pt x="3200" y="38012"/>
                  </a:cubicBezTo>
                  <a:cubicBezTo>
                    <a:pt x="3767" y="38012"/>
                    <a:pt x="4352" y="37910"/>
                    <a:pt x="4866" y="37868"/>
                  </a:cubicBezTo>
                  <a:cubicBezTo>
                    <a:pt x="4949" y="37858"/>
                    <a:pt x="5047" y="37855"/>
                    <a:pt x="5156" y="37855"/>
                  </a:cubicBezTo>
                  <a:cubicBezTo>
                    <a:pt x="5450" y="37855"/>
                    <a:pt x="5820" y="37880"/>
                    <a:pt x="6180" y="37880"/>
                  </a:cubicBezTo>
                  <a:cubicBezTo>
                    <a:pt x="6395" y="37880"/>
                    <a:pt x="6606" y="37871"/>
                    <a:pt x="6796" y="37843"/>
                  </a:cubicBezTo>
                  <a:cubicBezTo>
                    <a:pt x="6916" y="37817"/>
                    <a:pt x="7030" y="37767"/>
                    <a:pt x="7119" y="37678"/>
                  </a:cubicBezTo>
                  <a:cubicBezTo>
                    <a:pt x="7245" y="37533"/>
                    <a:pt x="7296" y="37355"/>
                    <a:pt x="7315" y="37172"/>
                  </a:cubicBezTo>
                  <a:cubicBezTo>
                    <a:pt x="7346" y="36887"/>
                    <a:pt x="7359" y="36596"/>
                    <a:pt x="7277" y="36318"/>
                  </a:cubicBezTo>
                  <a:cubicBezTo>
                    <a:pt x="7277" y="36311"/>
                    <a:pt x="7277" y="36311"/>
                    <a:pt x="7270" y="36299"/>
                  </a:cubicBezTo>
                  <a:cubicBezTo>
                    <a:pt x="7270" y="36299"/>
                    <a:pt x="7270" y="36292"/>
                    <a:pt x="7264" y="36280"/>
                  </a:cubicBezTo>
                  <a:cubicBezTo>
                    <a:pt x="7245" y="36254"/>
                    <a:pt x="7239" y="36216"/>
                    <a:pt x="7220" y="36185"/>
                  </a:cubicBezTo>
                  <a:cubicBezTo>
                    <a:pt x="7232" y="36172"/>
                    <a:pt x="7245" y="36172"/>
                    <a:pt x="7251" y="36166"/>
                  </a:cubicBezTo>
                  <a:cubicBezTo>
                    <a:pt x="7517" y="36033"/>
                    <a:pt x="7663" y="35742"/>
                    <a:pt x="7675" y="35457"/>
                  </a:cubicBezTo>
                  <a:cubicBezTo>
                    <a:pt x="7688" y="35343"/>
                    <a:pt x="7429" y="34704"/>
                    <a:pt x="7422" y="34432"/>
                  </a:cubicBezTo>
                  <a:cubicBezTo>
                    <a:pt x="7372" y="33989"/>
                    <a:pt x="7315" y="33888"/>
                    <a:pt x="7302" y="33192"/>
                  </a:cubicBezTo>
                  <a:cubicBezTo>
                    <a:pt x="7315" y="32806"/>
                    <a:pt x="7302" y="32420"/>
                    <a:pt x="7302" y="32021"/>
                  </a:cubicBezTo>
                  <a:cubicBezTo>
                    <a:pt x="7296" y="31958"/>
                    <a:pt x="7302" y="31882"/>
                    <a:pt x="7296" y="31806"/>
                  </a:cubicBezTo>
                  <a:cubicBezTo>
                    <a:pt x="7650" y="31800"/>
                    <a:pt x="8011" y="31787"/>
                    <a:pt x="8371" y="31768"/>
                  </a:cubicBezTo>
                  <a:cubicBezTo>
                    <a:pt x="8466" y="31768"/>
                    <a:pt x="8561" y="31762"/>
                    <a:pt x="8662" y="31755"/>
                  </a:cubicBezTo>
                  <a:cubicBezTo>
                    <a:pt x="8726" y="32799"/>
                    <a:pt x="8972" y="34109"/>
                    <a:pt x="9055" y="34767"/>
                  </a:cubicBezTo>
                  <a:cubicBezTo>
                    <a:pt x="9023" y="34938"/>
                    <a:pt x="8960" y="35109"/>
                    <a:pt x="8941" y="35286"/>
                  </a:cubicBezTo>
                  <a:cubicBezTo>
                    <a:pt x="8928" y="35495"/>
                    <a:pt x="8953" y="35628"/>
                    <a:pt x="8953" y="35653"/>
                  </a:cubicBezTo>
                  <a:cubicBezTo>
                    <a:pt x="8960" y="35716"/>
                    <a:pt x="8960" y="35786"/>
                    <a:pt x="8991" y="35849"/>
                  </a:cubicBezTo>
                  <a:cubicBezTo>
                    <a:pt x="8441" y="36375"/>
                    <a:pt x="8036" y="37216"/>
                    <a:pt x="8466" y="37912"/>
                  </a:cubicBezTo>
                  <a:cubicBezTo>
                    <a:pt x="8693" y="38281"/>
                    <a:pt x="9126" y="38422"/>
                    <a:pt x="9546" y="38422"/>
                  </a:cubicBezTo>
                  <a:cubicBezTo>
                    <a:pt x="9630" y="38422"/>
                    <a:pt x="9714" y="38416"/>
                    <a:pt x="9795" y="38406"/>
                  </a:cubicBezTo>
                  <a:cubicBezTo>
                    <a:pt x="10219" y="38368"/>
                    <a:pt x="10649" y="38349"/>
                    <a:pt x="11080" y="38342"/>
                  </a:cubicBezTo>
                  <a:cubicBezTo>
                    <a:pt x="11649" y="38317"/>
                    <a:pt x="12054" y="38342"/>
                    <a:pt x="12522" y="38210"/>
                  </a:cubicBezTo>
                  <a:lnTo>
                    <a:pt x="12522" y="38210"/>
                  </a:lnTo>
                  <a:cubicBezTo>
                    <a:pt x="12516" y="38216"/>
                    <a:pt x="12503" y="38216"/>
                    <a:pt x="12516" y="38216"/>
                  </a:cubicBezTo>
                  <a:cubicBezTo>
                    <a:pt x="12529" y="38210"/>
                    <a:pt x="12548" y="38210"/>
                    <a:pt x="12560" y="38197"/>
                  </a:cubicBezTo>
                  <a:cubicBezTo>
                    <a:pt x="12579" y="38191"/>
                    <a:pt x="12598" y="38184"/>
                    <a:pt x="12617" y="38178"/>
                  </a:cubicBezTo>
                  <a:cubicBezTo>
                    <a:pt x="12990" y="38083"/>
                    <a:pt x="13161" y="37944"/>
                    <a:pt x="13225" y="37526"/>
                  </a:cubicBezTo>
                  <a:cubicBezTo>
                    <a:pt x="13263" y="36919"/>
                    <a:pt x="13066" y="36096"/>
                    <a:pt x="12706" y="35837"/>
                  </a:cubicBezTo>
                  <a:cubicBezTo>
                    <a:pt x="12718" y="35811"/>
                    <a:pt x="12725" y="35786"/>
                    <a:pt x="12737" y="35754"/>
                  </a:cubicBezTo>
                  <a:cubicBezTo>
                    <a:pt x="12737" y="35742"/>
                    <a:pt x="12744" y="35710"/>
                    <a:pt x="12744" y="35691"/>
                  </a:cubicBezTo>
                  <a:lnTo>
                    <a:pt x="12744" y="35685"/>
                  </a:lnTo>
                  <a:cubicBezTo>
                    <a:pt x="12750" y="35660"/>
                    <a:pt x="12737" y="35539"/>
                    <a:pt x="12737" y="35495"/>
                  </a:cubicBezTo>
                  <a:cubicBezTo>
                    <a:pt x="12718" y="35337"/>
                    <a:pt x="12674" y="35185"/>
                    <a:pt x="12623" y="35033"/>
                  </a:cubicBezTo>
                  <a:cubicBezTo>
                    <a:pt x="12586" y="34907"/>
                    <a:pt x="12554" y="34761"/>
                    <a:pt x="12491" y="34546"/>
                  </a:cubicBezTo>
                  <a:cubicBezTo>
                    <a:pt x="12453" y="34331"/>
                    <a:pt x="12440" y="33749"/>
                    <a:pt x="12402" y="33356"/>
                  </a:cubicBezTo>
                  <a:cubicBezTo>
                    <a:pt x="12345" y="32622"/>
                    <a:pt x="12332" y="31895"/>
                    <a:pt x="12332" y="31161"/>
                  </a:cubicBezTo>
                  <a:cubicBezTo>
                    <a:pt x="12611" y="31047"/>
                    <a:pt x="12883" y="30920"/>
                    <a:pt x="13149" y="30775"/>
                  </a:cubicBezTo>
                  <a:cubicBezTo>
                    <a:pt x="13187" y="30749"/>
                    <a:pt x="13212" y="30724"/>
                    <a:pt x="13225" y="30686"/>
                  </a:cubicBezTo>
                  <a:cubicBezTo>
                    <a:pt x="13345" y="30686"/>
                    <a:pt x="13452" y="30585"/>
                    <a:pt x="13414" y="30427"/>
                  </a:cubicBezTo>
                  <a:cubicBezTo>
                    <a:pt x="13199" y="29351"/>
                    <a:pt x="13073" y="28250"/>
                    <a:pt x="12839" y="27174"/>
                  </a:cubicBezTo>
                  <a:cubicBezTo>
                    <a:pt x="12870" y="27168"/>
                    <a:pt x="12896" y="27168"/>
                    <a:pt x="12927" y="27155"/>
                  </a:cubicBezTo>
                  <a:cubicBezTo>
                    <a:pt x="13199" y="27111"/>
                    <a:pt x="13282" y="27117"/>
                    <a:pt x="13604" y="27060"/>
                  </a:cubicBezTo>
                  <a:cubicBezTo>
                    <a:pt x="14389" y="26934"/>
                    <a:pt x="15022" y="26345"/>
                    <a:pt x="15281" y="25605"/>
                  </a:cubicBezTo>
                  <a:cubicBezTo>
                    <a:pt x="15458" y="25099"/>
                    <a:pt x="15433" y="24548"/>
                    <a:pt x="15382" y="24023"/>
                  </a:cubicBezTo>
                  <a:cubicBezTo>
                    <a:pt x="15382" y="24017"/>
                    <a:pt x="15376" y="24017"/>
                    <a:pt x="15376" y="24011"/>
                  </a:cubicBezTo>
                  <a:cubicBezTo>
                    <a:pt x="15528" y="23757"/>
                    <a:pt x="15635" y="23479"/>
                    <a:pt x="15724" y="23201"/>
                  </a:cubicBezTo>
                  <a:cubicBezTo>
                    <a:pt x="15888" y="22599"/>
                    <a:pt x="15882" y="22251"/>
                    <a:pt x="15952" y="21764"/>
                  </a:cubicBezTo>
                  <a:cubicBezTo>
                    <a:pt x="15996" y="21517"/>
                    <a:pt x="16097" y="20840"/>
                    <a:pt x="16192" y="20378"/>
                  </a:cubicBezTo>
                  <a:cubicBezTo>
                    <a:pt x="16262" y="20068"/>
                    <a:pt x="16325" y="19910"/>
                    <a:pt x="16350" y="19657"/>
                  </a:cubicBezTo>
                  <a:cubicBezTo>
                    <a:pt x="16350" y="19594"/>
                    <a:pt x="16344" y="19518"/>
                    <a:pt x="16319" y="19448"/>
                  </a:cubicBezTo>
                  <a:cubicBezTo>
                    <a:pt x="16641" y="19265"/>
                    <a:pt x="16901" y="18961"/>
                    <a:pt x="17008" y="18600"/>
                  </a:cubicBezTo>
                  <a:cubicBezTo>
                    <a:pt x="17167" y="18151"/>
                    <a:pt x="17116" y="17550"/>
                    <a:pt x="17198" y="17183"/>
                  </a:cubicBezTo>
                  <a:cubicBezTo>
                    <a:pt x="17205" y="17177"/>
                    <a:pt x="17205" y="17170"/>
                    <a:pt x="17211" y="17170"/>
                  </a:cubicBezTo>
                  <a:lnTo>
                    <a:pt x="17211" y="17170"/>
                  </a:lnTo>
                  <a:cubicBezTo>
                    <a:pt x="17209" y="17174"/>
                    <a:pt x="17207" y="17178"/>
                    <a:pt x="17205" y="17183"/>
                  </a:cubicBezTo>
                  <a:cubicBezTo>
                    <a:pt x="17211" y="17177"/>
                    <a:pt x="17217" y="17170"/>
                    <a:pt x="17217" y="17158"/>
                  </a:cubicBezTo>
                  <a:cubicBezTo>
                    <a:pt x="17489" y="16671"/>
                    <a:pt x="17945" y="16240"/>
                    <a:pt x="18002" y="15664"/>
                  </a:cubicBezTo>
                  <a:cubicBezTo>
                    <a:pt x="18002" y="15487"/>
                    <a:pt x="17996" y="15285"/>
                    <a:pt x="17850" y="15158"/>
                  </a:cubicBezTo>
                  <a:cubicBezTo>
                    <a:pt x="17778" y="15102"/>
                    <a:pt x="17706" y="15078"/>
                    <a:pt x="17634" y="15078"/>
                  </a:cubicBezTo>
                  <a:cubicBezTo>
                    <a:pt x="17252" y="15078"/>
                    <a:pt x="16882" y="15765"/>
                    <a:pt x="16610" y="16000"/>
                  </a:cubicBezTo>
                  <a:cubicBezTo>
                    <a:pt x="16615" y="15973"/>
                    <a:pt x="16625" y="15938"/>
                    <a:pt x="16621" y="15938"/>
                  </a:cubicBezTo>
                  <a:lnTo>
                    <a:pt x="16621" y="15938"/>
                  </a:lnTo>
                  <a:cubicBezTo>
                    <a:pt x="16620" y="15938"/>
                    <a:pt x="16618" y="15940"/>
                    <a:pt x="16616" y="15943"/>
                  </a:cubicBezTo>
                  <a:cubicBezTo>
                    <a:pt x="16635" y="15911"/>
                    <a:pt x="16635" y="15880"/>
                    <a:pt x="16648" y="15848"/>
                  </a:cubicBezTo>
                  <a:cubicBezTo>
                    <a:pt x="16793" y="15418"/>
                    <a:pt x="16945" y="15158"/>
                    <a:pt x="16977" y="14677"/>
                  </a:cubicBezTo>
                  <a:cubicBezTo>
                    <a:pt x="17003" y="14383"/>
                    <a:pt x="16788" y="14062"/>
                    <a:pt x="16511" y="14062"/>
                  </a:cubicBezTo>
                  <a:cubicBezTo>
                    <a:pt x="16449" y="14062"/>
                    <a:pt x="16385" y="14078"/>
                    <a:pt x="16319" y="14114"/>
                  </a:cubicBezTo>
                  <a:cubicBezTo>
                    <a:pt x="16274" y="14000"/>
                    <a:pt x="16211" y="13912"/>
                    <a:pt x="16104" y="13874"/>
                  </a:cubicBezTo>
                  <a:cubicBezTo>
                    <a:pt x="16073" y="13869"/>
                    <a:pt x="16044" y="13866"/>
                    <a:pt x="16016" y="13866"/>
                  </a:cubicBezTo>
                  <a:cubicBezTo>
                    <a:pt x="15519" y="13866"/>
                    <a:pt x="15443" y="14627"/>
                    <a:pt x="15395" y="14855"/>
                  </a:cubicBezTo>
                  <a:cubicBezTo>
                    <a:pt x="15344" y="15114"/>
                    <a:pt x="15281" y="15456"/>
                    <a:pt x="15205" y="15683"/>
                  </a:cubicBezTo>
                  <a:cubicBezTo>
                    <a:pt x="15237" y="15361"/>
                    <a:pt x="15281" y="14772"/>
                    <a:pt x="15211" y="14386"/>
                  </a:cubicBezTo>
                  <a:cubicBezTo>
                    <a:pt x="15192" y="14291"/>
                    <a:pt x="15167" y="14209"/>
                    <a:pt x="15136" y="14139"/>
                  </a:cubicBezTo>
                  <a:cubicBezTo>
                    <a:pt x="15256" y="14095"/>
                    <a:pt x="15370" y="14007"/>
                    <a:pt x="15465" y="13937"/>
                  </a:cubicBezTo>
                  <a:cubicBezTo>
                    <a:pt x="15730" y="13697"/>
                    <a:pt x="15794" y="13538"/>
                    <a:pt x="15971" y="13216"/>
                  </a:cubicBezTo>
                  <a:cubicBezTo>
                    <a:pt x="15983" y="13209"/>
                    <a:pt x="15996" y="13190"/>
                    <a:pt x="16009" y="13184"/>
                  </a:cubicBezTo>
                  <a:cubicBezTo>
                    <a:pt x="16015" y="13178"/>
                    <a:pt x="16021" y="13178"/>
                    <a:pt x="16034" y="13165"/>
                  </a:cubicBezTo>
                  <a:cubicBezTo>
                    <a:pt x="16395" y="13159"/>
                    <a:pt x="16787" y="13083"/>
                    <a:pt x="17046" y="12817"/>
                  </a:cubicBezTo>
                  <a:cubicBezTo>
                    <a:pt x="17426" y="12469"/>
                    <a:pt x="17363" y="12039"/>
                    <a:pt x="17078" y="11583"/>
                  </a:cubicBezTo>
                  <a:cubicBezTo>
                    <a:pt x="16857" y="11229"/>
                    <a:pt x="16762" y="11090"/>
                    <a:pt x="16673" y="10723"/>
                  </a:cubicBezTo>
                  <a:cubicBezTo>
                    <a:pt x="16515" y="10204"/>
                    <a:pt x="16585" y="9609"/>
                    <a:pt x="16585" y="8970"/>
                  </a:cubicBezTo>
                  <a:cubicBezTo>
                    <a:pt x="16604" y="7901"/>
                    <a:pt x="16572" y="6825"/>
                    <a:pt x="16363" y="5781"/>
                  </a:cubicBezTo>
                  <a:cubicBezTo>
                    <a:pt x="16123" y="4699"/>
                    <a:pt x="15718" y="3629"/>
                    <a:pt x="15085" y="2712"/>
                  </a:cubicBezTo>
                  <a:cubicBezTo>
                    <a:pt x="14731" y="2155"/>
                    <a:pt x="13857" y="1548"/>
                    <a:pt x="13535" y="1459"/>
                  </a:cubicBezTo>
                  <a:cubicBezTo>
                    <a:pt x="13351" y="1389"/>
                    <a:pt x="13161" y="1351"/>
                    <a:pt x="12971" y="1320"/>
                  </a:cubicBezTo>
                  <a:cubicBezTo>
                    <a:pt x="12927" y="1314"/>
                    <a:pt x="12896" y="1301"/>
                    <a:pt x="12864" y="1301"/>
                  </a:cubicBezTo>
                  <a:cubicBezTo>
                    <a:pt x="12623" y="1060"/>
                    <a:pt x="12301" y="940"/>
                    <a:pt x="11997" y="807"/>
                  </a:cubicBezTo>
                  <a:cubicBezTo>
                    <a:pt x="11421" y="542"/>
                    <a:pt x="10820" y="333"/>
                    <a:pt x="10194" y="206"/>
                  </a:cubicBezTo>
                  <a:cubicBezTo>
                    <a:pt x="9649" y="65"/>
                    <a:pt x="9096" y="0"/>
                    <a:pt x="8544" y="0"/>
                  </a:cubicBezTo>
                  <a:close/>
                </a:path>
              </a:pathLst>
            </a:custGeom>
            <a:solidFill>
              <a:srgbClr val="919AB7"/>
            </a:solidFill>
            <a:ln w="114300" cap="flat" cmpd="sng">
              <a:solidFill>
                <a:schemeClr val="dk2"/>
              </a:solidFill>
              <a:prstDash val="solid"/>
              <a:round/>
              <a:headEnd type="none" w="sm" len="sm"/>
              <a:tailEnd type="none" w="sm" len="sm"/>
            </a:ln>
            <a:effectLst>
              <a:outerShdw dist="5715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213;p40">
              <a:extLst>
                <a:ext uri="{FF2B5EF4-FFF2-40B4-BE49-F238E27FC236}">
                  <a16:creationId xmlns:a16="http://schemas.microsoft.com/office/drawing/2014/main" id="{A397E22E-8690-4BAD-82B9-90565E149F3F}"/>
                </a:ext>
              </a:extLst>
            </p:cNvPr>
            <p:cNvGrpSpPr/>
            <p:nvPr/>
          </p:nvGrpSpPr>
          <p:grpSpPr>
            <a:xfrm>
              <a:off x="716935" y="449724"/>
              <a:ext cx="1284496" cy="2740673"/>
              <a:chOff x="-191250" y="978025"/>
              <a:chExt cx="981806" cy="2094835"/>
            </a:xfrm>
          </p:grpSpPr>
          <p:sp>
            <p:nvSpPr>
              <p:cNvPr id="149" name="Google Shape;214;p40">
                <a:extLst>
                  <a:ext uri="{FF2B5EF4-FFF2-40B4-BE49-F238E27FC236}">
                    <a16:creationId xmlns:a16="http://schemas.microsoft.com/office/drawing/2014/main" id="{16ABE6F7-A4B7-4000-A2D2-997D7BE082FE}"/>
                  </a:ext>
                </a:extLst>
              </p:cNvPr>
              <p:cNvSpPr/>
              <p:nvPr/>
            </p:nvSpPr>
            <p:spPr>
              <a:xfrm>
                <a:off x="-109854" y="1935917"/>
                <a:ext cx="160445" cy="250890"/>
              </a:xfrm>
              <a:custGeom>
                <a:avLst/>
                <a:gdLst/>
                <a:ahLst/>
                <a:cxnLst/>
                <a:rect l="l" t="t" r="r" b="b"/>
                <a:pathLst>
                  <a:path w="2943" h="4602" extrusionOk="0">
                    <a:moveTo>
                      <a:pt x="2365" y="1"/>
                    </a:moveTo>
                    <a:cubicBezTo>
                      <a:pt x="2164" y="1"/>
                      <a:pt x="1957" y="28"/>
                      <a:pt x="1740" y="96"/>
                    </a:cubicBezTo>
                    <a:cubicBezTo>
                      <a:pt x="1589" y="128"/>
                      <a:pt x="1361" y="438"/>
                      <a:pt x="1158" y="761"/>
                    </a:cubicBezTo>
                    <a:cubicBezTo>
                      <a:pt x="968" y="1058"/>
                      <a:pt x="779" y="1349"/>
                      <a:pt x="595" y="1647"/>
                    </a:cubicBezTo>
                    <a:cubicBezTo>
                      <a:pt x="589" y="1697"/>
                      <a:pt x="570" y="1735"/>
                      <a:pt x="526" y="1767"/>
                    </a:cubicBezTo>
                    <a:cubicBezTo>
                      <a:pt x="399" y="1988"/>
                      <a:pt x="272" y="2210"/>
                      <a:pt x="152" y="2438"/>
                    </a:cubicBezTo>
                    <a:cubicBezTo>
                      <a:pt x="146" y="2457"/>
                      <a:pt x="127" y="2469"/>
                      <a:pt x="121" y="2482"/>
                    </a:cubicBezTo>
                    <a:cubicBezTo>
                      <a:pt x="121" y="2488"/>
                      <a:pt x="114" y="2495"/>
                      <a:pt x="114" y="2501"/>
                    </a:cubicBezTo>
                    <a:cubicBezTo>
                      <a:pt x="70" y="2640"/>
                      <a:pt x="57" y="2748"/>
                      <a:pt x="51" y="2798"/>
                    </a:cubicBezTo>
                    <a:cubicBezTo>
                      <a:pt x="0" y="3304"/>
                      <a:pt x="102" y="3671"/>
                      <a:pt x="348" y="4013"/>
                    </a:cubicBezTo>
                    <a:cubicBezTo>
                      <a:pt x="443" y="4140"/>
                      <a:pt x="557" y="4266"/>
                      <a:pt x="690" y="4386"/>
                    </a:cubicBezTo>
                    <a:cubicBezTo>
                      <a:pt x="696" y="4393"/>
                      <a:pt x="703" y="4393"/>
                      <a:pt x="715" y="4399"/>
                    </a:cubicBezTo>
                    <a:lnTo>
                      <a:pt x="722" y="4399"/>
                    </a:lnTo>
                    <a:lnTo>
                      <a:pt x="728" y="4412"/>
                    </a:lnTo>
                    <a:cubicBezTo>
                      <a:pt x="734" y="4412"/>
                      <a:pt x="734" y="4418"/>
                      <a:pt x="747" y="4424"/>
                    </a:cubicBezTo>
                    <a:cubicBezTo>
                      <a:pt x="753" y="4431"/>
                      <a:pt x="766" y="4443"/>
                      <a:pt x="779" y="4450"/>
                    </a:cubicBezTo>
                    <a:cubicBezTo>
                      <a:pt x="848" y="4481"/>
                      <a:pt x="886" y="4545"/>
                      <a:pt x="892" y="4602"/>
                    </a:cubicBezTo>
                    <a:cubicBezTo>
                      <a:pt x="926" y="4587"/>
                      <a:pt x="962" y="4580"/>
                      <a:pt x="1000" y="4580"/>
                    </a:cubicBezTo>
                    <a:cubicBezTo>
                      <a:pt x="1013" y="4580"/>
                      <a:pt x="1025" y="4581"/>
                      <a:pt x="1038" y="4583"/>
                    </a:cubicBezTo>
                    <a:cubicBezTo>
                      <a:pt x="1090" y="4583"/>
                      <a:pt x="1123" y="4583"/>
                      <a:pt x="1145" y="4583"/>
                    </a:cubicBezTo>
                    <a:cubicBezTo>
                      <a:pt x="1200" y="4583"/>
                      <a:pt x="1191" y="4580"/>
                      <a:pt x="1272" y="4557"/>
                    </a:cubicBezTo>
                    <a:cubicBezTo>
                      <a:pt x="1329" y="4538"/>
                      <a:pt x="1399" y="4545"/>
                      <a:pt x="1525" y="4399"/>
                    </a:cubicBezTo>
                    <a:cubicBezTo>
                      <a:pt x="1614" y="4292"/>
                      <a:pt x="1639" y="4260"/>
                      <a:pt x="1683" y="4146"/>
                    </a:cubicBezTo>
                    <a:cubicBezTo>
                      <a:pt x="1696" y="4114"/>
                      <a:pt x="1709" y="4083"/>
                      <a:pt x="1728" y="4051"/>
                    </a:cubicBezTo>
                    <a:cubicBezTo>
                      <a:pt x="1787" y="3956"/>
                      <a:pt x="1891" y="3911"/>
                      <a:pt x="1998" y="3911"/>
                    </a:cubicBezTo>
                    <a:cubicBezTo>
                      <a:pt x="2005" y="3911"/>
                      <a:pt x="2012" y="3912"/>
                      <a:pt x="2019" y="3912"/>
                    </a:cubicBezTo>
                    <a:cubicBezTo>
                      <a:pt x="2240" y="3906"/>
                      <a:pt x="2285" y="3912"/>
                      <a:pt x="2411" y="3874"/>
                    </a:cubicBezTo>
                    <a:cubicBezTo>
                      <a:pt x="2424" y="3874"/>
                      <a:pt x="2424" y="3874"/>
                      <a:pt x="2424" y="3861"/>
                    </a:cubicBezTo>
                    <a:cubicBezTo>
                      <a:pt x="2436" y="3855"/>
                      <a:pt x="2455" y="3849"/>
                      <a:pt x="2462" y="3842"/>
                    </a:cubicBezTo>
                    <a:lnTo>
                      <a:pt x="2506" y="3792"/>
                    </a:lnTo>
                    <a:lnTo>
                      <a:pt x="2531" y="3747"/>
                    </a:lnTo>
                    <a:cubicBezTo>
                      <a:pt x="2588" y="3621"/>
                      <a:pt x="2538" y="3191"/>
                      <a:pt x="2519" y="3178"/>
                    </a:cubicBezTo>
                    <a:cubicBezTo>
                      <a:pt x="2497" y="3125"/>
                      <a:pt x="2450" y="3103"/>
                      <a:pt x="2282" y="3103"/>
                    </a:cubicBezTo>
                    <a:cubicBezTo>
                      <a:pt x="2209" y="3103"/>
                      <a:pt x="2114" y="3107"/>
                      <a:pt x="1987" y="3115"/>
                    </a:cubicBezTo>
                    <a:cubicBezTo>
                      <a:pt x="1985" y="3115"/>
                      <a:pt x="1982" y="3115"/>
                      <a:pt x="1980" y="3115"/>
                    </a:cubicBezTo>
                    <a:cubicBezTo>
                      <a:pt x="1865" y="3115"/>
                      <a:pt x="1805" y="2961"/>
                      <a:pt x="1892" y="2881"/>
                    </a:cubicBezTo>
                    <a:cubicBezTo>
                      <a:pt x="2012" y="2798"/>
                      <a:pt x="2253" y="2843"/>
                      <a:pt x="2405" y="2811"/>
                    </a:cubicBezTo>
                    <a:cubicBezTo>
                      <a:pt x="2430" y="2808"/>
                      <a:pt x="2454" y="2806"/>
                      <a:pt x="2478" y="2806"/>
                    </a:cubicBezTo>
                    <a:cubicBezTo>
                      <a:pt x="2501" y="2806"/>
                      <a:pt x="2525" y="2808"/>
                      <a:pt x="2550" y="2811"/>
                    </a:cubicBezTo>
                    <a:lnTo>
                      <a:pt x="2576" y="2767"/>
                    </a:lnTo>
                    <a:cubicBezTo>
                      <a:pt x="2626" y="2640"/>
                      <a:pt x="2658" y="2343"/>
                      <a:pt x="2614" y="2298"/>
                    </a:cubicBezTo>
                    <a:lnTo>
                      <a:pt x="2607" y="2292"/>
                    </a:lnTo>
                    <a:cubicBezTo>
                      <a:pt x="2536" y="2248"/>
                      <a:pt x="2350" y="2214"/>
                      <a:pt x="2124" y="2214"/>
                    </a:cubicBezTo>
                    <a:cubicBezTo>
                      <a:pt x="2090" y="2214"/>
                      <a:pt x="2055" y="2214"/>
                      <a:pt x="2019" y="2216"/>
                    </a:cubicBezTo>
                    <a:cubicBezTo>
                      <a:pt x="1956" y="2229"/>
                      <a:pt x="1886" y="2229"/>
                      <a:pt x="1823" y="2241"/>
                    </a:cubicBezTo>
                    <a:cubicBezTo>
                      <a:pt x="1820" y="2242"/>
                      <a:pt x="1818" y="2242"/>
                      <a:pt x="1816" y="2242"/>
                    </a:cubicBezTo>
                    <a:cubicBezTo>
                      <a:pt x="1675" y="2242"/>
                      <a:pt x="1609" y="2044"/>
                      <a:pt x="1728" y="1963"/>
                    </a:cubicBezTo>
                    <a:cubicBezTo>
                      <a:pt x="1848" y="1912"/>
                      <a:pt x="1993" y="1893"/>
                      <a:pt x="2139" y="1887"/>
                    </a:cubicBezTo>
                    <a:cubicBezTo>
                      <a:pt x="2183" y="1881"/>
                      <a:pt x="2234" y="1881"/>
                      <a:pt x="2272" y="1868"/>
                    </a:cubicBezTo>
                    <a:cubicBezTo>
                      <a:pt x="2319" y="1865"/>
                      <a:pt x="2367" y="1863"/>
                      <a:pt x="2414" y="1863"/>
                    </a:cubicBezTo>
                    <a:cubicBezTo>
                      <a:pt x="2462" y="1863"/>
                      <a:pt x="2509" y="1865"/>
                      <a:pt x="2557" y="1868"/>
                    </a:cubicBezTo>
                    <a:cubicBezTo>
                      <a:pt x="2563" y="1836"/>
                      <a:pt x="2595" y="1805"/>
                      <a:pt x="2614" y="1780"/>
                    </a:cubicBezTo>
                    <a:cubicBezTo>
                      <a:pt x="2620" y="1780"/>
                      <a:pt x="2620" y="1773"/>
                      <a:pt x="2620" y="1773"/>
                    </a:cubicBezTo>
                    <a:cubicBezTo>
                      <a:pt x="2626" y="1767"/>
                      <a:pt x="2645" y="1761"/>
                      <a:pt x="2645" y="1761"/>
                    </a:cubicBezTo>
                    <a:cubicBezTo>
                      <a:pt x="2658" y="1742"/>
                      <a:pt x="2683" y="1729"/>
                      <a:pt x="2696" y="1710"/>
                    </a:cubicBezTo>
                    <a:cubicBezTo>
                      <a:pt x="2778" y="1634"/>
                      <a:pt x="2784" y="1577"/>
                      <a:pt x="2810" y="1520"/>
                    </a:cubicBezTo>
                    <a:cubicBezTo>
                      <a:pt x="2822" y="1495"/>
                      <a:pt x="2841" y="1425"/>
                      <a:pt x="2848" y="1394"/>
                    </a:cubicBezTo>
                    <a:cubicBezTo>
                      <a:pt x="2854" y="1292"/>
                      <a:pt x="2848" y="1191"/>
                      <a:pt x="2841" y="1083"/>
                    </a:cubicBezTo>
                    <a:cubicBezTo>
                      <a:pt x="2841" y="1071"/>
                      <a:pt x="2835" y="1065"/>
                      <a:pt x="2835" y="1046"/>
                    </a:cubicBezTo>
                    <a:cubicBezTo>
                      <a:pt x="2810" y="1039"/>
                      <a:pt x="2778" y="1014"/>
                      <a:pt x="2759" y="1008"/>
                    </a:cubicBezTo>
                    <a:cubicBezTo>
                      <a:pt x="2715" y="989"/>
                      <a:pt x="2671" y="970"/>
                      <a:pt x="2614" y="957"/>
                    </a:cubicBezTo>
                    <a:cubicBezTo>
                      <a:pt x="2550" y="944"/>
                      <a:pt x="2443" y="925"/>
                      <a:pt x="2304" y="919"/>
                    </a:cubicBezTo>
                    <a:cubicBezTo>
                      <a:pt x="2268" y="917"/>
                      <a:pt x="2232" y="916"/>
                      <a:pt x="2195" y="916"/>
                    </a:cubicBezTo>
                    <a:cubicBezTo>
                      <a:pt x="2104" y="916"/>
                      <a:pt x="2008" y="921"/>
                      <a:pt x="1905" y="925"/>
                    </a:cubicBezTo>
                    <a:cubicBezTo>
                      <a:pt x="1791" y="925"/>
                      <a:pt x="1728" y="780"/>
                      <a:pt x="1810" y="698"/>
                    </a:cubicBezTo>
                    <a:cubicBezTo>
                      <a:pt x="1892" y="628"/>
                      <a:pt x="2019" y="660"/>
                      <a:pt x="2114" y="641"/>
                    </a:cubicBezTo>
                    <a:cubicBezTo>
                      <a:pt x="2183" y="641"/>
                      <a:pt x="2259" y="634"/>
                      <a:pt x="2335" y="628"/>
                    </a:cubicBezTo>
                    <a:cubicBezTo>
                      <a:pt x="2424" y="618"/>
                      <a:pt x="2511" y="612"/>
                      <a:pt x="2595" y="612"/>
                    </a:cubicBezTo>
                    <a:cubicBezTo>
                      <a:pt x="2680" y="612"/>
                      <a:pt x="2762" y="618"/>
                      <a:pt x="2841" y="634"/>
                    </a:cubicBezTo>
                    <a:cubicBezTo>
                      <a:pt x="2860" y="609"/>
                      <a:pt x="2873" y="590"/>
                      <a:pt x="2879" y="558"/>
                    </a:cubicBezTo>
                    <a:cubicBezTo>
                      <a:pt x="2879" y="558"/>
                      <a:pt x="2879" y="546"/>
                      <a:pt x="2892" y="546"/>
                    </a:cubicBezTo>
                    <a:cubicBezTo>
                      <a:pt x="2936" y="375"/>
                      <a:pt x="2930" y="470"/>
                      <a:pt x="2930" y="318"/>
                    </a:cubicBezTo>
                    <a:lnTo>
                      <a:pt x="2930" y="318"/>
                    </a:lnTo>
                    <a:cubicBezTo>
                      <a:pt x="2936" y="324"/>
                      <a:pt x="2939" y="327"/>
                      <a:pt x="2941" y="327"/>
                    </a:cubicBezTo>
                    <a:cubicBezTo>
                      <a:pt x="2943" y="327"/>
                      <a:pt x="2943" y="324"/>
                      <a:pt x="2943" y="318"/>
                    </a:cubicBezTo>
                    <a:cubicBezTo>
                      <a:pt x="2936" y="299"/>
                      <a:pt x="2930" y="255"/>
                      <a:pt x="2917" y="236"/>
                    </a:cubicBezTo>
                    <a:cubicBezTo>
                      <a:pt x="2911" y="217"/>
                      <a:pt x="2905" y="191"/>
                      <a:pt x="2898" y="179"/>
                    </a:cubicBezTo>
                    <a:cubicBezTo>
                      <a:pt x="2886" y="166"/>
                      <a:pt x="2886" y="160"/>
                      <a:pt x="2879" y="160"/>
                    </a:cubicBezTo>
                    <a:cubicBezTo>
                      <a:pt x="2803" y="65"/>
                      <a:pt x="2740" y="39"/>
                      <a:pt x="2740" y="39"/>
                    </a:cubicBezTo>
                    <a:cubicBezTo>
                      <a:pt x="2633" y="20"/>
                      <a:pt x="2531" y="1"/>
                      <a:pt x="2430" y="1"/>
                    </a:cubicBezTo>
                    <a:cubicBezTo>
                      <a:pt x="2409" y="1"/>
                      <a:pt x="2387" y="1"/>
                      <a:pt x="2365"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5;p40">
                <a:extLst>
                  <a:ext uri="{FF2B5EF4-FFF2-40B4-BE49-F238E27FC236}">
                    <a16:creationId xmlns:a16="http://schemas.microsoft.com/office/drawing/2014/main" id="{E2E6115B-FAB0-4110-988B-7D2292DD57D2}"/>
                  </a:ext>
                </a:extLst>
              </p:cNvPr>
              <p:cNvSpPr/>
              <p:nvPr/>
            </p:nvSpPr>
            <p:spPr>
              <a:xfrm>
                <a:off x="-103639" y="1680334"/>
                <a:ext cx="133513" cy="122174"/>
              </a:xfrm>
              <a:custGeom>
                <a:avLst/>
                <a:gdLst/>
                <a:ahLst/>
                <a:cxnLst/>
                <a:rect l="l" t="t" r="r" b="b"/>
                <a:pathLst>
                  <a:path w="2449" h="2241" extrusionOk="0">
                    <a:moveTo>
                      <a:pt x="589" y="1"/>
                    </a:moveTo>
                    <a:cubicBezTo>
                      <a:pt x="570" y="39"/>
                      <a:pt x="544" y="89"/>
                      <a:pt x="519" y="146"/>
                    </a:cubicBezTo>
                    <a:cubicBezTo>
                      <a:pt x="190" y="747"/>
                      <a:pt x="0" y="1361"/>
                      <a:pt x="696" y="1538"/>
                    </a:cubicBezTo>
                    <a:cubicBezTo>
                      <a:pt x="867" y="1570"/>
                      <a:pt x="968" y="1570"/>
                      <a:pt x="1171" y="1589"/>
                    </a:cubicBezTo>
                    <a:cubicBezTo>
                      <a:pt x="1183" y="1589"/>
                      <a:pt x="1209" y="1602"/>
                      <a:pt x="1221" y="1602"/>
                    </a:cubicBezTo>
                    <a:cubicBezTo>
                      <a:pt x="1234" y="1602"/>
                      <a:pt x="1240" y="1602"/>
                      <a:pt x="1259" y="1608"/>
                    </a:cubicBezTo>
                    <a:lnTo>
                      <a:pt x="1266" y="1608"/>
                    </a:lnTo>
                    <a:cubicBezTo>
                      <a:pt x="1278" y="1608"/>
                      <a:pt x="1304" y="1614"/>
                      <a:pt x="1310" y="1621"/>
                    </a:cubicBezTo>
                    <a:cubicBezTo>
                      <a:pt x="1348" y="1633"/>
                      <a:pt x="1399" y="1671"/>
                      <a:pt x="1424" y="1697"/>
                    </a:cubicBezTo>
                    <a:cubicBezTo>
                      <a:pt x="1443" y="1716"/>
                      <a:pt x="1468" y="1741"/>
                      <a:pt x="1487" y="1772"/>
                    </a:cubicBezTo>
                    <a:lnTo>
                      <a:pt x="1506" y="1823"/>
                    </a:lnTo>
                    <a:cubicBezTo>
                      <a:pt x="1506" y="1823"/>
                      <a:pt x="1506" y="1829"/>
                      <a:pt x="1519" y="1829"/>
                    </a:cubicBezTo>
                    <a:lnTo>
                      <a:pt x="1519" y="1836"/>
                    </a:lnTo>
                    <a:cubicBezTo>
                      <a:pt x="1519" y="1836"/>
                      <a:pt x="1519" y="1842"/>
                      <a:pt x="1525" y="1842"/>
                    </a:cubicBezTo>
                    <a:cubicBezTo>
                      <a:pt x="1525" y="1855"/>
                      <a:pt x="1531" y="1867"/>
                      <a:pt x="1531" y="1874"/>
                    </a:cubicBezTo>
                    <a:cubicBezTo>
                      <a:pt x="1531" y="1874"/>
                      <a:pt x="1531" y="1886"/>
                      <a:pt x="1538" y="1886"/>
                    </a:cubicBezTo>
                    <a:cubicBezTo>
                      <a:pt x="1538" y="1893"/>
                      <a:pt x="1538" y="1893"/>
                      <a:pt x="1550" y="1899"/>
                    </a:cubicBezTo>
                    <a:lnTo>
                      <a:pt x="1557" y="1918"/>
                    </a:lnTo>
                    <a:cubicBezTo>
                      <a:pt x="1567" y="1933"/>
                      <a:pt x="1610" y="1994"/>
                      <a:pt x="1607" y="1994"/>
                    </a:cubicBezTo>
                    <a:cubicBezTo>
                      <a:pt x="1606" y="1994"/>
                      <a:pt x="1602" y="1990"/>
                      <a:pt x="1595" y="1981"/>
                    </a:cubicBezTo>
                    <a:lnTo>
                      <a:pt x="1595" y="1981"/>
                    </a:lnTo>
                    <a:cubicBezTo>
                      <a:pt x="1601" y="2000"/>
                      <a:pt x="1709" y="2095"/>
                      <a:pt x="1740" y="2127"/>
                    </a:cubicBezTo>
                    <a:cubicBezTo>
                      <a:pt x="1898" y="2234"/>
                      <a:pt x="1943" y="2209"/>
                      <a:pt x="2069" y="2234"/>
                    </a:cubicBezTo>
                    <a:cubicBezTo>
                      <a:pt x="2069" y="2222"/>
                      <a:pt x="2088" y="2222"/>
                      <a:pt x="2101" y="2222"/>
                    </a:cubicBezTo>
                    <a:cubicBezTo>
                      <a:pt x="2114" y="2222"/>
                      <a:pt x="2164" y="2234"/>
                      <a:pt x="2196" y="2241"/>
                    </a:cubicBezTo>
                    <a:cubicBezTo>
                      <a:pt x="2272" y="2120"/>
                      <a:pt x="2354" y="2000"/>
                      <a:pt x="2449" y="1899"/>
                    </a:cubicBezTo>
                    <a:cubicBezTo>
                      <a:pt x="2221" y="1779"/>
                      <a:pt x="2000" y="1646"/>
                      <a:pt x="1785" y="1494"/>
                    </a:cubicBezTo>
                    <a:cubicBezTo>
                      <a:pt x="1380" y="1222"/>
                      <a:pt x="1025" y="874"/>
                      <a:pt x="791" y="444"/>
                    </a:cubicBezTo>
                    <a:cubicBezTo>
                      <a:pt x="709" y="304"/>
                      <a:pt x="639" y="153"/>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6;p40">
                <a:extLst>
                  <a:ext uri="{FF2B5EF4-FFF2-40B4-BE49-F238E27FC236}">
                    <a16:creationId xmlns:a16="http://schemas.microsoft.com/office/drawing/2014/main" id="{7CD49916-71C8-4C0E-A704-36A88B3862B9}"/>
                  </a:ext>
                </a:extLst>
              </p:cNvPr>
              <p:cNvSpPr/>
              <p:nvPr/>
            </p:nvSpPr>
            <p:spPr>
              <a:xfrm>
                <a:off x="-11557" y="1791443"/>
                <a:ext cx="113560" cy="130079"/>
              </a:xfrm>
              <a:custGeom>
                <a:avLst/>
                <a:gdLst/>
                <a:ahLst/>
                <a:cxnLst/>
                <a:rect l="l" t="t" r="r" b="b"/>
                <a:pathLst>
                  <a:path w="2083" h="2386" extrusionOk="0">
                    <a:moveTo>
                      <a:pt x="1076" y="0"/>
                    </a:moveTo>
                    <a:lnTo>
                      <a:pt x="1032" y="51"/>
                    </a:lnTo>
                    <a:cubicBezTo>
                      <a:pt x="937" y="184"/>
                      <a:pt x="855" y="329"/>
                      <a:pt x="779" y="462"/>
                    </a:cubicBezTo>
                    <a:cubicBezTo>
                      <a:pt x="368" y="1259"/>
                      <a:pt x="279" y="1481"/>
                      <a:pt x="1" y="2259"/>
                    </a:cubicBezTo>
                    <a:cubicBezTo>
                      <a:pt x="7" y="2284"/>
                      <a:pt x="7" y="2303"/>
                      <a:pt x="1" y="2322"/>
                    </a:cubicBezTo>
                    <a:cubicBezTo>
                      <a:pt x="94" y="2304"/>
                      <a:pt x="190" y="2298"/>
                      <a:pt x="291" y="2298"/>
                    </a:cubicBezTo>
                    <a:cubicBezTo>
                      <a:pt x="360" y="2298"/>
                      <a:pt x="432" y="2301"/>
                      <a:pt x="507" y="2303"/>
                    </a:cubicBezTo>
                    <a:cubicBezTo>
                      <a:pt x="592" y="2310"/>
                      <a:pt x="682" y="2310"/>
                      <a:pt x="768" y="2326"/>
                    </a:cubicBezTo>
                    <a:lnTo>
                      <a:pt x="768" y="2326"/>
                    </a:lnTo>
                    <a:cubicBezTo>
                      <a:pt x="758" y="2325"/>
                      <a:pt x="748" y="2324"/>
                      <a:pt x="743" y="2324"/>
                    </a:cubicBezTo>
                    <a:cubicBezTo>
                      <a:pt x="736" y="2324"/>
                      <a:pt x="738" y="2326"/>
                      <a:pt x="760" y="2329"/>
                    </a:cubicBezTo>
                    <a:cubicBezTo>
                      <a:pt x="794" y="2329"/>
                      <a:pt x="918" y="2347"/>
                      <a:pt x="922" y="2347"/>
                    </a:cubicBezTo>
                    <a:cubicBezTo>
                      <a:pt x="922" y="2347"/>
                      <a:pt x="921" y="2347"/>
                      <a:pt x="917" y="2347"/>
                    </a:cubicBezTo>
                    <a:lnTo>
                      <a:pt x="917" y="2347"/>
                    </a:lnTo>
                    <a:cubicBezTo>
                      <a:pt x="981" y="2358"/>
                      <a:pt x="1041" y="2369"/>
                      <a:pt x="1095" y="2386"/>
                    </a:cubicBezTo>
                    <a:cubicBezTo>
                      <a:pt x="1165" y="2088"/>
                      <a:pt x="1254" y="1797"/>
                      <a:pt x="1361" y="1513"/>
                    </a:cubicBezTo>
                    <a:cubicBezTo>
                      <a:pt x="1545" y="1095"/>
                      <a:pt x="1836" y="582"/>
                      <a:pt x="2082" y="253"/>
                    </a:cubicBezTo>
                    <a:cubicBezTo>
                      <a:pt x="1836" y="215"/>
                      <a:pt x="1595" y="158"/>
                      <a:pt x="1348" y="89"/>
                    </a:cubicBezTo>
                    <a:cubicBezTo>
                      <a:pt x="1254" y="70"/>
                      <a:pt x="1165" y="32"/>
                      <a:pt x="1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p40">
                <a:extLst>
                  <a:ext uri="{FF2B5EF4-FFF2-40B4-BE49-F238E27FC236}">
                    <a16:creationId xmlns:a16="http://schemas.microsoft.com/office/drawing/2014/main" id="{4AA861AE-F918-462B-91D2-E9764A919B3D}"/>
                  </a:ext>
                </a:extLst>
              </p:cNvPr>
              <p:cNvSpPr/>
              <p:nvPr/>
            </p:nvSpPr>
            <p:spPr>
              <a:xfrm>
                <a:off x="-13628" y="1808998"/>
                <a:ext cx="151504" cy="426818"/>
              </a:xfrm>
              <a:custGeom>
                <a:avLst/>
                <a:gdLst/>
                <a:ahLst/>
                <a:cxnLst/>
                <a:rect l="l" t="t" r="r" b="b"/>
                <a:pathLst>
                  <a:path w="2779" h="7829" extrusionOk="0">
                    <a:moveTo>
                      <a:pt x="2582" y="1"/>
                    </a:moveTo>
                    <a:cubicBezTo>
                      <a:pt x="2563" y="33"/>
                      <a:pt x="2551" y="39"/>
                      <a:pt x="2519" y="83"/>
                    </a:cubicBezTo>
                    <a:cubicBezTo>
                      <a:pt x="2253" y="431"/>
                      <a:pt x="1583" y="1456"/>
                      <a:pt x="1412" y="2222"/>
                    </a:cubicBezTo>
                    <a:cubicBezTo>
                      <a:pt x="1583" y="2418"/>
                      <a:pt x="1621" y="2722"/>
                      <a:pt x="1538" y="2962"/>
                    </a:cubicBezTo>
                    <a:cubicBezTo>
                      <a:pt x="1513" y="3038"/>
                      <a:pt x="1481" y="3114"/>
                      <a:pt x="1431" y="3177"/>
                    </a:cubicBezTo>
                    <a:cubicBezTo>
                      <a:pt x="1488" y="3272"/>
                      <a:pt x="1494" y="3386"/>
                      <a:pt x="1507" y="3494"/>
                    </a:cubicBezTo>
                    <a:cubicBezTo>
                      <a:pt x="1538" y="3810"/>
                      <a:pt x="1431" y="4177"/>
                      <a:pt x="1171" y="4367"/>
                    </a:cubicBezTo>
                    <a:cubicBezTo>
                      <a:pt x="1412" y="4633"/>
                      <a:pt x="1273" y="5158"/>
                      <a:pt x="1171" y="5284"/>
                    </a:cubicBezTo>
                    <a:cubicBezTo>
                      <a:pt x="1159" y="5297"/>
                      <a:pt x="1146" y="5322"/>
                      <a:pt x="1133" y="5335"/>
                    </a:cubicBezTo>
                    <a:cubicBezTo>
                      <a:pt x="1146" y="5367"/>
                      <a:pt x="1165" y="5392"/>
                      <a:pt x="1171" y="5430"/>
                    </a:cubicBezTo>
                    <a:cubicBezTo>
                      <a:pt x="1222" y="5677"/>
                      <a:pt x="1241" y="5949"/>
                      <a:pt x="1178" y="6189"/>
                    </a:cubicBezTo>
                    <a:cubicBezTo>
                      <a:pt x="1108" y="6411"/>
                      <a:pt x="912" y="6569"/>
                      <a:pt x="678" y="6620"/>
                    </a:cubicBezTo>
                    <a:cubicBezTo>
                      <a:pt x="570" y="6632"/>
                      <a:pt x="469" y="6645"/>
                      <a:pt x="355" y="6651"/>
                    </a:cubicBezTo>
                    <a:cubicBezTo>
                      <a:pt x="330" y="6708"/>
                      <a:pt x="317" y="6752"/>
                      <a:pt x="304" y="6809"/>
                    </a:cubicBezTo>
                    <a:cubicBezTo>
                      <a:pt x="216" y="7151"/>
                      <a:pt x="115" y="7499"/>
                      <a:pt x="1" y="7828"/>
                    </a:cubicBezTo>
                    <a:cubicBezTo>
                      <a:pt x="431" y="7815"/>
                      <a:pt x="823" y="7740"/>
                      <a:pt x="1064" y="7632"/>
                    </a:cubicBezTo>
                    <a:cubicBezTo>
                      <a:pt x="1273" y="7512"/>
                      <a:pt x="1292" y="7423"/>
                      <a:pt x="1399" y="6993"/>
                    </a:cubicBezTo>
                    <a:cubicBezTo>
                      <a:pt x="1602" y="5588"/>
                      <a:pt x="1855" y="3835"/>
                      <a:pt x="2215" y="2285"/>
                    </a:cubicBezTo>
                    <a:cubicBezTo>
                      <a:pt x="2393" y="1532"/>
                      <a:pt x="2487" y="741"/>
                      <a:pt x="2778" y="20"/>
                    </a:cubicBezTo>
                    <a:cubicBezTo>
                      <a:pt x="2715" y="14"/>
                      <a:pt x="2646" y="7"/>
                      <a:pt x="25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8;p40">
                <a:extLst>
                  <a:ext uri="{FF2B5EF4-FFF2-40B4-BE49-F238E27FC236}">
                    <a16:creationId xmlns:a16="http://schemas.microsoft.com/office/drawing/2014/main" id="{D5C17E8F-E643-4B9E-AAAF-BEA70C869139}"/>
                  </a:ext>
                </a:extLst>
              </p:cNvPr>
              <p:cNvSpPr/>
              <p:nvPr/>
            </p:nvSpPr>
            <p:spPr>
              <a:xfrm>
                <a:off x="281699" y="2922214"/>
                <a:ext cx="225975" cy="97041"/>
              </a:xfrm>
              <a:custGeom>
                <a:avLst/>
                <a:gdLst/>
                <a:ahLst/>
                <a:cxnLst/>
                <a:rect l="l" t="t" r="r" b="b"/>
                <a:pathLst>
                  <a:path w="4145" h="1780" extrusionOk="0">
                    <a:moveTo>
                      <a:pt x="2189" y="1"/>
                    </a:moveTo>
                    <a:cubicBezTo>
                      <a:pt x="1733" y="1"/>
                      <a:pt x="1237" y="93"/>
                      <a:pt x="943" y="203"/>
                    </a:cubicBezTo>
                    <a:cubicBezTo>
                      <a:pt x="589" y="381"/>
                      <a:pt x="424" y="596"/>
                      <a:pt x="209" y="925"/>
                    </a:cubicBezTo>
                    <a:cubicBezTo>
                      <a:pt x="95" y="1108"/>
                      <a:pt x="32" y="1279"/>
                      <a:pt x="0" y="1456"/>
                    </a:cubicBezTo>
                    <a:cubicBezTo>
                      <a:pt x="32" y="1475"/>
                      <a:pt x="63" y="1494"/>
                      <a:pt x="82" y="1545"/>
                    </a:cubicBezTo>
                    <a:lnTo>
                      <a:pt x="82" y="1551"/>
                    </a:lnTo>
                    <a:lnTo>
                      <a:pt x="89" y="1551"/>
                    </a:lnTo>
                    <a:cubicBezTo>
                      <a:pt x="95" y="1551"/>
                      <a:pt x="95" y="1558"/>
                      <a:pt x="108" y="1558"/>
                    </a:cubicBezTo>
                    <a:cubicBezTo>
                      <a:pt x="114" y="1558"/>
                      <a:pt x="114" y="1570"/>
                      <a:pt x="120" y="1570"/>
                    </a:cubicBezTo>
                    <a:cubicBezTo>
                      <a:pt x="127" y="1570"/>
                      <a:pt x="127" y="1577"/>
                      <a:pt x="133" y="1577"/>
                    </a:cubicBezTo>
                    <a:cubicBezTo>
                      <a:pt x="222" y="1615"/>
                      <a:pt x="449" y="1697"/>
                      <a:pt x="627" y="1716"/>
                    </a:cubicBezTo>
                    <a:cubicBezTo>
                      <a:pt x="913" y="1767"/>
                      <a:pt x="1341" y="1779"/>
                      <a:pt x="1792" y="1779"/>
                    </a:cubicBezTo>
                    <a:cubicBezTo>
                      <a:pt x="2058" y="1779"/>
                      <a:pt x="2332" y="1775"/>
                      <a:pt x="2588" y="1773"/>
                    </a:cubicBezTo>
                    <a:cubicBezTo>
                      <a:pt x="2664" y="1766"/>
                      <a:pt x="2746" y="1766"/>
                      <a:pt x="2822" y="1766"/>
                    </a:cubicBezTo>
                    <a:cubicBezTo>
                      <a:pt x="3259" y="1766"/>
                      <a:pt x="3544" y="1684"/>
                      <a:pt x="4005" y="1558"/>
                    </a:cubicBezTo>
                    <a:cubicBezTo>
                      <a:pt x="4028" y="1551"/>
                      <a:pt x="4053" y="1548"/>
                      <a:pt x="4077" y="1548"/>
                    </a:cubicBezTo>
                    <a:cubicBezTo>
                      <a:pt x="4102" y="1548"/>
                      <a:pt x="4126" y="1551"/>
                      <a:pt x="4145" y="1558"/>
                    </a:cubicBezTo>
                    <a:cubicBezTo>
                      <a:pt x="4119" y="1172"/>
                      <a:pt x="3974" y="716"/>
                      <a:pt x="3860" y="533"/>
                    </a:cubicBezTo>
                    <a:cubicBezTo>
                      <a:pt x="3847" y="488"/>
                      <a:pt x="3816" y="457"/>
                      <a:pt x="3797" y="419"/>
                    </a:cubicBezTo>
                    <a:cubicBezTo>
                      <a:pt x="3784" y="393"/>
                      <a:pt x="3759" y="355"/>
                      <a:pt x="3746" y="330"/>
                    </a:cubicBezTo>
                    <a:cubicBezTo>
                      <a:pt x="3727" y="317"/>
                      <a:pt x="3714" y="311"/>
                      <a:pt x="3689" y="298"/>
                    </a:cubicBezTo>
                    <a:cubicBezTo>
                      <a:pt x="3683" y="298"/>
                      <a:pt x="3670" y="292"/>
                      <a:pt x="3664" y="292"/>
                    </a:cubicBezTo>
                    <a:cubicBezTo>
                      <a:pt x="3638" y="286"/>
                      <a:pt x="3626" y="286"/>
                      <a:pt x="3600" y="279"/>
                    </a:cubicBezTo>
                    <a:lnTo>
                      <a:pt x="3619" y="279"/>
                    </a:lnTo>
                    <a:cubicBezTo>
                      <a:pt x="3246" y="184"/>
                      <a:pt x="2911" y="90"/>
                      <a:pt x="2594" y="33"/>
                    </a:cubicBezTo>
                    <a:cubicBezTo>
                      <a:pt x="2468" y="14"/>
                      <a:pt x="2354" y="1"/>
                      <a:pt x="2234" y="1"/>
                    </a:cubicBezTo>
                    <a:cubicBezTo>
                      <a:pt x="2219" y="1"/>
                      <a:pt x="2204" y="1"/>
                      <a:pt x="2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9;p40">
                <a:extLst>
                  <a:ext uri="{FF2B5EF4-FFF2-40B4-BE49-F238E27FC236}">
                    <a16:creationId xmlns:a16="http://schemas.microsoft.com/office/drawing/2014/main" id="{46225C95-8669-4D32-90F5-4EFE6304C5C5}"/>
                  </a:ext>
                </a:extLst>
              </p:cNvPr>
              <p:cNvSpPr/>
              <p:nvPr/>
            </p:nvSpPr>
            <p:spPr>
              <a:xfrm>
                <a:off x="284097" y="3023291"/>
                <a:ext cx="224285" cy="26659"/>
              </a:xfrm>
              <a:custGeom>
                <a:avLst/>
                <a:gdLst/>
                <a:ahLst/>
                <a:cxnLst/>
                <a:rect l="l" t="t" r="r" b="b"/>
                <a:pathLst>
                  <a:path w="4114" h="489" extrusionOk="0">
                    <a:moveTo>
                      <a:pt x="0" y="1"/>
                    </a:moveTo>
                    <a:lnTo>
                      <a:pt x="0" y="1"/>
                    </a:lnTo>
                    <a:cubicBezTo>
                      <a:pt x="51" y="165"/>
                      <a:pt x="159" y="298"/>
                      <a:pt x="329" y="393"/>
                    </a:cubicBezTo>
                    <a:cubicBezTo>
                      <a:pt x="430" y="465"/>
                      <a:pt x="601" y="488"/>
                      <a:pt x="805" y="488"/>
                    </a:cubicBezTo>
                    <a:cubicBezTo>
                      <a:pt x="1102" y="488"/>
                      <a:pt x="1469" y="440"/>
                      <a:pt x="1791" y="425"/>
                    </a:cubicBezTo>
                    <a:cubicBezTo>
                      <a:pt x="1968" y="425"/>
                      <a:pt x="2164" y="419"/>
                      <a:pt x="2361" y="419"/>
                    </a:cubicBezTo>
                    <a:cubicBezTo>
                      <a:pt x="2993" y="393"/>
                      <a:pt x="3651" y="362"/>
                      <a:pt x="3904" y="330"/>
                    </a:cubicBezTo>
                    <a:lnTo>
                      <a:pt x="3904" y="330"/>
                    </a:lnTo>
                    <a:cubicBezTo>
                      <a:pt x="3882" y="331"/>
                      <a:pt x="3866" y="332"/>
                      <a:pt x="3855" y="332"/>
                    </a:cubicBezTo>
                    <a:cubicBezTo>
                      <a:pt x="3803" y="332"/>
                      <a:pt x="3862" y="320"/>
                      <a:pt x="3930" y="305"/>
                    </a:cubicBezTo>
                    <a:cubicBezTo>
                      <a:pt x="3942" y="298"/>
                      <a:pt x="3961" y="292"/>
                      <a:pt x="3968" y="286"/>
                    </a:cubicBezTo>
                    <a:lnTo>
                      <a:pt x="3974" y="273"/>
                    </a:lnTo>
                    <a:cubicBezTo>
                      <a:pt x="3974" y="273"/>
                      <a:pt x="3987" y="273"/>
                      <a:pt x="3987" y="267"/>
                    </a:cubicBezTo>
                    <a:cubicBezTo>
                      <a:pt x="3987" y="260"/>
                      <a:pt x="4025" y="229"/>
                      <a:pt x="4037" y="210"/>
                    </a:cubicBezTo>
                    <a:cubicBezTo>
                      <a:pt x="4044" y="197"/>
                      <a:pt x="4063" y="172"/>
                      <a:pt x="4069" y="153"/>
                    </a:cubicBezTo>
                    <a:cubicBezTo>
                      <a:pt x="4075" y="147"/>
                      <a:pt x="4075" y="140"/>
                      <a:pt x="4075" y="134"/>
                    </a:cubicBezTo>
                    <a:cubicBezTo>
                      <a:pt x="4094" y="90"/>
                      <a:pt x="4101" y="52"/>
                      <a:pt x="4113" y="7"/>
                    </a:cubicBezTo>
                    <a:cubicBezTo>
                      <a:pt x="4075" y="7"/>
                      <a:pt x="4063" y="14"/>
                      <a:pt x="4050" y="14"/>
                    </a:cubicBezTo>
                    <a:lnTo>
                      <a:pt x="4025" y="14"/>
                    </a:lnTo>
                    <a:cubicBezTo>
                      <a:pt x="3518" y="96"/>
                      <a:pt x="3006" y="109"/>
                      <a:pt x="2487" y="115"/>
                    </a:cubicBezTo>
                    <a:cubicBezTo>
                      <a:pt x="2375" y="119"/>
                      <a:pt x="2262" y="120"/>
                      <a:pt x="2148" y="120"/>
                    </a:cubicBezTo>
                    <a:cubicBezTo>
                      <a:pt x="1920" y="120"/>
                      <a:pt x="1690" y="115"/>
                      <a:pt x="1462" y="115"/>
                    </a:cubicBezTo>
                    <a:cubicBezTo>
                      <a:pt x="1450" y="115"/>
                      <a:pt x="1437" y="114"/>
                      <a:pt x="1423" y="114"/>
                    </a:cubicBezTo>
                    <a:cubicBezTo>
                      <a:pt x="1291" y="114"/>
                      <a:pt x="1086" y="125"/>
                      <a:pt x="866" y="125"/>
                    </a:cubicBezTo>
                    <a:cubicBezTo>
                      <a:pt x="555" y="125"/>
                      <a:pt x="213" y="10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0;p40">
                <a:extLst>
                  <a:ext uri="{FF2B5EF4-FFF2-40B4-BE49-F238E27FC236}">
                    <a16:creationId xmlns:a16="http://schemas.microsoft.com/office/drawing/2014/main" id="{A5EBDF1C-4361-4C92-815A-CC1F24352A6D}"/>
                  </a:ext>
                </a:extLst>
              </p:cNvPr>
              <p:cNvSpPr/>
              <p:nvPr/>
            </p:nvSpPr>
            <p:spPr>
              <a:xfrm>
                <a:off x="41599" y="2704575"/>
                <a:ext cx="164261" cy="228374"/>
              </a:xfrm>
              <a:custGeom>
                <a:avLst/>
                <a:gdLst/>
                <a:ahLst/>
                <a:cxnLst/>
                <a:rect l="l" t="t" r="r" b="b"/>
                <a:pathLst>
                  <a:path w="3013" h="4189" extrusionOk="0">
                    <a:moveTo>
                      <a:pt x="712" y="2460"/>
                    </a:moveTo>
                    <a:cubicBezTo>
                      <a:pt x="811" y="2460"/>
                      <a:pt x="900" y="2534"/>
                      <a:pt x="1000" y="2563"/>
                    </a:cubicBezTo>
                    <a:cubicBezTo>
                      <a:pt x="1139" y="2607"/>
                      <a:pt x="1285" y="2639"/>
                      <a:pt x="1405" y="2696"/>
                    </a:cubicBezTo>
                    <a:cubicBezTo>
                      <a:pt x="1608" y="2758"/>
                      <a:pt x="1554" y="3031"/>
                      <a:pt x="1361" y="3031"/>
                    </a:cubicBezTo>
                    <a:cubicBezTo>
                      <a:pt x="1337" y="3031"/>
                      <a:pt x="1312" y="3027"/>
                      <a:pt x="1285" y="3019"/>
                    </a:cubicBezTo>
                    <a:cubicBezTo>
                      <a:pt x="1044" y="2981"/>
                      <a:pt x="842" y="2860"/>
                      <a:pt x="627" y="2759"/>
                    </a:cubicBezTo>
                    <a:cubicBezTo>
                      <a:pt x="494" y="2690"/>
                      <a:pt x="538" y="2468"/>
                      <a:pt x="690" y="2462"/>
                    </a:cubicBezTo>
                    <a:cubicBezTo>
                      <a:pt x="697" y="2461"/>
                      <a:pt x="705" y="2460"/>
                      <a:pt x="712" y="2460"/>
                    </a:cubicBezTo>
                    <a:close/>
                    <a:moveTo>
                      <a:pt x="6" y="0"/>
                    </a:moveTo>
                    <a:cubicBezTo>
                      <a:pt x="101" y="741"/>
                      <a:pt x="184" y="1386"/>
                      <a:pt x="272" y="2462"/>
                    </a:cubicBezTo>
                    <a:cubicBezTo>
                      <a:pt x="279" y="2576"/>
                      <a:pt x="241" y="2696"/>
                      <a:pt x="158" y="2784"/>
                    </a:cubicBezTo>
                    <a:cubicBezTo>
                      <a:pt x="133" y="2816"/>
                      <a:pt x="101" y="2848"/>
                      <a:pt x="82" y="2873"/>
                    </a:cubicBezTo>
                    <a:cubicBezTo>
                      <a:pt x="70" y="2879"/>
                      <a:pt x="70" y="2886"/>
                      <a:pt x="63" y="2892"/>
                    </a:cubicBezTo>
                    <a:cubicBezTo>
                      <a:pt x="57" y="2911"/>
                      <a:pt x="38" y="2924"/>
                      <a:pt x="32" y="2936"/>
                    </a:cubicBezTo>
                    <a:cubicBezTo>
                      <a:pt x="25" y="2949"/>
                      <a:pt x="19" y="2955"/>
                      <a:pt x="6" y="2974"/>
                    </a:cubicBezTo>
                    <a:cubicBezTo>
                      <a:pt x="6" y="2981"/>
                      <a:pt x="0" y="2987"/>
                      <a:pt x="0" y="3000"/>
                    </a:cubicBezTo>
                    <a:lnTo>
                      <a:pt x="0" y="3019"/>
                    </a:lnTo>
                    <a:lnTo>
                      <a:pt x="0" y="3031"/>
                    </a:lnTo>
                    <a:cubicBezTo>
                      <a:pt x="6" y="3038"/>
                      <a:pt x="6" y="3050"/>
                      <a:pt x="6" y="3069"/>
                    </a:cubicBezTo>
                    <a:cubicBezTo>
                      <a:pt x="32" y="3139"/>
                      <a:pt x="51" y="3145"/>
                      <a:pt x="57" y="3177"/>
                    </a:cubicBezTo>
                    <a:cubicBezTo>
                      <a:pt x="89" y="3208"/>
                      <a:pt x="177" y="3322"/>
                      <a:pt x="367" y="3430"/>
                    </a:cubicBezTo>
                    <a:cubicBezTo>
                      <a:pt x="829" y="3696"/>
                      <a:pt x="1519" y="3961"/>
                      <a:pt x="2057" y="4107"/>
                    </a:cubicBezTo>
                    <a:cubicBezTo>
                      <a:pt x="2266" y="4158"/>
                      <a:pt x="2455" y="4189"/>
                      <a:pt x="2596" y="4189"/>
                    </a:cubicBezTo>
                    <a:cubicBezTo>
                      <a:pt x="2646" y="4189"/>
                      <a:pt x="2691" y="4185"/>
                      <a:pt x="2727" y="4176"/>
                    </a:cubicBezTo>
                    <a:cubicBezTo>
                      <a:pt x="2911" y="4082"/>
                      <a:pt x="2873" y="4094"/>
                      <a:pt x="2917" y="4025"/>
                    </a:cubicBezTo>
                    <a:cubicBezTo>
                      <a:pt x="2974" y="3923"/>
                      <a:pt x="2968" y="3949"/>
                      <a:pt x="3012" y="3772"/>
                    </a:cubicBezTo>
                    <a:lnTo>
                      <a:pt x="3012" y="3765"/>
                    </a:lnTo>
                    <a:cubicBezTo>
                      <a:pt x="3006" y="3759"/>
                      <a:pt x="3006" y="3708"/>
                      <a:pt x="3006" y="3670"/>
                    </a:cubicBezTo>
                    <a:lnTo>
                      <a:pt x="3006" y="3651"/>
                    </a:lnTo>
                    <a:cubicBezTo>
                      <a:pt x="2942" y="3430"/>
                      <a:pt x="2980" y="3556"/>
                      <a:pt x="2866" y="3272"/>
                    </a:cubicBezTo>
                    <a:cubicBezTo>
                      <a:pt x="2670" y="2727"/>
                      <a:pt x="2746" y="2310"/>
                      <a:pt x="2670" y="1683"/>
                    </a:cubicBezTo>
                    <a:cubicBezTo>
                      <a:pt x="2651" y="1304"/>
                      <a:pt x="2639" y="924"/>
                      <a:pt x="2632" y="551"/>
                    </a:cubicBezTo>
                    <a:cubicBezTo>
                      <a:pt x="2474" y="532"/>
                      <a:pt x="2272" y="469"/>
                      <a:pt x="2082" y="443"/>
                    </a:cubicBezTo>
                    <a:cubicBezTo>
                      <a:pt x="1968" y="418"/>
                      <a:pt x="1860" y="393"/>
                      <a:pt x="1747" y="380"/>
                    </a:cubicBezTo>
                    <a:cubicBezTo>
                      <a:pt x="1228" y="279"/>
                      <a:pt x="715" y="184"/>
                      <a:pt x="209" y="26"/>
                    </a:cubicBezTo>
                    <a:cubicBezTo>
                      <a:pt x="152" y="13"/>
                      <a:pt x="95" y="13"/>
                      <a:pt x="32" y="7"/>
                    </a:cubicBezTo>
                    <a:cubicBezTo>
                      <a:pt x="25" y="7"/>
                      <a:pt x="19" y="7"/>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1;p40">
                <a:extLst>
                  <a:ext uri="{FF2B5EF4-FFF2-40B4-BE49-F238E27FC236}">
                    <a16:creationId xmlns:a16="http://schemas.microsoft.com/office/drawing/2014/main" id="{783E6A69-B871-4A98-B320-B39E731DC195}"/>
                  </a:ext>
                </a:extLst>
              </p:cNvPr>
              <p:cNvSpPr/>
              <p:nvPr/>
            </p:nvSpPr>
            <p:spPr>
              <a:xfrm>
                <a:off x="-98841" y="2902641"/>
                <a:ext cx="285672" cy="93170"/>
              </a:xfrm>
              <a:custGeom>
                <a:avLst/>
                <a:gdLst/>
                <a:ahLst/>
                <a:cxnLst/>
                <a:rect l="l" t="t" r="r" b="b"/>
                <a:pathLst>
                  <a:path w="5240" h="1709" extrusionOk="0">
                    <a:moveTo>
                      <a:pt x="1643" y="1"/>
                    </a:moveTo>
                    <a:cubicBezTo>
                      <a:pt x="1380" y="1"/>
                      <a:pt x="1114" y="26"/>
                      <a:pt x="906" y="101"/>
                    </a:cubicBezTo>
                    <a:cubicBezTo>
                      <a:pt x="399" y="271"/>
                      <a:pt x="1" y="632"/>
                      <a:pt x="7" y="1183"/>
                    </a:cubicBezTo>
                    <a:cubicBezTo>
                      <a:pt x="77" y="1265"/>
                      <a:pt x="146" y="1366"/>
                      <a:pt x="241" y="1410"/>
                    </a:cubicBezTo>
                    <a:cubicBezTo>
                      <a:pt x="482" y="1562"/>
                      <a:pt x="861" y="1600"/>
                      <a:pt x="1203" y="1657"/>
                    </a:cubicBezTo>
                    <a:cubicBezTo>
                      <a:pt x="1328" y="1677"/>
                      <a:pt x="1687" y="1701"/>
                      <a:pt x="1977" y="1701"/>
                    </a:cubicBezTo>
                    <a:cubicBezTo>
                      <a:pt x="2055" y="1701"/>
                      <a:pt x="2128" y="1699"/>
                      <a:pt x="2190" y="1695"/>
                    </a:cubicBezTo>
                    <a:cubicBezTo>
                      <a:pt x="2535" y="1678"/>
                      <a:pt x="2810" y="1611"/>
                      <a:pt x="3154" y="1611"/>
                    </a:cubicBezTo>
                    <a:cubicBezTo>
                      <a:pt x="3182" y="1611"/>
                      <a:pt x="3211" y="1612"/>
                      <a:pt x="3241" y="1613"/>
                    </a:cubicBezTo>
                    <a:cubicBezTo>
                      <a:pt x="3462" y="1626"/>
                      <a:pt x="3690" y="1651"/>
                      <a:pt x="3892" y="1676"/>
                    </a:cubicBezTo>
                    <a:cubicBezTo>
                      <a:pt x="4019" y="1682"/>
                      <a:pt x="4133" y="1695"/>
                      <a:pt x="4221" y="1708"/>
                    </a:cubicBezTo>
                    <a:cubicBezTo>
                      <a:pt x="4258" y="1708"/>
                      <a:pt x="4295" y="1709"/>
                      <a:pt x="4333" y="1709"/>
                    </a:cubicBezTo>
                    <a:cubicBezTo>
                      <a:pt x="4653" y="1709"/>
                      <a:pt x="5002" y="1686"/>
                      <a:pt x="5234" y="1663"/>
                    </a:cubicBezTo>
                    <a:cubicBezTo>
                      <a:pt x="5240" y="1550"/>
                      <a:pt x="5234" y="1410"/>
                      <a:pt x="5234" y="1277"/>
                    </a:cubicBezTo>
                    <a:cubicBezTo>
                      <a:pt x="5221" y="1176"/>
                      <a:pt x="5196" y="1050"/>
                      <a:pt x="5158" y="955"/>
                    </a:cubicBezTo>
                    <a:cubicBezTo>
                      <a:pt x="5038" y="948"/>
                      <a:pt x="4911" y="929"/>
                      <a:pt x="4797" y="917"/>
                    </a:cubicBezTo>
                    <a:cubicBezTo>
                      <a:pt x="4696" y="898"/>
                      <a:pt x="4588" y="873"/>
                      <a:pt x="4481" y="841"/>
                    </a:cubicBezTo>
                    <a:cubicBezTo>
                      <a:pt x="4088" y="740"/>
                      <a:pt x="3709" y="588"/>
                      <a:pt x="3335" y="423"/>
                    </a:cubicBezTo>
                    <a:cubicBezTo>
                      <a:pt x="3051" y="297"/>
                      <a:pt x="2817" y="189"/>
                      <a:pt x="2627" y="50"/>
                    </a:cubicBezTo>
                    <a:cubicBezTo>
                      <a:pt x="2601" y="63"/>
                      <a:pt x="2570" y="69"/>
                      <a:pt x="2538" y="69"/>
                    </a:cubicBezTo>
                    <a:cubicBezTo>
                      <a:pt x="2507" y="69"/>
                      <a:pt x="2469" y="63"/>
                      <a:pt x="2437" y="63"/>
                    </a:cubicBezTo>
                    <a:cubicBezTo>
                      <a:pt x="2230" y="32"/>
                      <a:pt x="1937" y="1"/>
                      <a:pt x="1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2;p40">
                <a:extLst>
                  <a:ext uri="{FF2B5EF4-FFF2-40B4-BE49-F238E27FC236}">
                    <a16:creationId xmlns:a16="http://schemas.microsoft.com/office/drawing/2014/main" id="{384B3A29-DF50-46C2-8488-4106834FAB27}"/>
                  </a:ext>
                </a:extLst>
              </p:cNvPr>
              <p:cNvSpPr/>
              <p:nvPr/>
            </p:nvSpPr>
            <p:spPr>
              <a:xfrm>
                <a:off x="-95733" y="2986055"/>
                <a:ext cx="278802" cy="42033"/>
              </a:xfrm>
              <a:custGeom>
                <a:avLst/>
                <a:gdLst/>
                <a:ahLst/>
                <a:cxnLst/>
                <a:rect l="l" t="t" r="r" b="b"/>
                <a:pathLst>
                  <a:path w="5114" h="771" extrusionOk="0">
                    <a:moveTo>
                      <a:pt x="1" y="1"/>
                    </a:moveTo>
                    <a:lnTo>
                      <a:pt x="1" y="1"/>
                    </a:lnTo>
                    <a:cubicBezTo>
                      <a:pt x="96" y="266"/>
                      <a:pt x="285" y="481"/>
                      <a:pt x="646" y="640"/>
                    </a:cubicBezTo>
                    <a:cubicBezTo>
                      <a:pt x="912" y="728"/>
                      <a:pt x="1171" y="760"/>
                      <a:pt x="1488" y="766"/>
                    </a:cubicBezTo>
                    <a:cubicBezTo>
                      <a:pt x="1613" y="769"/>
                      <a:pt x="1727" y="770"/>
                      <a:pt x="1834" y="770"/>
                    </a:cubicBezTo>
                    <a:cubicBezTo>
                      <a:pt x="2309" y="770"/>
                      <a:pt x="2630" y="741"/>
                      <a:pt x="3070" y="627"/>
                    </a:cubicBezTo>
                    <a:cubicBezTo>
                      <a:pt x="3133" y="602"/>
                      <a:pt x="3228" y="595"/>
                      <a:pt x="3342" y="595"/>
                    </a:cubicBezTo>
                    <a:cubicBezTo>
                      <a:pt x="3500" y="595"/>
                      <a:pt x="3683" y="602"/>
                      <a:pt x="3854" y="621"/>
                    </a:cubicBezTo>
                    <a:cubicBezTo>
                      <a:pt x="3956" y="624"/>
                      <a:pt x="4082" y="626"/>
                      <a:pt x="4213" y="626"/>
                    </a:cubicBezTo>
                    <a:cubicBezTo>
                      <a:pt x="4571" y="626"/>
                      <a:pt x="4965" y="614"/>
                      <a:pt x="4993" y="595"/>
                    </a:cubicBezTo>
                    <a:cubicBezTo>
                      <a:pt x="5044" y="576"/>
                      <a:pt x="5082" y="538"/>
                      <a:pt x="5113" y="475"/>
                    </a:cubicBezTo>
                    <a:lnTo>
                      <a:pt x="5113" y="475"/>
                    </a:lnTo>
                    <a:cubicBezTo>
                      <a:pt x="4967" y="499"/>
                      <a:pt x="4834" y="509"/>
                      <a:pt x="4708" y="509"/>
                    </a:cubicBezTo>
                    <a:cubicBezTo>
                      <a:pt x="4334" y="509"/>
                      <a:pt x="4026" y="418"/>
                      <a:pt x="3633" y="323"/>
                    </a:cubicBezTo>
                    <a:cubicBezTo>
                      <a:pt x="3557" y="298"/>
                      <a:pt x="3475" y="285"/>
                      <a:pt x="3386" y="266"/>
                    </a:cubicBezTo>
                    <a:cubicBezTo>
                      <a:pt x="3356" y="259"/>
                      <a:pt x="3271" y="255"/>
                      <a:pt x="3171" y="255"/>
                    </a:cubicBezTo>
                    <a:cubicBezTo>
                      <a:pt x="3017" y="255"/>
                      <a:pt x="2827" y="264"/>
                      <a:pt x="2747" y="279"/>
                    </a:cubicBezTo>
                    <a:cubicBezTo>
                      <a:pt x="2376" y="361"/>
                      <a:pt x="2051" y="421"/>
                      <a:pt x="1706" y="421"/>
                    </a:cubicBezTo>
                    <a:cubicBezTo>
                      <a:pt x="1492" y="421"/>
                      <a:pt x="1271" y="398"/>
                      <a:pt x="1026" y="342"/>
                    </a:cubicBezTo>
                    <a:cubicBezTo>
                      <a:pt x="684" y="260"/>
                      <a:pt x="285" y="20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3;p40">
                <a:extLst>
                  <a:ext uri="{FF2B5EF4-FFF2-40B4-BE49-F238E27FC236}">
                    <a16:creationId xmlns:a16="http://schemas.microsoft.com/office/drawing/2014/main" id="{90F32913-E1DC-4833-8AF0-BCA47430F43C}"/>
                  </a:ext>
                </a:extLst>
              </p:cNvPr>
              <p:cNvSpPr/>
              <p:nvPr/>
            </p:nvSpPr>
            <p:spPr>
              <a:xfrm>
                <a:off x="-62586" y="2187793"/>
                <a:ext cx="48357" cy="120811"/>
              </a:xfrm>
              <a:custGeom>
                <a:avLst/>
                <a:gdLst/>
                <a:ahLst/>
                <a:cxnLst/>
                <a:rect l="l" t="t" r="r" b="b"/>
                <a:pathLst>
                  <a:path w="887" h="2216" extrusionOk="0">
                    <a:moveTo>
                      <a:pt x="886" y="1"/>
                    </a:moveTo>
                    <a:lnTo>
                      <a:pt x="886" y="1"/>
                    </a:lnTo>
                    <a:cubicBezTo>
                      <a:pt x="829" y="89"/>
                      <a:pt x="766" y="178"/>
                      <a:pt x="684" y="222"/>
                    </a:cubicBezTo>
                    <a:cubicBezTo>
                      <a:pt x="639" y="273"/>
                      <a:pt x="513" y="323"/>
                      <a:pt x="367" y="349"/>
                    </a:cubicBezTo>
                    <a:cubicBezTo>
                      <a:pt x="361" y="412"/>
                      <a:pt x="348" y="500"/>
                      <a:pt x="323" y="621"/>
                    </a:cubicBezTo>
                    <a:cubicBezTo>
                      <a:pt x="190" y="1190"/>
                      <a:pt x="0" y="1690"/>
                      <a:pt x="0" y="2215"/>
                    </a:cubicBezTo>
                    <a:cubicBezTo>
                      <a:pt x="101" y="1855"/>
                      <a:pt x="361" y="1317"/>
                      <a:pt x="481" y="1038"/>
                    </a:cubicBezTo>
                    <a:cubicBezTo>
                      <a:pt x="589" y="823"/>
                      <a:pt x="741" y="406"/>
                      <a:pt x="886" y="1"/>
                    </a:cubicBezTo>
                    <a:close/>
                  </a:path>
                </a:pathLst>
              </a:custGeom>
              <a:solidFill>
                <a:srgbClr val="FF4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p40">
                <a:extLst>
                  <a:ext uri="{FF2B5EF4-FFF2-40B4-BE49-F238E27FC236}">
                    <a16:creationId xmlns:a16="http://schemas.microsoft.com/office/drawing/2014/main" id="{7B42E91A-3239-4C28-9A8B-2C5D2E26E430}"/>
                  </a:ext>
                </a:extLst>
              </p:cNvPr>
              <p:cNvSpPr/>
              <p:nvPr/>
            </p:nvSpPr>
            <p:spPr>
              <a:xfrm>
                <a:off x="-175058" y="1843890"/>
                <a:ext cx="169767" cy="434777"/>
              </a:xfrm>
              <a:custGeom>
                <a:avLst/>
                <a:gdLst/>
                <a:ahLst/>
                <a:cxnLst/>
                <a:rect l="l" t="t" r="r" b="b"/>
                <a:pathLst>
                  <a:path w="3114" h="7975" extrusionOk="0">
                    <a:moveTo>
                      <a:pt x="3114" y="0"/>
                    </a:moveTo>
                    <a:lnTo>
                      <a:pt x="3114" y="0"/>
                    </a:lnTo>
                    <a:cubicBezTo>
                      <a:pt x="2860" y="240"/>
                      <a:pt x="2620" y="538"/>
                      <a:pt x="2487" y="702"/>
                    </a:cubicBezTo>
                    <a:cubicBezTo>
                      <a:pt x="1576" y="1898"/>
                      <a:pt x="652" y="3708"/>
                      <a:pt x="279" y="4657"/>
                    </a:cubicBezTo>
                    <a:cubicBezTo>
                      <a:pt x="45" y="5157"/>
                      <a:pt x="0" y="5954"/>
                      <a:pt x="159" y="6612"/>
                    </a:cubicBezTo>
                    <a:cubicBezTo>
                      <a:pt x="171" y="6669"/>
                      <a:pt x="190" y="6739"/>
                      <a:pt x="222" y="6808"/>
                    </a:cubicBezTo>
                    <a:cubicBezTo>
                      <a:pt x="361" y="7144"/>
                      <a:pt x="646" y="7555"/>
                      <a:pt x="880" y="7701"/>
                    </a:cubicBezTo>
                    <a:cubicBezTo>
                      <a:pt x="1152" y="7872"/>
                      <a:pt x="1247" y="7922"/>
                      <a:pt x="1500" y="7973"/>
                    </a:cubicBezTo>
                    <a:cubicBezTo>
                      <a:pt x="1525" y="7973"/>
                      <a:pt x="1581" y="7974"/>
                      <a:pt x="1635" y="7974"/>
                    </a:cubicBezTo>
                    <a:cubicBezTo>
                      <a:pt x="1690" y="7974"/>
                      <a:pt x="1744" y="7973"/>
                      <a:pt x="1766" y="7966"/>
                    </a:cubicBezTo>
                    <a:lnTo>
                      <a:pt x="1867" y="7966"/>
                    </a:lnTo>
                    <a:cubicBezTo>
                      <a:pt x="1880" y="7872"/>
                      <a:pt x="1886" y="7777"/>
                      <a:pt x="1892" y="7701"/>
                    </a:cubicBezTo>
                    <a:cubicBezTo>
                      <a:pt x="1918" y="7523"/>
                      <a:pt x="1981" y="7024"/>
                      <a:pt x="2013" y="6878"/>
                    </a:cubicBezTo>
                    <a:cubicBezTo>
                      <a:pt x="2038" y="6796"/>
                      <a:pt x="2025" y="6733"/>
                      <a:pt x="2057" y="6638"/>
                    </a:cubicBezTo>
                    <a:cubicBezTo>
                      <a:pt x="2013" y="6612"/>
                      <a:pt x="1981" y="6581"/>
                      <a:pt x="1962" y="6524"/>
                    </a:cubicBezTo>
                    <a:lnTo>
                      <a:pt x="1962" y="6492"/>
                    </a:lnTo>
                    <a:cubicBezTo>
                      <a:pt x="1946" y="6495"/>
                      <a:pt x="1930" y="6496"/>
                      <a:pt x="1914" y="6496"/>
                    </a:cubicBezTo>
                    <a:cubicBezTo>
                      <a:pt x="1890" y="6496"/>
                      <a:pt x="1865" y="6493"/>
                      <a:pt x="1835" y="6486"/>
                    </a:cubicBezTo>
                    <a:lnTo>
                      <a:pt x="1823" y="6486"/>
                    </a:lnTo>
                    <a:cubicBezTo>
                      <a:pt x="1785" y="6479"/>
                      <a:pt x="1684" y="6429"/>
                      <a:pt x="1658" y="6404"/>
                    </a:cubicBezTo>
                    <a:cubicBezTo>
                      <a:pt x="1538" y="6321"/>
                      <a:pt x="1437" y="6207"/>
                      <a:pt x="1348" y="6087"/>
                    </a:cubicBezTo>
                    <a:cubicBezTo>
                      <a:pt x="1310" y="6037"/>
                      <a:pt x="1279" y="5980"/>
                      <a:pt x="1234" y="5916"/>
                    </a:cubicBezTo>
                    <a:cubicBezTo>
                      <a:pt x="1101" y="5676"/>
                      <a:pt x="1032" y="5416"/>
                      <a:pt x="975" y="5157"/>
                    </a:cubicBezTo>
                    <a:cubicBezTo>
                      <a:pt x="918" y="4771"/>
                      <a:pt x="962" y="4347"/>
                      <a:pt x="1101" y="3980"/>
                    </a:cubicBezTo>
                    <a:cubicBezTo>
                      <a:pt x="1101" y="3961"/>
                      <a:pt x="1120" y="3948"/>
                      <a:pt x="1127" y="3929"/>
                    </a:cubicBezTo>
                    <a:lnTo>
                      <a:pt x="1127" y="3923"/>
                    </a:lnTo>
                    <a:cubicBezTo>
                      <a:pt x="1139" y="3898"/>
                      <a:pt x="1152" y="3866"/>
                      <a:pt x="1165" y="3841"/>
                    </a:cubicBezTo>
                    <a:lnTo>
                      <a:pt x="1165" y="3841"/>
                    </a:lnTo>
                    <a:cubicBezTo>
                      <a:pt x="1120" y="3898"/>
                      <a:pt x="1127" y="3898"/>
                      <a:pt x="994" y="4107"/>
                    </a:cubicBezTo>
                    <a:cubicBezTo>
                      <a:pt x="848" y="4360"/>
                      <a:pt x="772" y="4537"/>
                      <a:pt x="665" y="4777"/>
                    </a:cubicBezTo>
                    <a:cubicBezTo>
                      <a:pt x="633" y="4822"/>
                      <a:pt x="646" y="4904"/>
                      <a:pt x="564" y="4973"/>
                    </a:cubicBezTo>
                    <a:cubicBezTo>
                      <a:pt x="552" y="4981"/>
                      <a:pt x="537" y="4985"/>
                      <a:pt x="522" y="4985"/>
                    </a:cubicBezTo>
                    <a:cubicBezTo>
                      <a:pt x="487" y="4985"/>
                      <a:pt x="448" y="4966"/>
                      <a:pt x="431" y="4936"/>
                    </a:cubicBezTo>
                    <a:cubicBezTo>
                      <a:pt x="424" y="4910"/>
                      <a:pt x="418" y="4879"/>
                      <a:pt x="424" y="4853"/>
                    </a:cubicBezTo>
                    <a:cubicBezTo>
                      <a:pt x="500" y="4651"/>
                      <a:pt x="570" y="4455"/>
                      <a:pt x="646" y="4246"/>
                    </a:cubicBezTo>
                    <a:cubicBezTo>
                      <a:pt x="734" y="3967"/>
                      <a:pt x="848" y="3695"/>
                      <a:pt x="1032" y="3455"/>
                    </a:cubicBezTo>
                    <a:cubicBezTo>
                      <a:pt x="1152" y="3271"/>
                      <a:pt x="1317" y="3145"/>
                      <a:pt x="1538" y="3126"/>
                    </a:cubicBezTo>
                    <a:lnTo>
                      <a:pt x="1544" y="3126"/>
                    </a:lnTo>
                    <a:cubicBezTo>
                      <a:pt x="1816" y="2626"/>
                      <a:pt x="2107" y="2126"/>
                      <a:pt x="2316" y="1841"/>
                    </a:cubicBezTo>
                    <a:cubicBezTo>
                      <a:pt x="2424" y="1677"/>
                      <a:pt x="2544" y="1563"/>
                      <a:pt x="2671" y="1487"/>
                    </a:cubicBezTo>
                    <a:cubicBezTo>
                      <a:pt x="2709" y="1259"/>
                      <a:pt x="2766" y="1025"/>
                      <a:pt x="2822" y="804"/>
                    </a:cubicBezTo>
                    <a:cubicBezTo>
                      <a:pt x="2892" y="532"/>
                      <a:pt x="2993" y="259"/>
                      <a:pt x="3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5;p40">
                <a:extLst>
                  <a:ext uri="{FF2B5EF4-FFF2-40B4-BE49-F238E27FC236}">
                    <a16:creationId xmlns:a16="http://schemas.microsoft.com/office/drawing/2014/main" id="{660FA012-5116-46D5-8CBE-14721B99AC12}"/>
                  </a:ext>
                </a:extLst>
              </p:cNvPr>
              <p:cNvSpPr/>
              <p:nvPr/>
            </p:nvSpPr>
            <p:spPr>
              <a:xfrm>
                <a:off x="492795" y="1143653"/>
                <a:ext cx="138038" cy="110234"/>
              </a:xfrm>
              <a:custGeom>
                <a:avLst/>
                <a:gdLst/>
                <a:ahLst/>
                <a:cxnLst/>
                <a:rect l="l" t="t" r="r" b="b"/>
                <a:pathLst>
                  <a:path w="2532" h="2022" extrusionOk="0">
                    <a:moveTo>
                      <a:pt x="774" y="532"/>
                    </a:moveTo>
                    <a:cubicBezTo>
                      <a:pt x="799" y="532"/>
                      <a:pt x="826" y="536"/>
                      <a:pt x="855" y="543"/>
                    </a:cubicBezTo>
                    <a:cubicBezTo>
                      <a:pt x="1076" y="613"/>
                      <a:pt x="1253" y="771"/>
                      <a:pt x="1431" y="923"/>
                    </a:cubicBezTo>
                    <a:cubicBezTo>
                      <a:pt x="1551" y="1043"/>
                      <a:pt x="1753" y="1182"/>
                      <a:pt x="1696" y="1372"/>
                    </a:cubicBezTo>
                    <a:cubicBezTo>
                      <a:pt x="1660" y="1450"/>
                      <a:pt x="1580" y="1480"/>
                      <a:pt x="1478" y="1480"/>
                    </a:cubicBezTo>
                    <a:cubicBezTo>
                      <a:pt x="1205" y="1480"/>
                      <a:pt x="774" y="1263"/>
                      <a:pt x="608" y="1157"/>
                    </a:cubicBezTo>
                    <a:cubicBezTo>
                      <a:pt x="557" y="1132"/>
                      <a:pt x="494" y="1094"/>
                      <a:pt x="462" y="1049"/>
                    </a:cubicBezTo>
                    <a:cubicBezTo>
                      <a:pt x="443" y="1005"/>
                      <a:pt x="450" y="955"/>
                      <a:pt x="462" y="917"/>
                    </a:cubicBezTo>
                    <a:lnTo>
                      <a:pt x="462" y="904"/>
                    </a:lnTo>
                    <a:cubicBezTo>
                      <a:pt x="485" y="725"/>
                      <a:pt x="586" y="532"/>
                      <a:pt x="774" y="532"/>
                    </a:cubicBezTo>
                    <a:close/>
                    <a:moveTo>
                      <a:pt x="520" y="0"/>
                    </a:moveTo>
                    <a:cubicBezTo>
                      <a:pt x="487" y="0"/>
                      <a:pt x="461" y="6"/>
                      <a:pt x="412" y="24"/>
                    </a:cubicBezTo>
                    <a:lnTo>
                      <a:pt x="387" y="43"/>
                    </a:lnTo>
                    <a:cubicBezTo>
                      <a:pt x="260" y="170"/>
                      <a:pt x="349" y="62"/>
                      <a:pt x="209" y="265"/>
                    </a:cubicBezTo>
                    <a:cubicBezTo>
                      <a:pt x="95" y="543"/>
                      <a:pt x="1" y="613"/>
                      <a:pt x="1" y="1037"/>
                    </a:cubicBezTo>
                    <a:cubicBezTo>
                      <a:pt x="20" y="1075"/>
                      <a:pt x="7" y="1075"/>
                      <a:pt x="20" y="1144"/>
                    </a:cubicBezTo>
                    <a:cubicBezTo>
                      <a:pt x="45" y="1170"/>
                      <a:pt x="51" y="1182"/>
                      <a:pt x="51" y="1195"/>
                    </a:cubicBezTo>
                    <a:cubicBezTo>
                      <a:pt x="63" y="1211"/>
                      <a:pt x="72" y="1227"/>
                      <a:pt x="79" y="1244"/>
                    </a:cubicBezTo>
                    <a:lnTo>
                      <a:pt x="79" y="1244"/>
                    </a:lnTo>
                    <a:cubicBezTo>
                      <a:pt x="79" y="1244"/>
                      <a:pt x="79" y="1244"/>
                      <a:pt x="79" y="1244"/>
                    </a:cubicBezTo>
                    <a:lnTo>
                      <a:pt x="79" y="1244"/>
                    </a:lnTo>
                    <a:cubicBezTo>
                      <a:pt x="77" y="1244"/>
                      <a:pt x="82" y="1257"/>
                      <a:pt x="89" y="1277"/>
                    </a:cubicBezTo>
                    <a:cubicBezTo>
                      <a:pt x="87" y="1265"/>
                      <a:pt x="83" y="1254"/>
                      <a:pt x="79" y="1244"/>
                    </a:cubicBezTo>
                    <a:lnTo>
                      <a:pt x="79" y="1244"/>
                    </a:lnTo>
                    <a:cubicBezTo>
                      <a:pt x="81" y="1245"/>
                      <a:pt x="88" y="1255"/>
                      <a:pt x="102" y="1277"/>
                    </a:cubicBezTo>
                    <a:cubicBezTo>
                      <a:pt x="108" y="1296"/>
                      <a:pt x="127" y="1309"/>
                      <a:pt x="140" y="1322"/>
                    </a:cubicBezTo>
                    <a:cubicBezTo>
                      <a:pt x="165" y="1334"/>
                      <a:pt x="152" y="1334"/>
                      <a:pt x="203" y="1372"/>
                    </a:cubicBezTo>
                    <a:cubicBezTo>
                      <a:pt x="488" y="1587"/>
                      <a:pt x="1380" y="1840"/>
                      <a:pt x="2013" y="1992"/>
                    </a:cubicBezTo>
                    <a:cubicBezTo>
                      <a:pt x="2025" y="1992"/>
                      <a:pt x="2032" y="1992"/>
                      <a:pt x="2038" y="1999"/>
                    </a:cubicBezTo>
                    <a:cubicBezTo>
                      <a:pt x="2044" y="1999"/>
                      <a:pt x="2070" y="1999"/>
                      <a:pt x="2108" y="2018"/>
                    </a:cubicBezTo>
                    <a:lnTo>
                      <a:pt x="2139" y="2018"/>
                    </a:lnTo>
                    <a:cubicBezTo>
                      <a:pt x="2220" y="2020"/>
                      <a:pt x="2266" y="2021"/>
                      <a:pt x="2296" y="2021"/>
                    </a:cubicBezTo>
                    <a:cubicBezTo>
                      <a:pt x="2348" y="2021"/>
                      <a:pt x="2353" y="2017"/>
                      <a:pt x="2418" y="2005"/>
                    </a:cubicBezTo>
                    <a:cubicBezTo>
                      <a:pt x="2532" y="1999"/>
                      <a:pt x="2462" y="1587"/>
                      <a:pt x="2127" y="1119"/>
                    </a:cubicBezTo>
                    <a:cubicBezTo>
                      <a:pt x="2006" y="948"/>
                      <a:pt x="1488" y="499"/>
                      <a:pt x="1361" y="404"/>
                    </a:cubicBezTo>
                    <a:cubicBezTo>
                      <a:pt x="1121" y="233"/>
                      <a:pt x="905" y="62"/>
                      <a:pt x="608" y="5"/>
                    </a:cubicBezTo>
                    <a:cubicBezTo>
                      <a:pt x="569" y="3"/>
                      <a:pt x="543" y="0"/>
                      <a:pt x="5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6;p40">
                <a:extLst>
                  <a:ext uri="{FF2B5EF4-FFF2-40B4-BE49-F238E27FC236}">
                    <a16:creationId xmlns:a16="http://schemas.microsoft.com/office/drawing/2014/main" id="{8FEAF332-D618-4E96-AE32-2FD925A7D8D7}"/>
                  </a:ext>
                </a:extLst>
              </p:cNvPr>
              <p:cNvSpPr/>
              <p:nvPr/>
            </p:nvSpPr>
            <p:spPr>
              <a:xfrm>
                <a:off x="422793" y="1735561"/>
                <a:ext cx="139728" cy="147361"/>
              </a:xfrm>
              <a:custGeom>
                <a:avLst/>
                <a:gdLst/>
                <a:ahLst/>
                <a:cxnLst/>
                <a:rect l="l" t="t" r="r" b="b"/>
                <a:pathLst>
                  <a:path w="2563" h="2703" extrusionOk="0">
                    <a:moveTo>
                      <a:pt x="626" y="0"/>
                    </a:moveTo>
                    <a:cubicBezTo>
                      <a:pt x="430" y="120"/>
                      <a:pt x="215" y="228"/>
                      <a:pt x="0" y="323"/>
                    </a:cubicBezTo>
                    <a:cubicBezTo>
                      <a:pt x="386" y="336"/>
                      <a:pt x="778" y="418"/>
                      <a:pt x="1101" y="652"/>
                    </a:cubicBezTo>
                    <a:cubicBezTo>
                      <a:pt x="1114" y="658"/>
                      <a:pt x="1126" y="665"/>
                      <a:pt x="1139" y="671"/>
                    </a:cubicBezTo>
                    <a:cubicBezTo>
                      <a:pt x="1145" y="684"/>
                      <a:pt x="1158" y="684"/>
                      <a:pt x="1158" y="690"/>
                    </a:cubicBezTo>
                    <a:cubicBezTo>
                      <a:pt x="1209" y="722"/>
                      <a:pt x="1240" y="778"/>
                      <a:pt x="1253" y="829"/>
                    </a:cubicBezTo>
                    <a:cubicBezTo>
                      <a:pt x="1291" y="854"/>
                      <a:pt x="1335" y="886"/>
                      <a:pt x="1373" y="918"/>
                    </a:cubicBezTo>
                    <a:cubicBezTo>
                      <a:pt x="1462" y="981"/>
                      <a:pt x="1544" y="1063"/>
                      <a:pt x="1614" y="1145"/>
                    </a:cubicBezTo>
                    <a:cubicBezTo>
                      <a:pt x="1816" y="1392"/>
                      <a:pt x="2063" y="1898"/>
                      <a:pt x="2132" y="2082"/>
                    </a:cubicBezTo>
                    <a:cubicBezTo>
                      <a:pt x="2215" y="2284"/>
                      <a:pt x="2335" y="2493"/>
                      <a:pt x="2379" y="2702"/>
                    </a:cubicBezTo>
                    <a:cubicBezTo>
                      <a:pt x="2417" y="2556"/>
                      <a:pt x="2468" y="2405"/>
                      <a:pt x="2506" y="2253"/>
                    </a:cubicBezTo>
                    <a:cubicBezTo>
                      <a:pt x="2525" y="2183"/>
                      <a:pt x="2544" y="2114"/>
                      <a:pt x="2563" y="2031"/>
                    </a:cubicBezTo>
                    <a:cubicBezTo>
                      <a:pt x="2537" y="1968"/>
                      <a:pt x="2537" y="1892"/>
                      <a:pt x="2512" y="1835"/>
                    </a:cubicBezTo>
                    <a:cubicBezTo>
                      <a:pt x="2506" y="1804"/>
                      <a:pt x="2468" y="1696"/>
                      <a:pt x="2461" y="1658"/>
                    </a:cubicBezTo>
                    <a:lnTo>
                      <a:pt x="2442" y="1626"/>
                    </a:lnTo>
                    <a:cubicBezTo>
                      <a:pt x="2398" y="1557"/>
                      <a:pt x="2360" y="1481"/>
                      <a:pt x="2310" y="1411"/>
                    </a:cubicBezTo>
                    <a:lnTo>
                      <a:pt x="2310" y="1411"/>
                    </a:lnTo>
                    <a:lnTo>
                      <a:pt x="2335" y="1430"/>
                    </a:lnTo>
                    <a:cubicBezTo>
                      <a:pt x="2183" y="1272"/>
                      <a:pt x="2113" y="1076"/>
                      <a:pt x="1987" y="918"/>
                    </a:cubicBezTo>
                    <a:cubicBezTo>
                      <a:pt x="1740" y="544"/>
                      <a:pt x="1190" y="260"/>
                      <a:pt x="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7;p40">
                <a:extLst>
                  <a:ext uri="{FF2B5EF4-FFF2-40B4-BE49-F238E27FC236}">
                    <a16:creationId xmlns:a16="http://schemas.microsoft.com/office/drawing/2014/main" id="{8925CFE1-300B-4238-84E5-427738F92A8B}"/>
                  </a:ext>
                </a:extLst>
              </p:cNvPr>
              <p:cNvSpPr/>
              <p:nvPr/>
            </p:nvSpPr>
            <p:spPr>
              <a:xfrm>
                <a:off x="-120539" y="998306"/>
                <a:ext cx="855543" cy="812474"/>
              </a:xfrm>
              <a:custGeom>
                <a:avLst/>
                <a:gdLst/>
                <a:ahLst/>
                <a:cxnLst/>
                <a:rect l="l" t="t" r="r" b="b"/>
                <a:pathLst>
                  <a:path w="15693" h="14903" extrusionOk="0">
                    <a:moveTo>
                      <a:pt x="11717" y="2380"/>
                    </a:moveTo>
                    <a:cubicBezTo>
                      <a:pt x="12018" y="2380"/>
                      <a:pt x="12364" y="2554"/>
                      <a:pt x="12693" y="2754"/>
                    </a:cubicBezTo>
                    <a:cubicBezTo>
                      <a:pt x="13199" y="3045"/>
                      <a:pt x="13769" y="3481"/>
                      <a:pt x="13971" y="4127"/>
                    </a:cubicBezTo>
                    <a:cubicBezTo>
                      <a:pt x="14147" y="4805"/>
                      <a:pt x="13843" y="5044"/>
                      <a:pt x="13371" y="5044"/>
                    </a:cubicBezTo>
                    <a:cubicBezTo>
                      <a:pt x="13148" y="5044"/>
                      <a:pt x="12888" y="4990"/>
                      <a:pt x="12624" y="4905"/>
                    </a:cubicBezTo>
                    <a:cubicBezTo>
                      <a:pt x="11871" y="4671"/>
                      <a:pt x="11048" y="4500"/>
                      <a:pt x="10997" y="3975"/>
                    </a:cubicBezTo>
                    <a:cubicBezTo>
                      <a:pt x="10985" y="3956"/>
                      <a:pt x="10985" y="3931"/>
                      <a:pt x="10985" y="3912"/>
                    </a:cubicBezTo>
                    <a:cubicBezTo>
                      <a:pt x="10972" y="3785"/>
                      <a:pt x="10953" y="3741"/>
                      <a:pt x="10997" y="3671"/>
                    </a:cubicBezTo>
                    <a:cubicBezTo>
                      <a:pt x="10985" y="3557"/>
                      <a:pt x="10985" y="3462"/>
                      <a:pt x="10985" y="3424"/>
                    </a:cubicBezTo>
                    <a:cubicBezTo>
                      <a:pt x="10985" y="3304"/>
                      <a:pt x="10997" y="3197"/>
                      <a:pt x="11029" y="3076"/>
                    </a:cubicBezTo>
                    <a:lnTo>
                      <a:pt x="11029" y="3102"/>
                    </a:lnTo>
                    <a:cubicBezTo>
                      <a:pt x="11067" y="2912"/>
                      <a:pt x="11061" y="2943"/>
                      <a:pt x="11143" y="2735"/>
                    </a:cubicBezTo>
                    <a:cubicBezTo>
                      <a:pt x="11292" y="2478"/>
                      <a:pt x="11492" y="2380"/>
                      <a:pt x="11717" y="2380"/>
                    </a:cubicBezTo>
                    <a:close/>
                    <a:moveTo>
                      <a:pt x="7104" y="0"/>
                    </a:moveTo>
                    <a:cubicBezTo>
                      <a:pt x="6798" y="0"/>
                      <a:pt x="6507" y="23"/>
                      <a:pt x="6239" y="71"/>
                    </a:cubicBezTo>
                    <a:cubicBezTo>
                      <a:pt x="4398" y="362"/>
                      <a:pt x="2316" y="1311"/>
                      <a:pt x="1139" y="2640"/>
                    </a:cubicBezTo>
                    <a:cubicBezTo>
                      <a:pt x="570" y="3279"/>
                      <a:pt x="190" y="3810"/>
                      <a:pt x="38" y="4544"/>
                    </a:cubicBezTo>
                    <a:cubicBezTo>
                      <a:pt x="0" y="4753"/>
                      <a:pt x="51" y="5019"/>
                      <a:pt x="152" y="5202"/>
                    </a:cubicBezTo>
                    <a:cubicBezTo>
                      <a:pt x="184" y="5266"/>
                      <a:pt x="222" y="5316"/>
                      <a:pt x="272" y="5354"/>
                    </a:cubicBezTo>
                    <a:lnTo>
                      <a:pt x="285" y="5367"/>
                    </a:lnTo>
                    <a:cubicBezTo>
                      <a:pt x="317" y="5399"/>
                      <a:pt x="386" y="5456"/>
                      <a:pt x="418" y="5481"/>
                    </a:cubicBezTo>
                    <a:cubicBezTo>
                      <a:pt x="570" y="5576"/>
                      <a:pt x="696" y="5715"/>
                      <a:pt x="684" y="5905"/>
                    </a:cubicBezTo>
                    <a:cubicBezTo>
                      <a:pt x="652" y="6449"/>
                      <a:pt x="506" y="6911"/>
                      <a:pt x="785" y="7525"/>
                    </a:cubicBezTo>
                    <a:cubicBezTo>
                      <a:pt x="829" y="7664"/>
                      <a:pt x="1006" y="7999"/>
                      <a:pt x="1202" y="8316"/>
                    </a:cubicBezTo>
                    <a:cubicBezTo>
                      <a:pt x="1221" y="8347"/>
                      <a:pt x="1240" y="8379"/>
                      <a:pt x="1259" y="8417"/>
                    </a:cubicBezTo>
                    <a:lnTo>
                      <a:pt x="1259" y="7942"/>
                    </a:lnTo>
                    <a:cubicBezTo>
                      <a:pt x="1266" y="7158"/>
                      <a:pt x="1367" y="6190"/>
                      <a:pt x="1671" y="5316"/>
                    </a:cubicBezTo>
                    <a:cubicBezTo>
                      <a:pt x="1633" y="5316"/>
                      <a:pt x="1588" y="5304"/>
                      <a:pt x="1550" y="5291"/>
                    </a:cubicBezTo>
                    <a:cubicBezTo>
                      <a:pt x="1418" y="5221"/>
                      <a:pt x="1424" y="5000"/>
                      <a:pt x="1576" y="4943"/>
                    </a:cubicBezTo>
                    <a:cubicBezTo>
                      <a:pt x="1822" y="4886"/>
                      <a:pt x="2455" y="4816"/>
                      <a:pt x="2854" y="4665"/>
                    </a:cubicBezTo>
                    <a:cubicBezTo>
                      <a:pt x="3316" y="4525"/>
                      <a:pt x="3639" y="4367"/>
                      <a:pt x="4119" y="4095"/>
                    </a:cubicBezTo>
                    <a:cubicBezTo>
                      <a:pt x="4366" y="3931"/>
                      <a:pt x="4607" y="3766"/>
                      <a:pt x="4815" y="3564"/>
                    </a:cubicBezTo>
                    <a:cubicBezTo>
                      <a:pt x="4860" y="3513"/>
                      <a:pt x="4898" y="3462"/>
                      <a:pt x="4929" y="3424"/>
                    </a:cubicBezTo>
                    <a:cubicBezTo>
                      <a:pt x="5050" y="3273"/>
                      <a:pt x="5037" y="3279"/>
                      <a:pt x="5113" y="3203"/>
                    </a:cubicBezTo>
                    <a:cubicBezTo>
                      <a:pt x="5162" y="3136"/>
                      <a:pt x="5240" y="3071"/>
                      <a:pt x="5320" y="3071"/>
                    </a:cubicBezTo>
                    <a:cubicBezTo>
                      <a:pt x="5352" y="3071"/>
                      <a:pt x="5385" y="3082"/>
                      <a:pt x="5417" y="3108"/>
                    </a:cubicBezTo>
                    <a:cubicBezTo>
                      <a:pt x="5511" y="3178"/>
                      <a:pt x="5499" y="3273"/>
                      <a:pt x="5448" y="3355"/>
                    </a:cubicBezTo>
                    <a:cubicBezTo>
                      <a:pt x="5448" y="3355"/>
                      <a:pt x="5442" y="3361"/>
                      <a:pt x="5436" y="3374"/>
                    </a:cubicBezTo>
                    <a:cubicBezTo>
                      <a:pt x="5088" y="3905"/>
                      <a:pt x="4651" y="4367"/>
                      <a:pt x="4360" y="4778"/>
                    </a:cubicBezTo>
                    <a:cubicBezTo>
                      <a:pt x="4259" y="4949"/>
                      <a:pt x="4246" y="5000"/>
                      <a:pt x="4246" y="5063"/>
                    </a:cubicBezTo>
                    <a:cubicBezTo>
                      <a:pt x="4266" y="5065"/>
                      <a:pt x="4290" y="5067"/>
                      <a:pt x="4318" y="5067"/>
                    </a:cubicBezTo>
                    <a:cubicBezTo>
                      <a:pt x="4676" y="5067"/>
                      <a:pt x="5648" y="4871"/>
                      <a:pt x="6353" y="4355"/>
                    </a:cubicBezTo>
                    <a:cubicBezTo>
                      <a:pt x="6834" y="3994"/>
                      <a:pt x="7397" y="3355"/>
                      <a:pt x="7783" y="2583"/>
                    </a:cubicBezTo>
                    <a:cubicBezTo>
                      <a:pt x="7801" y="2549"/>
                      <a:pt x="7831" y="2534"/>
                      <a:pt x="7862" y="2534"/>
                    </a:cubicBezTo>
                    <a:cubicBezTo>
                      <a:pt x="7918" y="2534"/>
                      <a:pt x="7975" y="2581"/>
                      <a:pt x="7967" y="2646"/>
                    </a:cubicBezTo>
                    <a:cubicBezTo>
                      <a:pt x="7834" y="2975"/>
                      <a:pt x="7656" y="3279"/>
                      <a:pt x="7473" y="3583"/>
                    </a:cubicBezTo>
                    <a:cubicBezTo>
                      <a:pt x="7365" y="3772"/>
                      <a:pt x="7106" y="4196"/>
                      <a:pt x="6828" y="4468"/>
                    </a:cubicBezTo>
                    <a:cubicBezTo>
                      <a:pt x="6885" y="4462"/>
                      <a:pt x="6929" y="4443"/>
                      <a:pt x="6986" y="4430"/>
                    </a:cubicBezTo>
                    <a:cubicBezTo>
                      <a:pt x="7220" y="4348"/>
                      <a:pt x="7739" y="4032"/>
                      <a:pt x="7973" y="3804"/>
                    </a:cubicBezTo>
                    <a:cubicBezTo>
                      <a:pt x="8308" y="3519"/>
                      <a:pt x="8612" y="3203"/>
                      <a:pt x="8897" y="2868"/>
                    </a:cubicBezTo>
                    <a:cubicBezTo>
                      <a:pt x="9131" y="2602"/>
                      <a:pt x="9302" y="2406"/>
                      <a:pt x="9491" y="1937"/>
                    </a:cubicBezTo>
                    <a:cubicBezTo>
                      <a:pt x="9510" y="1903"/>
                      <a:pt x="9548" y="1885"/>
                      <a:pt x="9587" y="1885"/>
                    </a:cubicBezTo>
                    <a:cubicBezTo>
                      <a:pt x="9626" y="1885"/>
                      <a:pt x="9665" y="1903"/>
                      <a:pt x="9688" y="1937"/>
                    </a:cubicBezTo>
                    <a:cubicBezTo>
                      <a:pt x="9732" y="2032"/>
                      <a:pt x="9656" y="2127"/>
                      <a:pt x="9624" y="2216"/>
                    </a:cubicBezTo>
                    <a:cubicBezTo>
                      <a:pt x="9624" y="2222"/>
                      <a:pt x="9637" y="2228"/>
                      <a:pt x="9637" y="2235"/>
                    </a:cubicBezTo>
                    <a:cubicBezTo>
                      <a:pt x="9612" y="2475"/>
                      <a:pt x="9574" y="2576"/>
                      <a:pt x="9586" y="2849"/>
                    </a:cubicBezTo>
                    <a:cubicBezTo>
                      <a:pt x="9593" y="3247"/>
                      <a:pt x="9713" y="3690"/>
                      <a:pt x="9877" y="4051"/>
                    </a:cubicBezTo>
                    <a:cubicBezTo>
                      <a:pt x="10093" y="4411"/>
                      <a:pt x="10365" y="4658"/>
                      <a:pt x="10827" y="4880"/>
                    </a:cubicBezTo>
                    <a:cubicBezTo>
                      <a:pt x="10909" y="4918"/>
                      <a:pt x="11428" y="5101"/>
                      <a:pt x="11459" y="5126"/>
                    </a:cubicBezTo>
                    <a:cubicBezTo>
                      <a:pt x="11459" y="5145"/>
                      <a:pt x="11769" y="5133"/>
                      <a:pt x="11769" y="5323"/>
                    </a:cubicBezTo>
                    <a:cubicBezTo>
                      <a:pt x="11752" y="5446"/>
                      <a:pt x="11681" y="5475"/>
                      <a:pt x="11613" y="5475"/>
                    </a:cubicBezTo>
                    <a:cubicBezTo>
                      <a:pt x="11580" y="5475"/>
                      <a:pt x="11548" y="5468"/>
                      <a:pt x="11523" y="5462"/>
                    </a:cubicBezTo>
                    <a:cubicBezTo>
                      <a:pt x="11352" y="5443"/>
                      <a:pt x="11409" y="5443"/>
                      <a:pt x="11289" y="5424"/>
                    </a:cubicBezTo>
                    <a:cubicBezTo>
                      <a:pt x="11263" y="5418"/>
                      <a:pt x="11238" y="5418"/>
                      <a:pt x="11219" y="5411"/>
                    </a:cubicBezTo>
                    <a:lnTo>
                      <a:pt x="11219" y="5411"/>
                    </a:lnTo>
                    <a:cubicBezTo>
                      <a:pt x="11232" y="5607"/>
                      <a:pt x="11282" y="5715"/>
                      <a:pt x="11396" y="5936"/>
                    </a:cubicBezTo>
                    <a:cubicBezTo>
                      <a:pt x="11523" y="6139"/>
                      <a:pt x="11611" y="6221"/>
                      <a:pt x="11801" y="6341"/>
                    </a:cubicBezTo>
                    <a:cubicBezTo>
                      <a:pt x="11991" y="6468"/>
                      <a:pt x="12314" y="6563"/>
                      <a:pt x="12244" y="6854"/>
                    </a:cubicBezTo>
                    <a:cubicBezTo>
                      <a:pt x="12250" y="6905"/>
                      <a:pt x="12117" y="7227"/>
                      <a:pt x="12073" y="7487"/>
                    </a:cubicBezTo>
                    <a:cubicBezTo>
                      <a:pt x="12029" y="7689"/>
                      <a:pt x="12016" y="8018"/>
                      <a:pt x="12041" y="8322"/>
                    </a:cubicBezTo>
                    <a:cubicBezTo>
                      <a:pt x="12048" y="8499"/>
                      <a:pt x="12212" y="9081"/>
                      <a:pt x="12364" y="9505"/>
                    </a:cubicBezTo>
                    <a:cubicBezTo>
                      <a:pt x="12421" y="9467"/>
                      <a:pt x="12465" y="9417"/>
                      <a:pt x="12522" y="9379"/>
                    </a:cubicBezTo>
                    <a:cubicBezTo>
                      <a:pt x="12776" y="9193"/>
                      <a:pt x="13228" y="9068"/>
                      <a:pt x="13390" y="9068"/>
                    </a:cubicBezTo>
                    <a:cubicBezTo>
                      <a:pt x="13394" y="9068"/>
                      <a:pt x="13398" y="9068"/>
                      <a:pt x="13402" y="9069"/>
                    </a:cubicBezTo>
                    <a:cubicBezTo>
                      <a:pt x="13971" y="9081"/>
                      <a:pt x="14427" y="9537"/>
                      <a:pt x="14459" y="10100"/>
                    </a:cubicBezTo>
                    <a:cubicBezTo>
                      <a:pt x="14509" y="10904"/>
                      <a:pt x="14066" y="11720"/>
                      <a:pt x="13383" y="12150"/>
                    </a:cubicBezTo>
                    <a:cubicBezTo>
                      <a:pt x="13052" y="12357"/>
                      <a:pt x="12668" y="12447"/>
                      <a:pt x="12285" y="12447"/>
                    </a:cubicBezTo>
                    <a:cubicBezTo>
                      <a:pt x="12139" y="12447"/>
                      <a:pt x="11994" y="12434"/>
                      <a:pt x="11852" y="12410"/>
                    </a:cubicBezTo>
                    <a:cubicBezTo>
                      <a:pt x="11839" y="12441"/>
                      <a:pt x="11826" y="12479"/>
                      <a:pt x="11801" y="12504"/>
                    </a:cubicBezTo>
                    <a:cubicBezTo>
                      <a:pt x="11700" y="12625"/>
                      <a:pt x="11586" y="12732"/>
                      <a:pt x="11478" y="12846"/>
                    </a:cubicBezTo>
                    <a:cubicBezTo>
                      <a:pt x="11295" y="13011"/>
                      <a:pt x="11105" y="13162"/>
                      <a:pt x="10903" y="13295"/>
                    </a:cubicBezTo>
                    <a:cubicBezTo>
                      <a:pt x="11010" y="13333"/>
                      <a:pt x="11130" y="13371"/>
                      <a:pt x="11257" y="13435"/>
                    </a:cubicBezTo>
                    <a:cubicBezTo>
                      <a:pt x="11852" y="13669"/>
                      <a:pt x="12390" y="14131"/>
                      <a:pt x="12567" y="14751"/>
                    </a:cubicBezTo>
                    <a:cubicBezTo>
                      <a:pt x="12567" y="14732"/>
                      <a:pt x="12560" y="14725"/>
                      <a:pt x="12560" y="14719"/>
                    </a:cubicBezTo>
                    <a:lnTo>
                      <a:pt x="12560" y="14719"/>
                    </a:lnTo>
                    <a:lnTo>
                      <a:pt x="12567" y="14725"/>
                    </a:lnTo>
                    <a:cubicBezTo>
                      <a:pt x="12586" y="14782"/>
                      <a:pt x="12617" y="14839"/>
                      <a:pt x="12630" y="14903"/>
                    </a:cubicBezTo>
                    <a:cubicBezTo>
                      <a:pt x="12681" y="14637"/>
                      <a:pt x="12738" y="14365"/>
                      <a:pt x="12807" y="14093"/>
                    </a:cubicBezTo>
                    <a:cubicBezTo>
                      <a:pt x="12845" y="13953"/>
                      <a:pt x="12896" y="13814"/>
                      <a:pt x="12902" y="13814"/>
                    </a:cubicBezTo>
                    <a:cubicBezTo>
                      <a:pt x="12915" y="13783"/>
                      <a:pt x="12934" y="13751"/>
                      <a:pt x="12959" y="13732"/>
                    </a:cubicBezTo>
                    <a:cubicBezTo>
                      <a:pt x="13008" y="13670"/>
                      <a:pt x="13051" y="13591"/>
                      <a:pt x="13118" y="13546"/>
                    </a:cubicBezTo>
                    <a:lnTo>
                      <a:pt x="13118" y="13546"/>
                    </a:lnTo>
                    <a:cubicBezTo>
                      <a:pt x="13117" y="13547"/>
                      <a:pt x="13117" y="13548"/>
                      <a:pt x="13117" y="13548"/>
                    </a:cubicBezTo>
                    <a:cubicBezTo>
                      <a:pt x="13118" y="13547"/>
                      <a:pt x="13120" y="13545"/>
                      <a:pt x="13121" y="13544"/>
                    </a:cubicBezTo>
                    <a:lnTo>
                      <a:pt x="13121" y="13544"/>
                    </a:lnTo>
                    <a:cubicBezTo>
                      <a:pt x="13122" y="13543"/>
                      <a:pt x="13123" y="13543"/>
                      <a:pt x="13124" y="13542"/>
                    </a:cubicBezTo>
                    <a:lnTo>
                      <a:pt x="13124" y="13542"/>
                    </a:lnTo>
                    <a:cubicBezTo>
                      <a:pt x="13123" y="13542"/>
                      <a:pt x="13123" y="13542"/>
                      <a:pt x="13122" y="13542"/>
                    </a:cubicBezTo>
                    <a:lnTo>
                      <a:pt x="13122" y="13542"/>
                    </a:lnTo>
                    <a:cubicBezTo>
                      <a:pt x="13141" y="13521"/>
                      <a:pt x="13164" y="13508"/>
                      <a:pt x="13193" y="13485"/>
                    </a:cubicBezTo>
                    <a:cubicBezTo>
                      <a:pt x="13268" y="13434"/>
                      <a:pt x="13346" y="13409"/>
                      <a:pt x="13423" y="13409"/>
                    </a:cubicBezTo>
                    <a:cubicBezTo>
                      <a:pt x="13469" y="13409"/>
                      <a:pt x="13515" y="13418"/>
                      <a:pt x="13560" y="13435"/>
                    </a:cubicBezTo>
                    <a:cubicBezTo>
                      <a:pt x="13573" y="13422"/>
                      <a:pt x="13592" y="13416"/>
                      <a:pt x="13604" y="13403"/>
                    </a:cubicBezTo>
                    <a:cubicBezTo>
                      <a:pt x="13604" y="13403"/>
                      <a:pt x="13611" y="13403"/>
                      <a:pt x="13630" y="13397"/>
                    </a:cubicBezTo>
                    <a:lnTo>
                      <a:pt x="13642" y="13397"/>
                    </a:lnTo>
                    <a:cubicBezTo>
                      <a:pt x="13655" y="13397"/>
                      <a:pt x="13655" y="13397"/>
                      <a:pt x="13655" y="13390"/>
                    </a:cubicBezTo>
                    <a:cubicBezTo>
                      <a:pt x="13687" y="13384"/>
                      <a:pt x="13687" y="13384"/>
                      <a:pt x="13668" y="13384"/>
                    </a:cubicBezTo>
                    <a:cubicBezTo>
                      <a:pt x="13737" y="13352"/>
                      <a:pt x="13801" y="13308"/>
                      <a:pt x="13864" y="13270"/>
                    </a:cubicBezTo>
                    <a:cubicBezTo>
                      <a:pt x="13946" y="13207"/>
                      <a:pt x="14098" y="13080"/>
                      <a:pt x="14237" y="12922"/>
                    </a:cubicBezTo>
                    <a:cubicBezTo>
                      <a:pt x="14250" y="12909"/>
                      <a:pt x="14262" y="12890"/>
                      <a:pt x="14275" y="12884"/>
                    </a:cubicBezTo>
                    <a:cubicBezTo>
                      <a:pt x="14281" y="12878"/>
                      <a:pt x="14294" y="12859"/>
                      <a:pt x="14300" y="12846"/>
                    </a:cubicBezTo>
                    <a:cubicBezTo>
                      <a:pt x="14338" y="12795"/>
                      <a:pt x="14389" y="12694"/>
                      <a:pt x="14402" y="12669"/>
                    </a:cubicBezTo>
                    <a:lnTo>
                      <a:pt x="14402" y="12663"/>
                    </a:lnTo>
                    <a:cubicBezTo>
                      <a:pt x="14433" y="12485"/>
                      <a:pt x="14585" y="12372"/>
                      <a:pt x="14762" y="12372"/>
                    </a:cubicBezTo>
                    <a:cubicBezTo>
                      <a:pt x="15256" y="12359"/>
                      <a:pt x="15585" y="12125"/>
                      <a:pt x="15636" y="11853"/>
                    </a:cubicBezTo>
                    <a:cubicBezTo>
                      <a:pt x="15661" y="11777"/>
                      <a:pt x="15692" y="11720"/>
                      <a:pt x="15560" y="11517"/>
                    </a:cubicBezTo>
                    <a:cubicBezTo>
                      <a:pt x="15490" y="11397"/>
                      <a:pt x="15395" y="11340"/>
                      <a:pt x="15237" y="11074"/>
                    </a:cubicBezTo>
                    <a:cubicBezTo>
                      <a:pt x="15079" y="10777"/>
                      <a:pt x="14990" y="10454"/>
                      <a:pt x="14971" y="10132"/>
                    </a:cubicBezTo>
                    <a:cubicBezTo>
                      <a:pt x="14946" y="9587"/>
                      <a:pt x="15047" y="9037"/>
                      <a:pt x="15003" y="8499"/>
                    </a:cubicBezTo>
                    <a:cubicBezTo>
                      <a:pt x="14965" y="7613"/>
                      <a:pt x="14895" y="7094"/>
                      <a:pt x="14800" y="6265"/>
                    </a:cubicBezTo>
                    <a:cubicBezTo>
                      <a:pt x="14762" y="5955"/>
                      <a:pt x="14731" y="5652"/>
                      <a:pt x="14604" y="5139"/>
                    </a:cubicBezTo>
                    <a:cubicBezTo>
                      <a:pt x="14478" y="4658"/>
                      <a:pt x="14224" y="3975"/>
                      <a:pt x="14098" y="3677"/>
                    </a:cubicBezTo>
                    <a:cubicBezTo>
                      <a:pt x="13940" y="3310"/>
                      <a:pt x="13750" y="2962"/>
                      <a:pt x="13541" y="2665"/>
                    </a:cubicBezTo>
                    <a:cubicBezTo>
                      <a:pt x="13282" y="2285"/>
                      <a:pt x="12978" y="1963"/>
                      <a:pt x="12655" y="1741"/>
                    </a:cubicBezTo>
                    <a:cubicBezTo>
                      <a:pt x="12276" y="1469"/>
                      <a:pt x="12010" y="1311"/>
                      <a:pt x="11599" y="1222"/>
                    </a:cubicBezTo>
                    <a:cubicBezTo>
                      <a:pt x="11559" y="1262"/>
                      <a:pt x="11509" y="1284"/>
                      <a:pt x="11458" y="1284"/>
                    </a:cubicBezTo>
                    <a:cubicBezTo>
                      <a:pt x="11411" y="1284"/>
                      <a:pt x="11363" y="1265"/>
                      <a:pt x="11320" y="1222"/>
                    </a:cubicBezTo>
                    <a:cubicBezTo>
                      <a:pt x="11124" y="995"/>
                      <a:pt x="10877" y="931"/>
                      <a:pt x="10529" y="767"/>
                    </a:cubicBezTo>
                    <a:cubicBezTo>
                      <a:pt x="9576" y="313"/>
                      <a:pt x="8245" y="0"/>
                      <a:pt x="7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8;p40">
                <a:extLst>
                  <a:ext uri="{FF2B5EF4-FFF2-40B4-BE49-F238E27FC236}">
                    <a16:creationId xmlns:a16="http://schemas.microsoft.com/office/drawing/2014/main" id="{8D8C2970-B156-4462-A3C2-00798E709BC2}"/>
                  </a:ext>
                </a:extLst>
              </p:cNvPr>
              <p:cNvSpPr/>
              <p:nvPr/>
            </p:nvSpPr>
            <p:spPr>
              <a:xfrm>
                <a:off x="529704" y="1183233"/>
                <a:ext cx="43505" cy="29712"/>
              </a:xfrm>
              <a:custGeom>
                <a:avLst/>
                <a:gdLst/>
                <a:ahLst/>
                <a:cxnLst/>
                <a:rect l="l" t="t" r="r" b="b"/>
                <a:pathLst>
                  <a:path w="798" h="545" extrusionOk="0">
                    <a:moveTo>
                      <a:pt x="96" y="1"/>
                    </a:moveTo>
                    <a:cubicBezTo>
                      <a:pt x="39" y="13"/>
                      <a:pt x="13" y="45"/>
                      <a:pt x="1" y="134"/>
                    </a:cubicBezTo>
                    <a:cubicBezTo>
                      <a:pt x="58" y="165"/>
                      <a:pt x="114" y="216"/>
                      <a:pt x="165" y="235"/>
                    </a:cubicBezTo>
                    <a:cubicBezTo>
                      <a:pt x="412" y="387"/>
                      <a:pt x="576" y="488"/>
                      <a:pt x="798" y="545"/>
                    </a:cubicBezTo>
                    <a:cubicBezTo>
                      <a:pt x="773" y="520"/>
                      <a:pt x="760" y="494"/>
                      <a:pt x="735" y="475"/>
                    </a:cubicBezTo>
                    <a:cubicBezTo>
                      <a:pt x="532" y="235"/>
                      <a:pt x="228" y="7"/>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9;p40">
                <a:extLst>
                  <a:ext uri="{FF2B5EF4-FFF2-40B4-BE49-F238E27FC236}">
                    <a16:creationId xmlns:a16="http://schemas.microsoft.com/office/drawing/2014/main" id="{A7DE5951-78C1-456E-AB74-79DDA1AA324F}"/>
                  </a:ext>
                </a:extLst>
              </p:cNvPr>
              <p:cNvSpPr/>
              <p:nvPr/>
            </p:nvSpPr>
            <p:spPr>
              <a:xfrm>
                <a:off x="227507" y="1661852"/>
                <a:ext cx="65585" cy="68583"/>
              </a:xfrm>
              <a:custGeom>
                <a:avLst/>
                <a:gdLst/>
                <a:ahLst/>
                <a:cxnLst/>
                <a:rect l="l" t="t" r="r" b="b"/>
                <a:pathLst>
                  <a:path w="1203" h="1258" extrusionOk="0">
                    <a:moveTo>
                      <a:pt x="1119" y="1"/>
                    </a:moveTo>
                    <a:cubicBezTo>
                      <a:pt x="1073" y="1"/>
                      <a:pt x="1010" y="5"/>
                      <a:pt x="950" y="17"/>
                    </a:cubicBezTo>
                    <a:cubicBezTo>
                      <a:pt x="671" y="55"/>
                      <a:pt x="197" y="308"/>
                      <a:pt x="1" y="650"/>
                    </a:cubicBezTo>
                    <a:lnTo>
                      <a:pt x="26" y="719"/>
                    </a:lnTo>
                    <a:cubicBezTo>
                      <a:pt x="64" y="903"/>
                      <a:pt x="266" y="1219"/>
                      <a:pt x="450" y="1257"/>
                    </a:cubicBezTo>
                    <a:cubicBezTo>
                      <a:pt x="564" y="1226"/>
                      <a:pt x="520" y="1232"/>
                      <a:pt x="602" y="1181"/>
                    </a:cubicBezTo>
                    <a:cubicBezTo>
                      <a:pt x="773" y="1023"/>
                      <a:pt x="1045" y="492"/>
                      <a:pt x="1203" y="17"/>
                    </a:cubicBezTo>
                    <a:cubicBezTo>
                      <a:pt x="1197" y="17"/>
                      <a:pt x="1184" y="17"/>
                      <a:pt x="1178" y="4"/>
                    </a:cubicBezTo>
                    <a:cubicBezTo>
                      <a:pt x="1166" y="2"/>
                      <a:pt x="1145" y="1"/>
                      <a:pt x="1119" y="1"/>
                    </a:cubicBezTo>
                    <a:close/>
                  </a:path>
                </a:pathLst>
              </a:custGeom>
              <a:solidFill>
                <a:srgbClr val="EA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0;p40">
                <a:extLst>
                  <a:ext uri="{FF2B5EF4-FFF2-40B4-BE49-F238E27FC236}">
                    <a16:creationId xmlns:a16="http://schemas.microsoft.com/office/drawing/2014/main" id="{F40D6D7A-C596-4175-828B-3701D19D9FB2}"/>
                  </a:ext>
                </a:extLst>
              </p:cNvPr>
              <p:cNvSpPr/>
              <p:nvPr/>
            </p:nvSpPr>
            <p:spPr>
              <a:xfrm>
                <a:off x="-68474" y="1153902"/>
                <a:ext cx="727263" cy="637364"/>
              </a:xfrm>
              <a:custGeom>
                <a:avLst/>
                <a:gdLst/>
                <a:ahLst/>
                <a:cxnLst/>
                <a:rect l="l" t="t" r="r" b="b"/>
                <a:pathLst>
                  <a:path w="13340" h="11691" extrusionOk="0">
                    <a:moveTo>
                      <a:pt x="7431" y="3120"/>
                    </a:moveTo>
                    <a:cubicBezTo>
                      <a:pt x="7522" y="3120"/>
                      <a:pt x="7602" y="3182"/>
                      <a:pt x="7682" y="3209"/>
                    </a:cubicBezTo>
                    <a:cubicBezTo>
                      <a:pt x="7923" y="3304"/>
                      <a:pt x="8157" y="3462"/>
                      <a:pt x="8245" y="3557"/>
                    </a:cubicBezTo>
                    <a:cubicBezTo>
                      <a:pt x="8353" y="3665"/>
                      <a:pt x="8404" y="3728"/>
                      <a:pt x="8536" y="3905"/>
                    </a:cubicBezTo>
                    <a:cubicBezTo>
                      <a:pt x="8600" y="3968"/>
                      <a:pt x="8688" y="4152"/>
                      <a:pt x="8486" y="4183"/>
                    </a:cubicBezTo>
                    <a:cubicBezTo>
                      <a:pt x="8410" y="4183"/>
                      <a:pt x="8366" y="4107"/>
                      <a:pt x="8296" y="4057"/>
                    </a:cubicBezTo>
                    <a:cubicBezTo>
                      <a:pt x="8277" y="4051"/>
                      <a:pt x="8239" y="4019"/>
                      <a:pt x="8214" y="3994"/>
                    </a:cubicBezTo>
                    <a:cubicBezTo>
                      <a:pt x="8037" y="3867"/>
                      <a:pt x="7733" y="3665"/>
                      <a:pt x="7334" y="3487"/>
                    </a:cubicBezTo>
                    <a:cubicBezTo>
                      <a:pt x="7182" y="3411"/>
                      <a:pt x="7214" y="3165"/>
                      <a:pt x="7379" y="3127"/>
                    </a:cubicBezTo>
                    <a:cubicBezTo>
                      <a:pt x="7396" y="3122"/>
                      <a:pt x="7414" y="3120"/>
                      <a:pt x="7431" y="3120"/>
                    </a:cubicBezTo>
                    <a:close/>
                    <a:moveTo>
                      <a:pt x="2754" y="3316"/>
                    </a:moveTo>
                    <a:cubicBezTo>
                      <a:pt x="2904" y="3316"/>
                      <a:pt x="2997" y="3516"/>
                      <a:pt x="2899" y="3639"/>
                    </a:cubicBezTo>
                    <a:cubicBezTo>
                      <a:pt x="2709" y="3797"/>
                      <a:pt x="2652" y="3778"/>
                      <a:pt x="2519" y="3918"/>
                    </a:cubicBezTo>
                    <a:cubicBezTo>
                      <a:pt x="2367" y="4057"/>
                      <a:pt x="2152" y="4272"/>
                      <a:pt x="2101" y="4361"/>
                    </a:cubicBezTo>
                    <a:cubicBezTo>
                      <a:pt x="2079" y="4399"/>
                      <a:pt x="2041" y="4415"/>
                      <a:pt x="2001" y="4415"/>
                    </a:cubicBezTo>
                    <a:cubicBezTo>
                      <a:pt x="1930" y="4415"/>
                      <a:pt x="1855" y="4360"/>
                      <a:pt x="1867" y="4278"/>
                    </a:cubicBezTo>
                    <a:cubicBezTo>
                      <a:pt x="1899" y="4177"/>
                      <a:pt x="1899" y="4215"/>
                      <a:pt x="1943" y="4095"/>
                    </a:cubicBezTo>
                    <a:cubicBezTo>
                      <a:pt x="2038" y="3835"/>
                      <a:pt x="2228" y="3620"/>
                      <a:pt x="2449" y="3462"/>
                    </a:cubicBezTo>
                    <a:cubicBezTo>
                      <a:pt x="2544" y="3411"/>
                      <a:pt x="2627" y="3323"/>
                      <a:pt x="2740" y="3317"/>
                    </a:cubicBezTo>
                    <a:cubicBezTo>
                      <a:pt x="2745" y="3316"/>
                      <a:pt x="2750" y="3316"/>
                      <a:pt x="2754" y="3316"/>
                    </a:cubicBezTo>
                    <a:close/>
                    <a:moveTo>
                      <a:pt x="7269" y="5495"/>
                    </a:moveTo>
                    <a:cubicBezTo>
                      <a:pt x="7278" y="5495"/>
                      <a:pt x="7287" y="5497"/>
                      <a:pt x="7296" y="5500"/>
                    </a:cubicBezTo>
                    <a:cubicBezTo>
                      <a:pt x="7391" y="5544"/>
                      <a:pt x="7404" y="5670"/>
                      <a:pt x="7480" y="5753"/>
                    </a:cubicBezTo>
                    <a:cubicBezTo>
                      <a:pt x="7524" y="5803"/>
                      <a:pt x="7524" y="5803"/>
                      <a:pt x="7562" y="5829"/>
                    </a:cubicBezTo>
                    <a:cubicBezTo>
                      <a:pt x="7587" y="5848"/>
                      <a:pt x="7619" y="5860"/>
                      <a:pt x="7651" y="5886"/>
                    </a:cubicBezTo>
                    <a:cubicBezTo>
                      <a:pt x="7657" y="5879"/>
                      <a:pt x="7670" y="5879"/>
                      <a:pt x="7676" y="5867"/>
                    </a:cubicBezTo>
                    <a:cubicBezTo>
                      <a:pt x="7709" y="5850"/>
                      <a:pt x="7746" y="5841"/>
                      <a:pt x="7783" y="5841"/>
                    </a:cubicBezTo>
                    <a:cubicBezTo>
                      <a:pt x="7846" y="5841"/>
                      <a:pt x="7912" y="5866"/>
                      <a:pt x="7967" y="5917"/>
                    </a:cubicBezTo>
                    <a:cubicBezTo>
                      <a:pt x="8113" y="6101"/>
                      <a:pt x="8094" y="6360"/>
                      <a:pt x="8094" y="6582"/>
                    </a:cubicBezTo>
                    <a:cubicBezTo>
                      <a:pt x="8062" y="6784"/>
                      <a:pt x="8100" y="6835"/>
                      <a:pt x="7999" y="7081"/>
                    </a:cubicBezTo>
                    <a:cubicBezTo>
                      <a:pt x="7934" y="7188"/>
                      <a:pt x="7852" y="7229"/>
                      <a:pt x="7775" y="7229"/>
                    </a:cubicBezTo>
                    <a:cubicBezTo>
                      <a:pt x="7678" y="7229"/>
                      <a:pt x="7588" y="7165"/>
                      <a:pt x="7549" y="7088"/>
                    </a:cubicBezTo>
                    <a:cubicBezTo>
                      <a:pt x="7467" y="6961"/>
                      <a:pt x="7461" y="6790"/>
                      <a:pt x="7454" y="6651"/>
                    </a:cubicBezTo>
                    <a:cubicBezTo>
                      <a:pt x="7461" y="6373"/>
                      <a:pt x="7454" y="6303"/>
                      <a:pt x="7530" y="6056"/>
                    </a:cubicBezTo>
                    <a:cubicBezTo>
                      <a:pt x="7372" y="5968"/>
                      <a:pt x="7271" y="5797"/>
                      <a:pt x="7182" y="5639"/>
                    </a:cubicBezTo>
                    <a:cubicBezTo>
                      <a:pt x="7143" y="5577"/>
                      <a:pt x="7198" y="5495"/>
                      <a:pt x="7269" y="5495"/>
                    </a:cubicBezTo>
                    <a:close/>
                    <a:moveTo>
                      <a:pt x="2580" y="5502"/>
                    </a:moveTo>
                    <a:cubicBezTo>
                      <a:pt x="2589" y="5502"/>
                      <a:pt x="2598" y="5503"/>
                      <a:pt x="2608" y="5506"/>
                    </a:cubicBezTo>
                    <a:cubicBezTo>
                      <a:pt x="2702" y="5550"/>
                      <a:pt x="2715" y="5677"/>
                      <a:pt x="2785" y="5759"/>
                    </a:cubicBezTo>
                    <a:cubicBezTo>
                      <a:pt x="2835" y="5816"/>
                      <a:pt x="2835" y="5816"/>
                      <a:pt x="2867" y="5835"/>
                    </a:cubicBezTo>
                    <a:cubicBezTo>
                      <a:pt x="2892" y="5860"/>
                      <a:pt x="2930" y="5867"/>
                      <a:pt x="2956" y="5892"/>
                    </a:cubicBezTo>
                    <a:cubicBezTo>
                      <a:pt x="2962" y="5886"/>
                      <a:pt x="2968" y="5886"/>
                      <a:pt x="2975" y="5879"/>
                    </a:cubicBezTo>
                    <a:cubicBezTo>
                      <a:pt x="3008" y="5860"/>
                      <a:pt x="3046" y="5851"/>
                      <a:pt x="3085" y="5851"/>
                    </a:cubicBezTo>
                    <a:cubicBezTo>
                      <a:pt x="3149" y="5851"/>
                      <a:pt x="3217" y="5876"/>
                      <a:pt x="3272" y="5923"/>
                    </a:cubicBezTo>
                    <a:cubicBezTo>
                      <a:pt x="3417" y="6107"/>
                      <a:pt x="3405" y="6366"/>
                      <a:pt x="3399" y="6588"/>
                    </a:cubicBezTo>
                    <a:cubicBezTo>
                      <a:pt x="3367" y="6797"/>
                      <a:pt x="3405" y="6841"/>
                      <a:pt x="3304" y="7088"/>
                    </a:cubicBezTo>
                    <a:cubicBezTo>
                      <a:pt x="3239" y="7191"/>
                      <a:pt x="3159" y="7230"/>
                      <a:pt x="3083" y="7230"/>
                    </a:cubicBezTo>
                    <a:cubicBezTo>
                      <a:pt x="2988" y="7230"/>
                      <a:pt x="2899" y="7168"/>
                      <a:pt x="2861" y="7094"/>
                    </a:cubicBezTo>
                    <a:cubicBezTo>
                      <a:pt x="2778" y="6968"/>
                      <a:pt x="2772" y="6803"/>
                      <a:pt x="2766" y="6657"/>
                    </a:cubicBezTo>
                    <a:cubicBezTo>
                      <a:pt x="2772" y="6385"/>
                      <a:pt x="2766" y="6309"/>
                      <a:pt x="2842" y="6069"/>
                    </a:cubicBezTo>
                    <a:cubicBezTo>
                      <a:pt x="2684" y="5980"/>
                      <a:pt x="2582" y="5803"/>
                      <a:pt x="2494" y="5645"/>
                    </a:cubicBezTo>
                    <a:cubicBezTo>
                      <a:pt x="2454" y="5583"/>
                      <a:pt x="2510" y="5502"/>
                      <a:pt x="2580" y="5502"/>
                    </a:cubicBezTo>
                    <a:close/>
                    <a:moveTo>
                      <a:pt x="4590" y="7338"/>
                    </a:moveTo>
                    <a:cubicBezTo>
                      <a:pt x="4686" y="7338"/>
                      <a:pt x="4785" y="7365"/>
                      <a:pt x="4898" y="7385"/>
                    </a:cubicBezTo>
                    <a:cubicBezTo>
                      <a:pt x="4993" y="7410"/>
                      <a:pt x="5006" y="7543"/>
                      <a:pt x="4923" y="7594"/>
                    </a:cubicBezTo>
                    <a:cubicBezTo>
                      <a:pt x="4905" y="7604"/>
                      <a:pt x="4886" y="7608"/>
                      <a:pt x="4867" y="7608"/>
                    </a:cubicBezTo>
                    <a:cubicBezTo>
                      <a:pt x="4826" y="7608"/>
                      <a:pt x="4785" y="7592"/>
                      <a:pt x="4746" y="7588"/>
                    </a:cubicBezTo>
                    <a:lnTo>
                      <a:pt x="4708" y="7588"/>
                    </a:lnTo>
                    <a:cubicBezTo>
                      <a:pt x="4693" y="7589"/>
                      <a:pt x="4681" y="7589"/>
                      <a:pt x="4673" y="7589"/>
                    </a:cubicBezTo>
                    <a:cubicBezTo>
                      <a:pt x="4656" y="7589"/>
                      <a:pt x="4650" y="7588"/>
                      <a:pt x="4645" y="7588"/>
                    </a:cubicBezTo>
                    <a:cubicBezTo>
                      <a:pt x="4637" y="7588"/>
                      <a:pt x="4629" y="7591"/>
                      <a:pt x="4582" y="7607"/>
                    </a:cubicBezTo>
                    <a:cubicBezTo>
                      <a:pt x="4575" y="7607"/>
                      <a:pt x="4575" y="7619"/>
                      <a:pt x="4575" y="7619"/>
                    </a:cubicBezTo>
                    <a:lnTo>
                      <a:pt x="4569" y="7626"/>
                    </a:lnTo>
                    <a:cubicBezTo>
                      <a:pt x="4556" y="7638"/>
                      <a:pt x="4550" y="7651"/>
                      <a:pt x="4544" y="7664"/>
                    </a:cubicBezTo>
                    <a:cubicBezTo>
                      <a:pt x="4544" y="7670"/>
                      <a:pt x="4544" y="7670"/>
                      <a:pt x="4537" y="7683"/>
                    </a:cubicBezTo>
                    <a:lnTo>
                      <a:pt x="4537" y="7746"/>
                    </a:lnTo>
                    <a:cubicBezTo>
                      <a:pt x="4537" y="7758"/>
                      <a:pt x="4544" y="7765"/>
                      <a:pt x="4544" y="7784"/>
                    </a:cubicBezTo>
                    <a:cubicBezTo>
                      <a:pt x="4550" y="7796"/>
                      <a:pt x="4550" y="7809"/>
                      <a:pt x="4550" y="7809"/>
                    </a:cubicBezTo>
                    <a:lnTo>
                      <a:pt x="4550" y="7815"/>
                    </a:lnTo>
                    <a:cubicBezTo>
                      <a:pt x="4550" y="7815"/>
                      <a:pt x="4556" y="7822"/>
                      <a:pt x="4569" y="7834"/>
                    </a:cubicBezTo>
                    <a:cubicBezTo>
                      <a:pt x="4651" y="7936"/>
                      <a:pt x="4645" y="7910"/>
                      <a:pt x="4727" y="7967"/>
                    </a:cubicBezTo>
                    <a:cubicBezTo>
                      <a:pt x="4848" y="8018"/>
                      <a:pt x="4835" y="8208"/>
                      <a:pt x="4708" y="8239"/>
                    </a:cubicBezTo>
                    <a:cubicBezTo>
                      <a:pt x="4696" y="8246"/>
                      <a:pt x="4681" y="8249"/>
                      <a:pt x="4668" y="8249"/>
                    </a:cubicBezTo>
                    <a:cubicBezTo>
                      <a:pt x="4655" y="8249"/>
                      <a:pt x="4642" y="8246"/>
                      <a:pt x="4632" y="8239"/>
                    </a:cubicBezTo>
                    <a:lnTo>
                      <a:pt x="4620" y="8239"/>
                    </a:lnTo>
                    <a:cubicBezTo>
                      <a:pt x="4512" y="8208"/>
                      <a:pt x="4556" y="8227"/>
                      <a:pt x="4430" y="8163"/>
                    </a:cubicBezTo>
                    <a:cubicBezTo>
                      <a:pt x="4145" y="8005"/>
                      <a:pt x="4082" y="7638"/>
                      <a:pt x="4329" y="7429"/>
                    </a:cubicBezTo>
                    <a:cubicBezTo>
                      <a:pt x="4419" y="7360"/>
                      <a:pt x="4503" y="7338"/>
                      <a:pt x="4590" y="7338"/>
                    </a:cubicBezTo>
                    <a:close/>
                    <a:moveTo>
                      <a:pt x="12427" y="7001"/>
                    </a:moveTo>
                    <a:cubicBezTo>
                      <a:pt x="12511" y="7001"/>
                      <a:pt x="12582" y="7113"/>
                      <a:pt x="12517" y="7189"/>
                    </a:cubicBezTo>
                    <a:cubicBezTo>
                      <a:pt x="12371" y="7303"/>
                      <a:pt x="12282" y="7316"/>
                      <a:pt x="12200" y="7410"/>
                    </a:cubicBezTo>
                    <a:cubicBezTo>
                      <a:pt x="11922" y="7721"/>
                      <a:pt x="11985" y="7670"/>
                      <a:pt x="11852" y="7866"/>
                    </a:cubicBezTo>
                    <a:cubicBezTo>
                      <a:pt x="11852" y="7923"/>
                      <a:pt x="11858" y="7974"/>
                      <a:pt x="11858" y="8024"/>
                    </a:cubicBezTo>
                    <a:cubicBezTo>
                      <a:pt x="11858" y="8182"/>
                      <a:pt x="11858" y="8233"/>
                      <a:pt x="11770" y="8404"/>
                    </a:cubicBezTo>
                    <a:cubicBezTo>
                      <a:pt x="11688" y="8549"/>
                      <a:pt x="11580" y="8676"/>
                      <a:pt x="11447" y="8777"/>
                    </a:cubicBezTo>
                    <a:cubicBezTo>
                      <a:pt x="11419" y="8795"/>
                      <a:pt x="11390" y="8803"/>
                      <a:pt x="11361" y="8803"/>
                    </a:cubicBezTo>
                    <a:cubicBezTo>
                      <a:pt x="11259" y="8803"/>
                      <a:pt x="11166" y="8701"/>
                      <a:pt x="11200" y="8587"/>
                    </a:cubicBezTo>
                    <a:cubicBezTo>
                      <a:pt x="11219" y="8549"/>
                      <a:pt x="11245" y="8511"/>
                      <a:pt x="11283" y="8486"/>
                    </a:cubicBezTo>
                    <a:lnTo>
                      <a:pt x="11295" y="8486"/>
                    </a:lnTo>
                    <a:cubicBezTo>
                      <a:pt x="11485" y="8429"/>
                      <a:pt x="11618" y="8233"/>
                      <a:pt x="11605" y="8132"/>
                    </a:cubicBezTo>
                    <a:lnTo>
                      <a:pt x="11605" y="8081"/>
                    </a:lnTo>
                    <a:cubicBezTo>
                      <a:pt x="11599" y="8062"/>
                      <a:pt x="11599" y="8043"/>
                      <a:pt x="11593" y="8018"/>
                    </a:cubicBezTo>
                    <a:cubicBezTo>
                      <a:pt x="11567" y="7974"/>
                      <a:pt x="11548" y="7923"/>
                      <a:pt x="11536" y="7891"/>
                    </a:cubicBezTo>
                    <a:cubicBezTo>
                      <a:pt x="11422" y="7721"/>
                      <a:pt x="11643" y="7493"/>
                      <a:pt x="11795" y="7379"/>
                    </a:cubicBezTo>
                    <a:cubicBezTo>
                      <a:pt x="11795" y="7373"/>
                      <a:pt x="11953" y="7246"/>
                      <a:pt x="11985" y="7227"/>
                    </a:cubicBezTo>
                    <a:cubicBezTo>
                      <a:pt x="12105" y="7151"/>
                      <a:pt x="12238" y="7088"/>
                      <a:pt x="12365" y="7024"/>
                    </a:cubicBezTo>
                    <a:cubicBezTo>
                      <a:pt x="12385" y="7008"/>
                      <a:pt x="12407" y="7001"/>
                      <a:pt x="12427" y="7001"/>
                    </a:cubicBezTo>
                    <a:close/>
                    <a:moveTo>
                      <a:pt x="6963" y="8033"/>
                    </a:moveTo>
                    <a:cubicBezTo>
                      <a:pt x="7028" y="8033"/>
                      <a:pt x="7091" y="8078"/>
                      <a:pt x="7100" y="8144"/>
                    </a:cubicBezTo>
                    <a:cubicBezTo>
                      <a:pt x="7100" y="8176"/>
                      <a:pt x="7087" y="8208"/>
                      <a:pt x="7081" y="8227"/>
                    </a:cubicBezTo>
                    <a:cubicBezTo>
                      <a:pt x="7113" y="8549"/>
                      <a:pt x="7024" y="8777"/>
                      <a:pt x="6974" y="9132"/>
                    </a:cubicBezTo>
                    <a:cubicBezTo>
                      <a:pt x="6817" y="9914"/>
                      <a:pt x="6538" y="10878"/>
                      <a:pt x="5996" y="10878"/>
                    </a:cubicBezTo>
                    <a:cubicBezTo>
                      <a:pt x="5947" y="10878"/>
                      <a:pt x="5895" y="10870"/>
                      <a:pt x="5841" y="10853"/>
                    </a:cubicBezTo>
                    <a:cubicBezTo>
                      <a:pt x="5284" y="10638"/>
                      <a:pt x="5006" y="9802"/>
                      <a:pt x="4904" y="9574"/>
                    </a:cubicBezTo>
                    <a:cubicBezTo>
                      <a:pt x="4835" y="9404"/>
                      <a:pt x="4740" y="9189"/>
                      <a:pt x="4702" y="9056"/>
                    </a:cubicBezTo>
                    <a:lnTo>
                      <a:pt x="4702" y="9037"/>
                    </a:lnTo>
                    <a:cubicBezTo>
                      <a:pt x="4696" y="9024"/>
                      <a:pt x="4696" y="9005"/>
                      <a:pt x="4683" y="8992"/>
                    </a:cubicBezTo>
                    <a:cubicBezTo>
                      <a:pt x="4683" y="8986"/>
                      <a:pt x="4677" y="8967"/>
                      <a:pt x="4677" y="8961"/>
                    </a:cubicBezTo>
                    <a:cubicBezTo>
                      <a:pt x="4588" y="8954"/>
                      <a:pt x="4506" y="8935"/>
                      <a:pt x="4424" y="8923"/>
                    </a:cubicBezTo>
                    <a:cubicBezTo>
                      <a:pt x="4316" y="8897"/>
                      <a:pt x="4322" y="8714"/>
                      <a:pt x="4443" y="8708"/>
                    </a:cubicBezTo>
                    <a:cubicBezTo>
                      <a:pt x="4555" y="8712"/>
                      <a:pt x="4629" y="8733"/>
                      <a:pt x="4738" y="8733"/>
                    </a:cubicBezTo>
                    <a:cubicBezTo>
                      <a:pt x="4782" y="8733"/>
                      <a:pt x="4832" y="8729"/>
                      <a:pt x="4892" y="8720"/>
                    </a:cubicBezTo>
                    <a:cubicBezTo>
                      <a:pt x="5271" y="8682"/>
                      <a:pt x="5999" y="8486"/>
                      <a:pt x="6341" y="8328"/>
                    </a:cubicBezTo>
                    <a:cubicBezTo>
                      <a:pt x="6341" y="8328"/>
                      <a:pt x="6347" y="8328"/>
                      <a:pt x="6347" y="8322"/>
                    </a:cubicBezTo>
                    <a:cubicBezTo>
                      <a:pt x="6353" y="8322"/>
                      <a:pt x="6353" y="8322"/>
                      <a:pt x="6360" y="8309"/>
                    </a:cubicBezTo>
                    <a:lnTo>
                      <a:pt x="6372" y="8309"/>
                    </a:lnTo>
                    <a:cubicBezTo>
                      <a:pt x="6372" y="8309"/>
                      <a:pt x="6379" y="8309"/>
                      <a:pt x="6379" y="8303"/>
                    </a:cubicBezTo>
                    <a:lnTo>
                      <a:pt x="6385" y="8303"/>
                    </a:lnTo>
                    <a:cubicBezTo>
                      <a:pt x="6410" y="8296"/>
                      <a:pt x="6442" y="8277"/>
                      <a:pt x="6467" y="8271"/>
                    </a:cubicBezTo>
                    <a:cubicBezTo>
                      <a:pt x="6474" y="8271"/>
                      <a:pt x="6474" y="8265"/>
                      <a:pt x="6480" y="8265"/>
                    </a:cubicBezTo>
                    <a:cubicBezTo>
                      <a:pt x="6493" y="8258"/>
                      <a:pt x="6493" y="8258"/>
                      <a:pt x="6505" y="8258"/>
                    </a:cubicBezTo>
                    <a:cubicBezTo>
                      <a:pt x="6550" y="8233"/>
                      <a:pt x="6607" y="8214"/>
                      <a:pt x="6657" y="8195"/>
                    </a:cubicBezTo>
                    <a:cubicBezTo>
                      <a:pt x="6664" y="8182"/>
                      <a:pt x="6670" y="8182"/>
                      <a:pt x="6676" y="8182"/>
                    </a:cubicBezTo>
                    <a:cubicBezTo>
                      <a:pt x="6803" y="8119"/>
                      <a:pt x="6828" y="8106"/>
                      <a:pt x="6898" y="8050"/>
                    </a:cubicBezTo>
                    <a:cubicBezTo>
                      <a:pt x="6918" y="8038"/>
                      <a:pt x="6941" y="8033"/>
                      <a:pt x="6963" y="8033"/>
                    </a:cubicBezTo>
                    <a:close/>
                    <a:moveTo>
                      <a:pt x="8347" y="1"/>
                    </a:moveTo>
                    <a:cubicBezTo>
                      <a:pt x="8005" y="583"/>
                      <a:pt x="7467" y="1165"/>
                      <a:pt x="6828" y="1589"/>
                    </a:cubicBezTo>
                    <a:cubicBezTo>
                      <a:pt x="6727" y="1659"/>
                      <a:pt x="6613" y="1722"/>
                      <a:pt x="6505" y="1785"/>
                    </a:cubicBezTo>
                    <a:cubicBezTo>
                      <a:pt x="6294" y="1885"/>
                      <a:pt x="6073" y="2015"/>
                      <a:pt x="5843" y="2015"/>
                    </a:cubicBezTo>
                    <a:cubicBezTo>
                      <a:pt x="5811" y="2015"/>
                      <a:pt x="5778" y="2012"/>
                      <a:pt x="5746" y="2007"/>
                    </a:cubicBezTo>
                    <a:cubicBezTo>
                      <a:pt x="5740" y="2007"/>
                      <a:pt x="5727" y="2000"/>
                      <a:pt x="5721" y="2000"/>
                    </a:cubicBezTo>
                    <a:lnTo>
                      <a:pt x="5714" y="2000"/>
                    </a:lnTo>
                    <a:cubicBezTo>
                      <a:pt x="5695" y="1994"/>
                      <a:pt x="5683" y="1994"/>
                      <a:pt x="5676" y="1988"/>
                    </a:cubicBezTo>
                    <a:cubicBezTo>
                      <a:pt x="5664" y="1988"/>
                      <a:pt x="5657" y="1975"/>
                      <a:pt x="5657" y="1975"/>
                    </a:cubicBezTo>
                    <a:cubicBezTo>
                      <a:pt x="5651" y="1975"/>
                      <a:pt x="5651" y="1975"/>
                      <a:pt x="5651" y="1969"/>
                    </a:cubicBezTo>
                    <a:cubicBezTo>
                      <a:pt x="5613" y="1956"/>
                      <a:pt x="5569" y="1931"/>
                      <a:pt x="5537" y="1893"/>
                    </a:cubicBezTo>
                    <a:cubicBezTo>
                      <a:pt x="5035" y="2225"/>
                      <a:pt x="4210" y="2589"/>
                      <a:pt x="3518" y="2589"/>
                    </a:cubicBezTo>
                    <a:cubicBezTo>
                      <a:pt x="3512" y="2589"/>
                      <a:pt x="3506" y="2589"/>
                      <a:pt x="3500" y="2589"/>
                    </a:cubicBezTo>
                    <a:cubicBezTo>
                      <a:pt x="3145" y="2570"/>
                      <a:pt x="2842" y="2437"/>
                      <a:pt x="3164" y="1830"/>
                    </a:cubicBezTo>
                    <a:cubicBezTo>
                      <a:pt x="3215" y="1754"/>
                      <a:pt x="3253" y="1678"/>
                      <a:pt x="3304" y="1595"/>
                    </a:cubicBezTo>
                    <a:lnTo>
                      <a:pt x="3304" y="1595"/>
                    </a:lnTo>
                    <a:cubicBezTo>
                      <a:pt x="2652" y="2019"/>
                      <a:pt x="1848" y="2291"/>
                      <a:pt x="1032" y="2412"/>
                    </a:cubicBezTo>
                    <a:lnTo>
                      <a:pt x="1007" y="2412"/>
                    </a:lnTo>
                    <a:cubicBezTo>
                      <a:pt x="937" y="2608"/>
                      <a:pt x="886" y="2817"/>
                      <a:pt x="842" y="3019"/>
                    </a:cubicBezTo>
                    <a:cubicBezTo>
                      <a:pt x="633" y="4126"/>
                      <a:pt x="684" y="5234"/>
                      <a:pt x="747" y="6487"/>
                    </a:cubicBezTo>
                    <a:cubicBezTo>
                      <a:pt x="754" y="6512"/>
                      <a:pt x="754" y="6544"/>
                      <a:pt x="754" y="6563"/>
                    </a:cubicBezTo>
                    <a:cubicBezTo>
                      <a:pt x="792" y="6594"/>
                      <a:pt x="817" y="6645"/>
                      <a:pt x="811" y="6702"/>
                    </a:cubicBezTo>
                    <a:cubicBezTo>
                      <a:pt x="804" y="6841"/>
                      <a:pt x="652" y="6923"/>
                      <a:pt x="583" y="7031"/>
                    </a:cubicBezTo>
                    <a:cubicBezTo>
                      <a:pt x="583" y="7037"/>
                      <a:pt x="570" y="7037"/>
                      <a:pt x="570" y="7037"/>
                    </a:cubicBezTo>
                    <a:cubicBezTo>
                      <a:pt x="570" y="7050"/>
                      <a:pt x="564" y="7050"/>
                      <a:pt x="557" y="7056"/>
                    </a:cubicBezTo>
                    <a:cubicBezTo>
                      <a:pt x="330" y="7354"/>
                      <a:pt x="247" y="7790"/>
                      <a:pt x="216" y="8037"/>
                    </a:cubicBezTo>
                    <a:cubicBezTo>
                      <a:pt x="1" y="9593"/>
                      <a:pt x="646" y="10511"/>
                      <a:pt x="2006" y="11213"/>
                    </a:cubicBezTo>
                    <a:cubicBezTo>
                      <a:pt x="2646" y="11517"/>
                      <a:pt x="3531" y="11656"/>
                      <a:pt x="4322" y="11682"/>
                    </a:cubicBezTo>
                    <a:cubicBezTo>
                      <a:pt x="4433" y="11688"/>
                      <a:pt x="4541" y="11691"/>
                      <a:pt x="4647" y="11691"/>
                    </a:cubicBezTo>
                    <a:cubicBezTo>
                      <a:pt x="4846" y="11691"/>
                      <a:pt x="5040" y="11681"/>
                      <a:pt x="5234" y="11669"/>
                    </a:cubicBezTo>
                    <a:cubicBezTo>
                      <a:pt x="5949" y="11612"/>
                      <a:pt x="6613" y="11460"/>
                      <a:pt x="7391" y="11213"/>
                    </a:cubicBezTo>
                    <a:cubicBezTo>
                      <a:pt x="8340" y="10859"/>
                      <a:pt x="9074" y="10612"/>
                      <a:pt x="9916" y="10011"/>
                    </a:cubicBezTo>
                    <a:cubicBezTo>
                      <a:pt x="10017" y="9941"/>
                      <a:pt x="10169" y="9809"/>
                      <a:pt x="10340" y="9631"/>
                    </a:cubicBezTo>
                    <a:cubicBezTo>
                      <a:pt x="10397" y="9587"/>
                      <a:pt x="10435" y="9530"/>
                      <a:pt x="10485" y="9473"/>
                    </a:cubicBezTo>
                    <a:cubicBezTo>
                      <a:pt x="10473" y="9467"/>
                      <a:pt x="10460" y="9461"/>
                      <a:pt x="10454" y="9454"/>
                    </a:cubicBezTo>
                    <a:cubicBezTo>
                      <a:pt x="10365" y="9366"/>
                      <a:pt x="10378" y="9201"/>
                      <a:pt x="10492" y="9144"/>
                    </a:cubicBezTo>
                    <a:cubicBezTo>
                      <a:pt x="10522" y="9125"/>
                      <a:pt x="10554" y="9118"/>
                      <a:pt x="10587" y="9118"/>
                    </a:cubicBezTo>
                    <a:cubicBezTo>
                      <a:pt x="10663" y="9118"/>
                      <a:pt x="10744" y="9156"/>
                      <a:pt x="10814" y="9170"/>
                    </a:cubicBezTo>
                    <a:cubicBezTo>
                      <a:pt x="10959" y="9187"/>
                      <a:pt x="11029" y="9215"/>
                      <a:pt x="11065" y="9215"/>
                    </a:cubicBezTo>
                    <a:cubicBezTo>
                      <a:pt x="11068" y="9215"/>
                      <a:pt x="11071" y="9214"/>
                      <a:pt x="11074" y="9214"/>
                    </a:cubicBezTo>
                    <a:cubicBezTo>
                      <a:pt x="11170" y="9222"/>
                      <a:pt x="11260" y="9226"/>
                      <a:pt x="11345" y="9226"/>
                    </a:cubicBezTo>
                    <a:cubicBezTo>
                      <a:pt x="11844" y="9226"/>
                      <a:pt x="12172" y="9081"/>
                      <a:pt x="12523" y="8746"/>
                    </a:cubicBezTo>
                    <a:cubicBezTo>
                      <a:pt x="13067" y="8208"/>
                      <a:pt x="13339" y="7246"/>
                      <a:pt x="12896" y="6828"/>
                    </a:cubicBezTo>
                    <a:cubicBezTo>
                      <a:pt x="12795" y="6721"/>
                      <a:pt x="12580" y="6639"/>
                      <a:pt x="12422" y="6639"/>
                    </a:cubicBezTo>
                    <a:cubicBezTo>
                      <a:pt x="12023" y="6639"/>
                      <a:pt x="11637" y="6809"/>
                      <a:pt x="11409" y="7050"/>
                    </a:cubicBezTo>
                    <a:cubicBezTo>
                      <a:pt x="11383" y="7078"/>
                      <a:pt x="11351" y="7090"/>
                      <a:pt x="11319" y="7090"/>
                    </a:cubicBezTo>
                    <a:cubicBezTo>
                      <a:pt x="11244" y="7090"/>
                      <a:pt x="11171" y="7022"/>
                      <a:pt x="11175" y="6942"/>
                    </a:cubicBezTo>
                    <a:cubicBezTo>
                      <a:pt x="11156" y="6930"/>
                      <a:pt x="11131" y="6911"/>
                      <a:pt x="11105" y="6879"/>
                    </a:cubicBezTo>
                    <a:cubicBezTo>
                      <a:pt x="10859" y="6487"/>
                      <a:pt x="10751" y="5917"/>
                      <a:pt x="10745" y="5601"/>
                    </a:cubicBezTo>
                    <a:cubicBezTo>
                      <a:pt x="10776" y="5012"/>
                      <a:pt x="10814" y="4601"/>
                      <a:pt x="10954" y="4057"/>
                    </a:cubicBezTo>
                    <a:lnTo>
                      <a:pt x="10954" y="4044"/>
                    </a:lnTo>
                    <a:lnTo>
                      <a:pt x="10954" y="4032"/>
                    </a:lnTo>
                    <a:cubicBezTo>
                      <a:pt x="10808" y="3949"/>
                      <a:pt x="10650" y="3867"/>
                      <a:pt x="10511" y="3766"/>
                    </a:cubicBezTo>
                    <a:cubicBezTo>
                      <a:pt x="10118" y="3462"/>
                      <a:pt x="9865" y="2969"/>
                      <a:pt x="9865" y="2469"/>
                    </a:cubicBezTo>
                    <a:cubicBezTo>
                      <a:pt x="9384" y="2291"/>
                      <a:pt x="8954" y="1969"/>
                      <a:pt x="8663" y="1551"/>
                    </a:cubicBezTo>
                    <a:cubicBezTo>
                      <a:pt x="8347" y="988"/>
                      <a:pt x="8290" y="513"/>
                      <a:pt x="8347"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1;p40">
                <a:extLst>
                  <a:ext uri="{FF2B5EF4-FFF2-40B4-BE49-F238E27FC236}">
                    <a16:creationId xmlns:a16="http://schemas.microsoft.com/office/drawing/2014/main" id="{53502723-A335-4CBB-9055-16B77F07F131}"/>
                  </a:ext>
                </a:extLst>
              </p:cNvPr>
              <p:cNvSpPr/>
              <p:nvPr/>
            </p:nvSpPr>
            <p:spPr>
              <a:xfrm>
                <a:off x="179912" y="1579965"/>
                <a:ext cx="55" cy="382"/>
              </a:xfrm>
              <a:custGeom>
                <a:avLst/>
                <a:gdLst/>
                <a:ahLst/>
                <a:cxnLst/>
                <a:rect l="l" t="t" r="r" b="b"/>
                <a:pathLst>
                  <a:path w="1" h="7" extrusionOk="0">
                    <a:moveTo>
                      <a:pt x="0" y="7"/>
                    </a:moveTo>
                    <a:cubicBezTo>
                      <a:pt x="0" y="7"/>
                      <a:pt x="0" y="0"/>
                      <a:pt x="0" y="7"/>
                    </a:cubicBezTo>
                    <a:cubicBezTo>
                      <a:pt x="0" y="0"/>
                      <a:pt x="0" y="7"/>
                      <a:pt x="0" y="7"/>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2;p40">
                <a:extLst>
                  <a:ext uri="{FF2B5EF4-FFF2-40B4-BE49-F238E27FC236}">
                    <a16:creationId xmlns:a16="http://schemas.microsoft.com/office/drawing/2014/main" id="{09CDED89-611B-46AE-9ABC-25684E54FCB6}"/>
                  </a:ext>
                </a:extLst>
              </p:cNvPr>
              <p:cNvSpPr/>
              <p:nvPr/>
            </p:nvSpPr>
            <p:spPr>
              <a:xfrm>
                <a:off x="208208" y="1612404"/>
                <a:ext cx="97314" cy="71472"/>
              </a:xfrm>
              <a:custGeom>
                <a:avLst/>
                <a:gdLst/>
                <a:ahLst/>
                <a:cxnLst/>
                <a:rect l="l" t="t" r="r" b="b"/>
                <a:pathLst>
                  <a:path w="1785" h="1311" extrusionOk="0">
                    <a:moveTo>
                      <a:pt x="1785" y="0"/>
                    </a:moveTo>
                    <a:cubicBezTo>
                      <a:pt x="1772" y="7"/>
                      <a:pt x="1759" y="13"/>
                      <a:pt x="1753" y="19"/>
                    </a:cubicBezTo>
                    <a:cubicBezTo>
                      <a:pt x="1392" y="336"/>
                      <a:pt x="918" y="481"/>
                      <a:pt x="443" y="525"/>
                    </a:cubicBezTo>
                    <a:cubicBezTo>
                      <a:pt x="298" y="544"/>
                      <a:pt x="146" y="551"/>
                      <a:pt x="0" y="557"/>
                    </a:cubicBezTo>
                    <a:cubicBezTo>
                      <a:pt x="95" y="741"/>
                      <a:pt x="190" y="1032"/>
                      <a:pt x="272" y="1310"/>
                    </a:cubicBezTo>
                    <a:cubicBezTo>
                      <a:pt x="355" y="1215"/>
                      <a:pt x="443" y="1139"/>
                      <a:pt x="538" y="1063"/>
                    </a:cubicBezTo>
                    <a:cubicBezTo>
                      <a:pt x="779" y="886"/>
                      <a:pt x="1051" y="734"/>
                      <a:pt x="1348" y="671"/>
                    </a:cubicBezTo>
                    <a:cubicBezTo>
                      <a:pt x="1408" y="659"/>
                      <a:pt x="1475" y="642"/>
                      <a:pt x="1538" y="642"/>
                    </a:cubicBezTo>
                    <a:cubicBezTo>
                      <a:pt x="1576" y="642"/>
                      <a:pt x="1612" y="648"/>
                      <a:pt x="1645" y="665"/>
                    </a:cubicBezTo>
                    <a:lnTo>
                      <a:pt x="1645" y="652"/>
                    </a:lnTo>
                    <a:cubicBezTo>
                      <a:pt x="1709" y="418"/>
                      <a:pt x="1772" y="190"/>
                      <a:pt x="1785" y="0"/>
                    </a:cubicBezTo>
                    <a:close/>
                  </a:path>
                </a:pathLst>
              </a:custGeom>
              <a:solidFill>
                <a:srgbClr val="CC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3;p40">
                <a:extLst>
                  <a:ext uri="{FF2B5EF4-FFF2-40B4-BE49-F238E27FC236}">
                    <a16:creationId xmlns:a16="http://schemas.microsoft.com/office/drawing/2014/main" id="{A567C948-C573-4EE4-9CDF-5DD2D7F16D4E}"/>
                  </a:ext>
                </a:extLst>
              </p:cNvPr>
              <p:cNvSpPr/>
              <p:nvPr/>
            </p:nvSpPr>
            <p:spPr>
              <a:xfrm>
                <a:off x="293420" y="1775578"/>
                <a:ext cx="100094" cy="477137"/>
              </a:xfrm>
              <a:custGeom>
                <a:avLst/>
                <a:gdLst/>
                <a:ahLst/>
                <a:cxnLst/>
                <a:rect l="l" t="t" r="r" b="b"/>
                <a:pathLst>
                  <a:path w="1836" h="8752" extrusionOk="0">
                    <a:moveTo>
                      <a:pt x="1392" y="0"/>
                    </a:moveTo>
                    <a:cubicBezTo>
                      <a:pt x="1234" y="57"/>
                      <a:pt x="1082" y="114"/>
                      <a:pt x="924" y="165"/>
                    </a:cubicBezTo>
                    <a:cubicBezTo>
                      <a:pt x="861" y="317"/>
                      <a:pt x="797" y="481"/>
                      <a:pt x="741" y="639"/>
                    </a:cubicBezTo>
                    <a:cubicBezTo>
                      <a:pt x="639" y="943"/>
                      <a:pt x="551" y="1253"/>
                      <a:pt x="500" y="1569"/>
                    </a:cubicBezTo>
                    <a:cubicBezTo>
                      <a:pt x="203" y="2968"/>
                      <a:pt x="120" y="4455"/>
                      <a:pt x="76" y="6005"/>
                    </a:cubicBezTo>
                    <a:cubicBezTo>
                      <a:pt x="76" y="6840"/>
                      <a:pt x="0" y="7827"/>
                      <a:pt x="260" y="8359"/>
                    </a:cubicBezTo>
                    <a:cubicBezTo>
                      <a:pt x="424" y="8492"/>
                      <a:pt x="949" y="8625"/>
                      <a:pt x="1430" y="8688"/>
                    </a:cubicBezTo>
                    <a:cubicBezTo>
                      <a:pt x="1456" y="8688"/>
                      <a:pt x="1468" y="8694"/>
                      <a:pt x="1494" y="8694"/>
                    </a:cubicBezTo>
                    <a:lnTo>
                      <a:pt x="1494" y="8701"/>
                    </a:lnTo>
                    <a:cubicBezTo>
                      <a:pt x="1607" y="8720"/>
                      <a:pt x="1715" y="8732"/>
                      <a:pt x="1835" y="8751"/>
                    </a:cubicBezTo>
                    <a:cubicBezTo>
                      <a:pt x="1778" y="8618"/>
                      <a:pt x="1728" y="8479"/>
                      <a:pt x="1671" y="8327"/>
                    </a:cubicBezTo>
                    <a:cubicBezTo>
                      <a:pt x="1550" y="8005"/>
                      <a:pt x="1456" y="7682"/>
                      <a:pt x="1367" y="7346"/>
                    </a:cubicBezTo>
                    <a:cubicBezTo>
                      <a:pt x="880" y="5436"/>
                      <a:pt x="911" y="3404"/>
                      <a:pt x="1057" y="1443"/>
                    </a:cubicBezTo>
                    <a:cubicBezTo>
                      <a:pt x="1089" y="1107"/>
                      <a:pt x="1146" y="785"/>
                      <a:pt x="1234" y="462"/>
                    </a:cubicBezTo>
                    <a:lnTo>
                      <a:pt x="1304" y="222"/>
                    </a:lnTo>
                    <a:cubicBezTo>
                      <a:pt x="1329" y="133"/>
                      <a:pt x="1361" y="63"/>
                      <a:pt x="1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34;p40">
                <a:extLst>
                  <a:ext uri="{FF2B5EF4-FFF2-40B4-BE49-F238E27FC236}">
                    <a16:creationId xmlns:a16="http://schemas.microsoft.com/office/drawing/2014/main" id="{B387D081-3B8A-4686-8F8A-2CD391ED9DD0}"/>
                  </a:ext>
                </a:extLst>
              </p:cNvPr>
              <p:cNvSpPr/>
              <p:nvPr/>
            </p:nvSpPr>
            <p:spPr>
              <a:xfrm>
                <a:off x="148837" y="1793515"/>
                <a:ext cx="168405" cy="90117"/>
              </a:xfrm>
              <a:custGeom>
                <a:avLst/>
                <a:gdLst/>
                <a:ahLst/>
                <a:cxnLst/>
                <a:rect l="l" t="t" r="r" b="b"/>
                <a:pathLst>
                  <a:path w="3089" h="1653" extrusionOk="0">
                    <a:moveTo>
                      <a:pt x="3089" y="0"/>
                    </a:moveTo>
                    <a:lnTo>
                      <a:pt x="3089" y="0"/>
                    </a:lnTo>
                    <a:cubicBezTo>
                      <a:pt x="2462" y="171"/>
                      <a:pt x="1811" y="291"/>
                      <a:pt x="1165" y="336"/>
                    </a:cubicBezTo>
                    <a:cubicBezTo>
                      <a:pt x="811" y="456"/>
                      <a:pt x="463" y="576"/>
                      <a:pt x="90" y="633"/>
                    </a:cubicBezTo>
                    <a:cubicBezTo>
                      <a:pt x="90" y="646"/>
                      <a:pt x="83" y="671"/>
                      <a:pt x="77" y="684"/>
                    </a:cubicBezTo>
                    <a:cubicBezTo>
                      <a:pt x="64" y="715"/>
                      <a:pt x="52" y="747"/>
                      <a:pt x="45" y="791"/>
                    </a:cubicBezTo>
                    <a:cubicBezTo>
                      <a:pt x="33" y="842"/>
                      <a:pt x="20" y="899"/>
                      <a:pt x="1" y="956"/>
                    </a:cubicBezTo>
                    <a:cubicBezTo>
                      <a:pt x="128" y="1158"/>
                      <a:pt x="222" y="1247"/>
                      <a:pt x="438" y="1380"/>
                    </a:cubicBezTo>
                    <a:cubicBezTo>
                      <a:pt x="716" y="1563"/>
                      <a:pt x="1102" y="1626"/>
                      <a:pt x="1380" y="1652"/>
                    </a:cubicBezTo>
                    <a:cubicBezTo>
                      <a:pt x="1408" y="1652"/>
                      <a:pt x="1435" y="1653"/>
                      <a:pt x="1462" y="1653"/>
                    </a:cubicBezTo>
                    <a:cubicBezTo>
                      <a:pt x="1951" y="1653"/>
                      <a:pt x="2252" y="1540"/>
                      <a:pt x="2576" y="1240"/>
                    </a:cubicBezTo>
                    <a:cubicBezTo>
                      <a:pt x="2678" y="1152"/>
                      <a:pt x="2671" y="1158"/>
                      <a:pt x="2709" y="1127"/>
                    </a:cubicBezTo>
                    <a:cubicBezTo>
                      <a:pt x="2741" y="1101"/>
                      <a:pt x="2734" y="1095"/>
                      <a:pt x="2772" y="1082"/>
                    </a:cubicBezTo>
                    <a:cubicBezTo>
                      <a:pt x="2817" y="867"/>
                      <a:pt x="2867" y="665"/>
                      <a:pt x="2931" y="462"/>
                    </a:cubicBezTo>
                    <a:cubicBezTo>
                      <a:pt x="2975" y="304"/>
                      <a:pt x="3032" y="146"/>
                      <a:pt x="3089"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35;p40">
                <a:extLst>
                  <a:ext uri="{FF2B5EF4-FFF2-40B4-BE49-F238E27FC236}">
                    <a16:creationId xmlns:a16="http://schemas.microsoft.com/office/drawing/2014/main" id="{CED049DD-6062-48F4-9018-6614E6B4E02E}"/>
                  </a:ext>
                </a:extLst>
              </p:cNvPr>
              <p:cNvSpPr/>
              <p:nvPr/>
            </p:nvSpPr>
            <p:spPr>
              <a:xfrm>
                <a:off x="452778" y="1804200"/>
                <a:ext cx="227392" cy="505214"/>
              </a:xfrm>
              <a:custGeom>
                <a:avLst/>
                <a:gdLst/>
                <a:ahLst/>
                <a:cxnLst/>
                <a:rect l="l" t="t" r="r" b="b"/>
                <a:pathLst>
                  <a:path w="4171" h="9267" extrusionOk="0">
                    <a:moveTo>
                      <a:pt x="867" y="6702"/>
                    </a:moveTo>
                    <a:cubicBezTo>
                      <a:pt x="867" y="6706"/>
                      <a:pt x="867" y="6710"/>
                      <a:pt x="867" y="6714"/>
                    </a:cubicBezTo>
                    <a:cubicBezTo>
                      <a:pt x="867" y="6709"/>
                      <a:pt x="867" y="6705"/>
                      <a:pt x="867" y="6702"/>
                    </a:cubicBezTo>
                    <a:close/>
                    <a:moveTo>
                      <a:pt x="652" y="0"/>
                    </a:moveTo>
                    <a:cubicBezTo>
                      <a:pt x="646" y="45"/>
                      <a:pt x="627" y="95"/>
                      <a:pt x="614" y="152"/>
                    </a:cubicBezTo>
                    <a:cubicBezTo>
                      <a:pt x="576" y="260"/>
                      <a:pt x="545" y="355"/>
                      <a:pt x="469" y="513"/>
                    </a:cubicBezTo>
                    <a:cubicBezTo>
                      <a:pt x="462" y="538"/>
                      <a:pt x="443" y="564"/>
                      <a:pt x="437" y="582"/>
                    </a:cubicBezTo>
                    <a:cubicBezTo>
                      <a:pt x="399" y="703"/>
                      <a:pt x="399" y="677"/>
                      <a:pt x="361" y="804"/>
                    </a:cubicBezTo>
                    <a:cubicBezTo>
                      <a:pt x="273" y="1032"/>
                      <a:pt x="178" y="1538"/>
                      <a:pt x="152" y="1753"/>
                    </a:cubicBezTo>
                    <a:cubicBezTo>
                      <a:pt x="152" y="1791"/>
                      <a:pt x="152" y="1791"/>
                      <a:pt x="146" y="1892"/>
                    </a:cubicBezTo>
                    <a:cubicBezTo>
                      <a:pt x="127" y="1949"/>
                      <a:pt x="140" y="2234"/>
                      <a:pt x="121" y="2247"/>
                    </a:cubicBezTo>
                    <a:cubicBezTo>
                      <a:pt x="127" y="2285"/>
                      <a:pt x="121" y="2323"/>
                      <a:pt x="121" y="2367"/>
                    </a:cubicBezTo>
                    <a:cubicBezTo>
                      <a:pt x="114" y="3006"/>
                      <a:pt x="58" y="3639"/>
                      <a:pt x="32" y="4271"/>
                    </a:cubicBezTo>
                    <a:cubicBezTo>
                      <a:pt x="26" y="4341"/>
                      <a:pt x="26" y="4404"/>
                      <a:pt x="26" y="4474"/>
                    </a:cubicBezTo>
                    <a:cubicBezTo>
                      <a:pt x="1" y="5107"/>
                      <a:pt x="58" y="5834"/>
                      <a:pt x="121" y="6328"/>
                    </a:cubicBezTo>
                    <a:cubicBezTo>
                      <a:pt x="127" y="6341"/>
                      <a:pt x="127" y="6353"/>
                      <a:pt x="140" y="6366"/>
                    </a:cubicBezTo>
                    <a:cubicBezTo>
                      <a:pt x="298" y="6733"/>
                      <a:pt x="475" y="7100"/>
                      <a:pt x="823" y="7714"/>
                    </a:cubicBezTo>
                    <a:cubicBezTo>
                      <a:pt x="1215" y="8327"/>
                      <a:pt x="1677" y="9074"/>
                      <a:pt x="2044" y="9207"/>
                    </a:cubicBezTo>
                    <a:cubicBezTo>
                      <a:pt x="2194" y="9246"/>
                      <a:pt x="2275" y="9266"/>
                      <a:pt x="2353" y="9266"/>
                    </a:cubicBezTo>
                    <a:cubicBezTo>
                      <a:pt x="2441" y="9266"/>
                      <a:pt x="2526" y="9241"/>
                      <a:pt x="2702" y="9188"/>
                    </a:cubicBezTo>
                    <a:cubicBezTo>
                      <a:pt x="2892" y="9137"/>
                      <a:pt x="3063" y="8935"/>
                      <a:pt x="3253" y="8568"/>
                    </a:cubicBezTo>
                    <a:cubicBezTo>
                      <a:pt x="3563" y="8049"/>
                      <a:pt x="3639" y="7435"/>
                      <a:pt x="3797" y="6752"/>
                    </a:cubicBezTo>
                    <a:cubicBezTo>
                      <a:pt x="3968" y="6144"/>
                      <a:pt x="4113" y="5309"/>
                      <a:pt x="4145" y="4974"/>
                    </a:cubicBezTo>
                    <a:cubicBezTo>
                      <a:pt x="4170" y="4708"/>
                      <a:pt x="4170" y="4740"/>
                      <a:pt x="4170" y="4537"/>
                    </a:cubicBezTo>
                    <a:cubicBezTo>
                      <a:pt x="4164" y="4499"/>
                      <a:pt x="4164" y="4474"/>
                      <a:pt x="4164" y="4455"/>
                    </a:cubicBezTo>
                    <a:cubicBezTo>
                      <a:pt x="4145" y="4556"/>
                      <a:pt x="4132" y="4664"/>
                      <a:pt x="4082" y="4759"/>
                    </a:cubicBezTo>
                    <a:cubicBezTo>
                      <a:pt x="3981" y="4999"/>
                      <a:pt x="3715" y="5094"/>
                      <a:pt x="3474" y="5157"/>
                    </a:cubicBezTo>
                    <a:cubicBezTo>
                      <a:pt x="3386" y="5183"/>
                      <a:pt x="3304" y="5195"/>
                      <a:pt x="3215" y="5202"/>
                    </a:cubicBezTo>
                    <a:cubicBezTo>
                      <a:pt x="3164" y="5214"/>
                      <a:pt x="3120" y="5214"/>
                      <a:pt x="3069" y="5214"/>
                    </a:cubicBezTo>
                    <a:cubicBezTo>
                      <a:pt x="3019" y="5214"/>
                      <a:pt x="2778" y="5183"/>
                      <a:pt x="2778" y="5170"/>
                    </a:cubicBezTo>
                    <a:cubicBezTo>
                      <a:pt x="2563" y="5138"/>
                      <a:pt x="2342" y="5119"/>
                      <a:pt x="2146" y="5012"/>
                    </a:cubicBezTo>
                    <a:cubicBezTo>
                      <a:pt x="1829" y="4835"/>
                      <a:pt x="1703" y="4582"/>
                      <a:pt x="1671" y="4436"/>
                    </a:cubicBezTo>
                    <a:cubicBezTo>
                      <a:pt x="1639" y="4170"/>
                      <a:pt x="1690" y="4126"/>
                      <a:pt x="1633" y="3999"/>
                    </a:cubicBezTo>
                    <a:cubicBezTo>
                      <a:pt x="1614" y="3987"/>
                      <a:pt x="1601" y="3980"/>
                      <a:pt x="1582" y="3961"/>
                    </a:cubicBezTo>
                    <a:cubicBezTo>
                      <a:pt x="1582" y="3968"/>
                      <a:pt x="1576" y="3968"/>
                      <a:pt x="1576" y="3980"/>
                    </a:cubicBezTo>
                    <a:cubicBezTo>
                      <a:pt x="1576" y="3980"/>
                      <a:pt x="1570" y="3993"/>
                      <a:pt x="1563" y="3999"/>
                    </a:cubicBezTo>
                    <a:cubicBezTo>
                      <a:pt x="1494" y="4139"/>
                      <a:pt x="1475" y="4170"/>
                      <a:pt x="1386" y="4468"/>
                    </a:cubicBezTo>
                    <a:cubicBezTo>
                      <a:pt x="1285" y="4879"/>
                      <a:pt x="1317" y="5221"/>
                      <a:pt x="1323" y="5733"/>
                    </a:cubicBezTo>
                    <a:cubicBezTo>
                      <a:pt x="1323" y="6056"/>
                      <a:pt x="1279" y="6277"/>
                      <a:pt x="1247" y="6486"/>
                    </a:cubicBezTo>
                    <a:cubicBezTo>
                      <a:pt x="1228" y="6562"/>
                      <a:pt x="1215" y="6638"/>
                      <a:pt x="1190" y="6708"/>
                    </a:cubicBezTo>
                    <a:cubicBezTo>
                      <a:pt x="1190" y="6720"/>
                      <a:pt x="1190" y="6739"/>
                      <a:pt x="1184" y="6746"/>
                    </a:cubicBezTo>
                    <a:cubicBezTo>
                      <a:pt x="1165" y="6777"/>
                      <a:pt x="1152" y="6802"/>
                      <a:pt x="1127" y="6815"/>
                    </a:cubicBezTo>
                    <a:cubicBezTo>
                      <a:pt x="1095" y="6841"/>
                      <a:pt x="1053" y="6856"/>
                      <a:pt x="1011" y="6856"/>
                    </a:cubicBezTo>
                    <a:cubicBezTo>
                      <a:pt x="953" y="6856"/>
                      <a:pt x="896" y="6827"/>
                      <a:pt x="874" y="6765"/>
                    </a:cubicBezTo>
                    <a:cubicBezTo>
                      <a:pt x="861" y="6746"/>
                      <a:pt x="861" y="6708"/>
                      <a:pt x="861" y="6708"/>
                    </a:cubicBezTo>
                    <a:lnTo>
                      <a:pt x="861" y="6676"/>
                    </a:lnTo>
                    <a:cubicBezTo>
                      <a:pt x="861" y="6681"/>
                      <a:pt x="865" y="6686"/>
                      <a:pt x="867" y="6702"/>
                    </a:cubicBezTo>
                    <a:lnTo>
                      <a:pt x="867" y="6702"/>
                    </a:lnTo>
                    <a:cubicBezTo>
                      <a:pt x="861" y="6573"/>
                      <a:pt x="868" y="6451"/>
                      <a:pt x="874" y="6328"/>
                    </a:cubicBezTo>
                    <a:cubicBezTo>
                      <a:pt x="912" y="5822"/>
                      <a:pt x="1051" y="5417"/>
                      <a:pt x="1057" y="5031"/>
                    </a:cubicBezTo>
                    <a:cubicBezTo>
                      <a:pt x="1064" y="4657"/>
                      <a:pt x="1032" y="4297"/>
                      <a:pt x="1095" y="4056"/>
                    </a:cubicBezTo>
                    <a:cubicBezTo>
                      <a:pt x="1133" y="3917"/>
                      <a:pt x="1209" y="3797"/>
                      <a:pt x="1291" y="3683"/>
                    </a:cubicBezTo>
                    <a:cubicBezTo>
                      <a:pt x="1291" y="3677"/>
                      <a:pt x="1304" y="3677"/>
                      <a:pt x="1304" y="3670"/>
                    </a:cubicBezTo>
                    <a:lnTo>
                      <a:pt x="1304" y="3664"/>
                    </a:lnTo>
                    <a:cubicBezTo>
                      <a:pt x="1038" y="3196"/>
                      <a:pt x="943" y="2633"/>
                      <a:pt x="804" y="2430"/>
                    </a:cubicBezTo>
                    <a:cubicBezTo>
                      <a:pt x="659" y="2164"/>
                      <a:pt x="462" y="1911"/>
                      <a:pt x="437" y="1608"/>
                    </a:cubicBezTo>
                    <a:cubicBezTo>
                      <a:pt x="404" y="1331"/>
                      <a:pt x="597" y="983"/>
                      <a:pt x="1001" y="983"/>
                    </a:cubicBezTo>
                    <a:cubicBezTo>
                      <a:pt x="1059" y="983"/>
                      <a:pt x="1123" y="990"/>
                      <a:pt x="1190" y="1006"/>
                    </a:cubicBezTo>
                    <a:cubicBezTo>
                      <a:pt x="1285" y="1025"/>
                      <a:pt x="1367" y="1070"/>
                      <a:pt x="1443" y="1114"/>
                    </a:cubicBezTo>
                    <a:cubicBezTo>
                      <a:pt x="1386" y="962"/>
                      <a:pt x="1336" y="810"/>
                      <a:pt x="1247" y="665"/>
                    </a:cubicBezTo>
                    <a:cubicBezTo>
                      <a:pt x="1026" y="291"/>
                      <a:pt x="848" y="140"/>
                      <a:pt x="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36;p40">
                <a:extLst>
                  <a:ext uri="{FF2B5EF4-FFF2-40B4-BE49-F238E27FC236}">
                    <a16:creationId xmlns:a16="http://schemas.microsoft.com/office/drawing/2014/main" id="{05430956-C8A3-4E2A-9CCE-AE71FE66BE65}"/>
                  </a:ext>
                </a:extLst>
              </p:cNvPr>
              <p:cNvSpPr/>
              <p:nvPr/>
            </p:nvSpPr>
            <p:spPr>
              <a:xfrm>
                <a:off x="366202" y="1774651"/>
                <a:ext cx="266700" cy="662933"/>
              </a:xfrm>
              <a:custGeom>
                <a:avLst/>
                <a:gdLst/>
                <a:ahLst/>
                <a:cxnLst/>
                <a:rect l="l" t="t" r="r" b="b"/>
                <a:pathLst>
                  <a:path w="4892" h="12160" extrusionOk="0">
                    <a:moveTo>
                      <a:pt x="1015" y="1"/>
                    </a:moveTo>
                    <a:cubicBezTo>
                      <a:pt x="965" y="1"/>
                      <a:pt x="914" y="2"/>
                      <a:pt x="861" y="5"/>
                    </a:cubicBezTo>
                    <a:lnTo>
                      <a:pt x="842" y="5"/>
                    </a:lnTo>
                    <a:cubicBezTo>
                      <a:pt x="507" y="36"/>
                      <a:pt x="475" y="30"/>
                      <a:pt x="399" y="232"/>
                    </a:cubicBezTo>
                    <a:cubicBezTo>
                      <a:pt x="374" y="296"/>
                      <a:pt x="348" y="359"/>
                      <a:pt x="317" y="454"/>
                    </a:cubicBezTo>
                    <a:cubicBezTo>
                      <a:pt x="70" y="1314"/>
                      <a:pt x="83" y="2131"/>
                      <a:pt x="38" y="3105"/>
                    </a:cubicBezTo>
                    <a:cubicBezTo>
                      <a:pt x="0" y="3991"/>
                      <a:pt x="32" y="4820"/>
                      <a:pt x="127" y="5636"/>
                    </a:cubicBezTo>
                    <a:cubicBezTo>
                      <a:pt x="241" y="6554"/>
                      <a:pt x="437" y="7446"/>
                      <a:pt x="722" y="8395"/>
                    </a:cubicBezTo>
                    <a:cubicBezTo>
                      <a:pt x="893" y="9002"/>
                      <a:pt x="1133" y="9603"/>
                      <a:pt x="1462" y="10002"/>
                    </a:cubicBezTo>
                    <a:lnTo>
                      <a:pt x="1487" y="10027"/>
                    </a:lnTo>
                    <a:cubicBezTo>
                      <a:pt x="1804" y="10350"/>
                      <a:pt x="2253" y="10679"/>
                      <a:pt x="2424" y="10818"/>
                    </a:cubicBezTo>
                    <a:cubicBezTo>
                      <a:pt x="2430" y="10825"/>
                      <a:pt x="2443" y="10850"/>
                      <a:pt x="2462" y="10863"/>
                    </a:cubicBezTo>
                    <a:cubicBezTo>
                      <a:pt x="2519" y="10901"/>
                      <a:pt x="2487" y="10882"/>
                      <a:pt x="2569" y="10932"/>
                    </a:cubicBezTo>
                    <a:cubicBezTo>
                      <a:pt x="2633" y="10989"/>
                      <a:pt x="2614" y="10945"/>
                      <a:pt x="2664" y="11046"/>
                    </a:cubicBezTo>
                    <a:cubicBezTo>
                      <a:pt x="2693" y="11134"/>
                      <a:pt x="2615" y="11232"/>
                      <a:pt x="2528" y="11232"/>
                    </a:cubicBezTo>
                    <a:cubicBezTo>
                      <a:pt x="2521" y="11232"/>
                      <a:pt x="2513" y="11231"/>
                      <a:pt x="2506" y="11230"/>
                    </a:cubicBezTo>
                    <a:cubicBezTo>
                      <a:pt x="2493" y="11230"/>
                      <a:pt x="2468" y="11217"/>
                      <a:pt x="2462" y="11211"/>
                    </a:cubicBezTo>
                    <a:lnTo>
                      <a:pt x="2443" y="11211"/>
                    </a:lnTo>
                    <a:cubicBezTo>
                      <a:pt x="2411" y="11198"/>
                      <a:pt x="2379" y="11185"/>
                      <a:pt x="2348" y="11173"/>
                    </a:cubicBezTo>
                    <a:cubicBezTo>
                      <a:pt x="2335" y="11166"/>
                      <a:pt x="2316" y="11166"/>
                      <a:pt x="2310" y="11154"/>
                    </a:cubicBezTo>
                    <a:cubicBezTo>
                      <a:pt x="2297" y="11154"/>
                      <a:pt x="2291" y="11147"/>
                      <a:pt x="2297" y="11147"/>
                    </a:cubicBezTo>
                    <a:lnTo>
                      <a:pt x="2291" y="11141"/>
                    </a:lnTo>
                    <a:cubicBezTo>
                      <a:pt x="2266" y="11128"/>
                      <a:pt x="2234" y="11122"/>
                      <a:pt x="2202" y="11109"/>
                    </a:cubicBezTo>
                    <a:lnTo>
                      <a:pt x="2202" y="11109"/>
                    </a:lnTo>
                    <a:cubicBezTo>
                      <a:pt x="2304" y="11362"/>
                      <a:pt x="2367" y="11584"/>
                      <a:pt x="2462" y="11913"/>
                    </a:cubicBezTo>
                    <a:cubicBezTo>
                      <a:pt x="2481" y="11995"/>
                      <a:pt x="2500" y="12084"/>
                      <a:pt x="2519" y="12160"/>
                    </a:cubicBezTo>
                    <a:lnTo>
                      <a:pt x="2531" y="12160"/>
                    </a:lnTo>
                    <a:cubicBezTo>
                      <a:pt x="2690" y="12128"/>
                      <a:pt x="3177" y="12090"/>
                      <a:pt x="3386" y="12033"/>
                    </a:cubicBezTo>
                    <a:cubicBezTo>
                      <a:pt x="4012" y="11926"/>
                      <a:pt x="4480" y="11375"/>
                      <a:pt x="4683" y="10901"/>
                    </a:cubicBezTo>
                    <a:cubicBezTo>
                      <a:pt x="4854" y="10502"/>
                      <a:pt x="4885" y="10186"/>
                      <a:pt x="4892" y="9774"/>
                    </a:cubicBezTo>
                    <a:lnTo>
                      <a:pt x="4892" y="9774"/>
                    </a:lnTo>
                    <a:cubicBezTo>
                      <a:pt x="4860" y="9819"/>
                      <a:pt x="4828" y="9857"/>
                      <a:pt x="4784" y="9901"/>
                    </a:cubicBezTo>
                    <a:cubicBezTo>
                      <a:pt x="4555" y="10102"/>
                      <a:pt x="4250" y="10207"/>
                      <a:pt x="3945" y="10207"/>
                    </a:cubicBezTo>
                    <a:cubicBezTo>
                      <a:pt x="3761" y="10207"/>
                      <a:pt x="3577" y="10169"/>
                      <a:pt x="3411" y="10091"/>
                    </a:cubicBezTo>
                    <a:cubicBezTo>
                      <a:pt x="2974" y="9850"/>
                      <a:pt x="2715" y="9395"/>
                      <a:pt x="2436" y="8996"/>
                    </a:cubicBezTo>
                    <a:cubicBezTo>
                      <a:pt x="2253" y="8730"/>
                      <a:pt x="2088" y="8445"/>
                      <a:pt x="1949" y="8180"/>
                    </a:cubicBezTo>
                    <a:lnTo>
                      <a:pt x="1949" y="8180"/>
                    </a:lnTo>
                    <a:cubicBezTo>
                      <a:pt x="2019" y="8477"/>
                      <a:pt x="2095" y="8768"/>
                      <a:pt x="2202" y="9053"/>
                    </a:cubicBezTo>
                    <a:cubicBezTo>
                      <a:pt x="2335" y="9439"/>
                      <a:pt x="2424" y="9622"/>
                      <a:pt x="2557" y="9996"/>
                    </a:cubicBezTo>
                    <a:cubicBezTo>
                      <a:pt x="2614" y="10186"/>
                      <a:pt x="2753" y="10363"/>
                      <a:pt x="2550" y="10458"/>
                    </a:cubicBezTo>
                    <a:cubicBezTo>
                      <a:pt x="2538" y="10461"/>
                      <a:pt x="2525" y="10463"/>
                      <a:pt x="2512" y="10463"/>
                    </a:cubicBezTo>
                    <a:cubicBezTo>
                      <a:pt x="2459" y="10463"/>
                      <a:pt x="2405" y="10433"/>
                      <a:pt x="2379" y="10382"/>
                    </a:cubicBezTo>
                    <a:lnTo>
                      <a:pt x="2361" y="10331"/>
                    </a:lnTo>
                    <a:lnTo>
                      <a:pt x="2335" y="10287"/>
                    </a:lnTo>
                    <a:cubicBezTo>
                      <a:pt x="2335" y="10287"/>
                      <a:pt x="2335" y="10268"/>
                      <a:pt x="2329" y="10261"/>
                    </a:cubicBezTo>
                    <a:lnTo>
                      <a:pt x="2329" y="10255"/>
                    </a:lnTo>
                    <a:cubicBezTo>
                      <a:pt x="2234" y="10040"/>
                      <a:pt x="2177" y="9888"/>
                      <a:pt x="2082" y="9603"/>
                    </a:cubicBezTo>
                    <a:cubicBezTo>
                      <a:pt x="1804" y="8705"/>
                      <a:pt x="1494" y="7819"/>
                      <a:pt x="1348" y="6883"/>
                    </a:cubicBezTo>
                    <a:cubicBezTo>
                      <a:pt x="1241" y="6313"/>
                      <a:pt x="1222" y="5699"/>
                      <a:pt x="1228" y="5092"/>
                    </a:cubicBezTo>
                    <a:cubicBezTo>
                      <a:pt x="1241" y="4117"/>
                      <a:pt x="1361" y="3175"/>
                      <a:pt x="1475" y="2504"/>
                    </a:cubicBezTo>
                    <a:cubicBezTo>
                      <a:pt x="1544" y="2093"/>
                      <a:pt x="1664" y="1567"/>
                      <a:pt x="1747" y="1156"/>
                    </a:cubicBezTo>
                    <a:cubicBezTo>
                      <a:pt x="1747" y="1124"/>
                      <a:pt x="1759" y="1093"/>
                      <a:pt x="1766" y="1061"/>
                    </a:cubicBezTo>
                    <a:lnTo>
                      <a:pt x="1766" y="1049"/>
                    </a:lnTo>
                    <a:cubicBezTo>
                      <a:pt x="1772" y="916"/>
                      <a:pt x="1791" y="871"/>
                      <a:pt x="1804" y="770"/>
                    </a:cubicBezTo>
                    <a:cubicBezTo>
                      <a:pt x="1842" y="542"/>
                      <a:pt x="1899" y="409"/>
                      <a:pt x="1905" y="251"/>
                    </a:cubicBezTo>
                    <a:cubicBezTo>
                      <a:pt x="1829" y="201"/>
                      <a:pt x="1766" y="137"/>
                      <a:pt x="1683" y="112"/>
                    </a:cubicBezTo>
                    <a:cubicBezTo>
                      <a:pt x="1532" y="47"/>
                      <a:pt x="1310" y="1"/>
                      <a:pt x="10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37;p40">
                <a:extLst>
                  <a:ext uri="{FF2B5EF4-FFF2-40B4-BE49-F238E27FC236}">
                    <a16:creationId xmlns:a16="http://schemas.microsoft.com/office/drawing/2014/main" id="{DF3717DE-B8D0-44C6-80B7-F3EC50D2CB3C}"/>
                  </a:ext>
                </a:extLst>
              </p:cNvPr>
              <p:cNvSpPr/>
              <p:nvPr/>
            </p:nvSpPr>
            <p:spPr>
              <a:xfrm>
                <a:off x="655260" y="2059456"/>
                <a:ext cx="763" cy="436"/>
              </a:xfrm>
              <a:custGeom>
                <a:avLst/>
                <a:gdLst/>
                <a:ahLst/>
                <a:cxnLst/>
                <a:rect l="l" t="t" r="r" b="b"/>
                <a:pathLst>
                  <a:path w="14" h="8" extrusionOk="0">
                    <a:moveTo>
                      <a:pt x="13" y="1"/>
                    </a:moveTo>
                    <a:lnTo>
                      <a:pt x="1" y="7"/>
                    </a:lnTo>
                    <a:cubicBezTo>
                      <a:pt x="7" y="7"/>
                      <a:pt x="7" y="7"/>
                      <a:pt x="1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8;p40">
                <a:extLst>
                  <a:ext uri="{FF2B5EF4-FFF2-40B4-BE49-F238E27FC236}">
                    <a16:creationId xmlns:a16="http://schemas.microsoft.com/office/drawing/2014/main" id="{FB632FF8-B0F9-467B-B173-EB61419C307E}"/>
                  </a:ext>
                </a:extLst>
              </p:cNvPr>
              <p:cNvSpPr/>
              <p:nvPr/>
            </p:nvSpPr>
            <p:spPr>
              <a:xfrm>
                <a:off x="488651" y="1744175"/>
                <a:ext cx="282946" cy="328141"/>
              </a:xfrm>
              <a:custGeom>
                <a:avLst/>
                <a:gdLst/>
                <a:ahLst/>
                <a:cxnLst/>
                <a:rect l="l" t="t" r="r" b="b"/>
                <a:pathLst>
                  <a:path w="5190" h="6019" extrusionOk="0">
                    <a:moveTo>
                      <a:pt x="2260" y="0"/>
                    </a:moveTo>
                    <a:cubicBezTo>
                      <a:pt x="2247" y="0"/>
                      <a:pt x="2241" y="7"/>
                      <a:pt x="2234" y="7"/>
                    </a:cubicBezTo>
                    <a:cubicBezTo>
                      <a:pt x="2228" y="7"/>
                      <a:pt x="2215" y="7"/>
                      <a:pt x="2209" y="13"/>
                    </a:cubicBezTo>
                    <a:lnTo>
                      <a:pt x="2184" y="38"/>
                    </a:lnTo>
                    <a:lnTo>
                      <a:pt x="2177" y="45"/>
                    </a:lnTo>
                    <a:cubicBezTo>
                      <a:pt x="2165" y="102"/>
                      <a:pt x="2146" y="127"/>
                      <a:pt x="2120" y="184"/>
                    </a:cubicBezTo>
                    <a:lnTo>
                      <a:pt x="2120" y="197"/>
                    </a:lnTo>
                    <a:cubicBezTo>
                      <a:pt x="1924" y="734"/>
                      <a:pt x="1855" y="1304"/>
                      <a:pt x="1709" y="1861"/>
                    </a:cubicBezTo>
                    <a:cubicBezTo>
                      <a:pt x="1608" y="2228"/>
                      <a:pt x="1456" y="2588"/>
                      <a:pt x="1355" y="2962"/>
                    </a:cubicBezTo>
                    <a:lnTo>
                      <a:pt x="1380" y="3006"/>
                    </a:lnTo>
                    <a:cubicBezTo>
                      <a:pt x="1386" y="3006"/>
                      <a:pt x="1386" y="3012"/>
                      <a:pt x="1393" y="3012"/>
                    </a:cubicBezTo>
                    <a:cubicBezTo>
                      <a:pt x="1405" y="3012"/>
                      <a:pt x="1418" y="3025"/>
                      <a:pt x="1443" y="3031"/>
                    </a:cubicBezTo>
                    <a:cubicBezTo>
                      <a:pt x="1450" y="3038"/>
                      <a:pt x="1450" y="3038"/>
                      <a:pt x="1456" y="3038"/>
                    </a:cubicBezTo>
                    <a:cubicBezTo>
                      <a:pt x="1456" y="3038"/>
                      <a:pt x="1456" y="3038"/>
                      <a:pt x="1456" y="3038"/>
                    </a:cubicBezTo>
                    <a:lnTo>
                      <a:pt x="1456" y="3038"/>
                    </a:lnTo>
                    <a:cubicBezTo>
                      <a:pt x="1456" y="3044"/>
                      <a:pt x="1469" y="3044"/>
                      <a:pt x="1469" y="3044"/>
                    </a:cubicBezTo>
                    <a:cubicBezTo>
                      <a:pt x="1469" y="3043"/>
                      <a:pt x="1468" y="3042"/>
                      <a:pt x="1468" y="3041"/>
                    </a:cubicBezTo>
                    <a:lnTo>
                      <a:pt x="1468" y="3041"/>
                    </a:lnTo>
                    <a:cubicBezTo>
                      <a:pt x="1736" y="3126"/>
                      <a:pt x="1788" y="3122"/>
                      <a:pt x="2013" y="3253"/>
                    </a:cubicBezTo>
                    <a:cubicBezTo>
                      <a:pt x="2342" y="3487"/>
                      <a:pt x="2430" y="3677"/>
                      <a:pt x="2557" y="3993"/>
                    </a:cubicBezTo>
                    <a:cubicBezTo>
                      <a:pt x="2652" y="4151"/>
                      <a:pt x="2563" y="4348"/>
                      <a:pt x="2406" y="4348"/>
                    </a:cubicBezTo>
                    <a:cubicBezTo>
                      <a:pt x="2374" y="4348"/>
                      <a:pt x="2340" y="4340"/>
                      <a:pt x="2304" y="4322"/>
                    </a:cubicBezTo>
                    <a:cubicBezTo>
                      <a:pt x="2234" y="4290"/>
                      <a:pt x="2215" y="4202"/>
                      <a:pt x="2196" y="4132"/>
                    </a:cubicBezTo>
                    <a:cubicBezTo>
                      <a:pt x="2146" y="3980"/>
                      <a:pt x="2133" y="3955"/>
                      <a:pt x="2108" y="3898"/>
                    </a:cubicBezTo>
                    <a:cubicBezTo>
                      <a:pt x="2044" y="3784"/>
                      <a:pt x="1943" y="3487"/>
                      <a:pt x="1570" y="3443"/>
                    </a:cubicBezTo>
                    <a:cubicBezTo>
                      <a:pt x="1532" y="3443"/>
                      <a:pt x="1488" y="3436"/>
                      <a:pt x="1488" y="3436"/>
                    </a:cubicBezTo>
                    <a:cubicBezTo>
                      <a:pt x="1450" y="3424"/>
                      <a:pt x="1393" y="3417"/>
                      <a:pt x="1380" y="3417"/>
                    </a:cubicBezTo>
                    <a:cubicBezTo>
                      <a:pt x="1348" y="3417"/>
                      <a:pt x="1323" y="3411"/>
                      <a:pt x="1310" y="3411"/>
                    </a:cubicBezTo>
                    <a:cubicBezTo>
                      <a:pt x="1234" y="3405"/>
                      <a:pt x="1171" y="3379"/>
                      <a:pt x="1121" y="3329"/>
                    </a:cubicBezTo>
                    <a:cubicBezTo>
                      <a:pt x="981" y="3189"/>
                      <a:pt x="931" y="2981"/>
                      <a:pt x="811" y="2822"/>
                    </a:cubicBezTo>
                    <a:cubicBezTo>
                      <a:pt x="650" y="2598"/>
                      <a:pt x="469" y="2510"/>
                      <a:pt x="332" y="2510"/>
                    </a:cubicBezTo>
                    <a:cubicBezTo>
                      <a:pt x="226" y="2510"/>
                      <a:pt x="146" y="2562"/>
                      <a:pt x="121" y="2645"/>
                    </a:cubicBezTo>
                    <a:cubicBezTo>
                      <a:pt x="1" y="3031"/>
                      <a:pt x="336" y="3253"/>
                      <a:pt x="602" y="3772"/>
                    </a:cubicBezTo>
                    <a:cubicBezTo>
                      <a:pt x="785" y="4132"/>
                      <a:pt x="804" y="4265"/>
                      <a:pt x="950" y="4556"/>
                    </a:cubicBezTo>
                    <a:cubicBezTo>
                      <a:pt x="1171" y="4911"/>
                      <a:pt x="1450" y="5056"/>
                      <a:pt x="1791" y="5189"/>
                    </a:cubicBezTo>
                    <a:cubicBezTo>
                      <a:pt x="1989" y="5247"/>
                      <a:pt x="1930" y="5518"/>
                      <a:pt x="1753" y="5518"/>
                    </a:cubicBezTo>
                    <a:cubicBezTo>
                      <a:pt x="1737" y="5518"/>
                      <a:pt x="1720" y="5516"/>
                      <a:pt x="1703" y="5512"/>
                    </a:cubicBezTo>
                    <a:cubicBezTo>
                      <a:pt x="1583" y="5467"/>
                      <a:pt x="1456" y="5417"/>
                      <a:pt x="1342" y="5366"/>
                    </a:cubicBezTo>
                    <a:lnTo>
                      <a:pt x="1342" y="5366"/>
                    </a:lnTo>
                    <a:cubicBezTo>
                      <a:pt x="1348" y="5480"/>
                      <a:pt x="1329" y="5575"/>
                      <a:pt x="1329" y="5600"/>
                    </a:cubicBezTo>
                    <a:cubicBezTo>
                      <a:pt x="1348" y="5670"/>
                      <a:pt x="1393" y="5727"/>
                      <a:pt x="1507" y="5841"/>
                    </a:cubicBezTo>
                    <a:cubicBezTo>
                      <a:pt x="1601" y="5936"/>
                      <a:pt x="1836" y="5986"/>
                      <a:pt x="2070" y="6005"/>
                    </a:cubicBezTo>
                    <a:cubicBezTo>
                      <a:pt x="2135" y="6015"/>
                      <a:pt x="2195" y="6019"/>
                      <a:pt x="2251" y="6019"/>
                    </a:cubicBezTo>
                    <a:cubicBezTo>
                      <a:pt x="2348" y="6019"/>
                      <a:pt x="2435" y="6006"/>
                      <a:pt x="2519" y="5986"/>
                    </a:cubicBezTo>
                    <a:cubicBezTo>
                      <a:pt x="2639" y="5967"/>
                      <a:pt x="2766" y="5917"/>
                      <a:pt x="2930" y="5860"/>
                    </a:cubicBezTo>
                    <a:cubicBezTo>
                      <a:pt x="2937" y="5853"/>
                      <a:pt x="2956" y="5853"/>
                      <a:pt x="2962" y="5847"/>
                    </a:cubicBezTo>
                    <a:cubicBezTo>
                      <a:pt x="2987" y="5828"/>
                      <a:pt x="3032" y="5796"/>
                      <a:pt x="3057" y="5790"/>
                    </a:cubicBezTo>
                    <a:cubicBezTo>
                      <a:pt x="3063" y="5790"/>
                      <a:pt x="3069" y="5784"/>
                      <a:pt x="3069" y="5784"/>
                    </a:cubicBezTo>
                    <a:cubicBezTo>
                      <a:pt x="3126" y="5720"/>
                      <a:pt x="3183" y="5524"/>
                      <a:pt x="3196" y="5379"/>
                    </a:cubicBezTo>
                    <a:cubicBezTo>
                      <a:pt x="3196" y="5372"/>
                      <a:pt x="3209" y="5372"/>
                      <a:pt x="3209" y="5366"/>
                    </a:cubicBezTo>
                    <a:cubicBezTo>
                      <a:pt x="3209" y="5366"/>
                      <a:pt x="3209" y="5347"/>
                      <a:pt x="3215" y="5341"/>
                    </a:cubicBezTo>
                    <a:cubicBezTo>
                      <a:pt x="3221" y="5303"/>
                      <a:pt x="3247" y="5252"/>
                      <a:pt x="3285" y="5227"/>
                    </a:cubicBezTo>
                    <a:cubicBezTo>
                      <a:pt x="3291" y="5221"/>
                      <a:pt x="3310" y="5214"/>
                      <a:pt x="3316" y="5208"/>
                    </a:cubicBezTo>
                    <a:cubicBezTo>
                      <a:pt x="3323" y="5195"/>
                      <a:pt x="3380" y="5176"/>
                      <a:pt x="3405" y="5157"/>
                    </a:cubicBezTo>
                    <a:cubicBezTo>
                      <a:pt x="3417" y="5157"/>
                      <a:pt x="3430" y="5151"/>
                      <a:pt x="3443" y="5145"/>
                    </a:cubicBezTo>
                    <a:cubicBezTo>
                      <a:pt x="3468" y="5126"/>
                      <a:pt x="3487" y="5113"/>
                      <a:pt x="3525" y="5100"/>
                    </a:cubicBezTo>
                    <a:cubicBezTo>
                      <a:pt x="3683" y="5024"/>
                      <a:pt x="3784" y="4961"/>
                      <a:pt x="3879" y="4873"/>
                    </a:cubicBezTo>
                    <a:cubicBezTo>
                      <a:pt x="4101" y="4702"/>
                      <a:pt x="4208" y="4259"/>
                      <a:pt x="4234" y="4025"/>
                    </a:cubicBezTo>
                    <a:cubicBezTo>
                      <a:pt x="4272" y="3721"/>
                      <a:pt x="4272" y="3411"/>
                      <a:pt x="4348" y="3107"/>
                    </a:cubicBezTo>
                    <a:cubicBezTo>
                      <a:pt x="4335" y="3088"/>
                      <a:pt x="4329" y="3063"/>
                      <a:pt x="4335" y="3031"/>
                    </a:cubicBezTo>
                    <a:cubicBezTo>
                      <a:pt x="4398" y="2803"/>
                      <a:pt x="4797" y="2310"/>
                      <a:pt x="5012" y="1968"/>
                    </a:cubicBezTo>
                    <a:cubicBezTo>
                      <a:pt x="5031" y="1930"/>
                      <a:pt x="5126" y="1747"/>
                      <a:pt x="5139" y="1728"/>
                    </a:cubicBezTo>
                    <a:cubicBezTo>
                      <a:pt x="5151" y="1683"/>
                      <a:pt x="5170" y="1614"/>
                      <a:pt x="5177" y="1582"/>
                    </a:cubicBezTo>
                    <a:cubicBezTo>
                      <a:pt x="5189" y="1475"/>
                      <a:pt x="5189" y="1424"/>
                      <a:pt x="5177" y="1373"/>
                    </a:cubicBezTo>
                    <a:cubicBezTo>
                      <a:pt x="5177" y="1386"/>
                      <a:pt x="5170" y="1386"/>
                      <a:pt x="5170" y="1386"/>
                    </a:cubicBezTo>
                    <a:cubicBezTo>
                      <a:pt x="5056" y="1462"/>
                      <a:pt x="4961" y="1557"/>
                      <a:pt x="4873" y="1658"/>
                    </a:cubicBezTo>
                    <a:cubicBezTo>
                      <a:pt x="4702" y="1873"/>
                      <a:pt x="4392" y="2190"/>
                      <a:pt x="4253" y="2221"/>
                    </a:cubicBezTo>
                    <a:cubicBezTo>
                      <a:pt x="4229" y="2239"/>
                      <a:pt x="4180" y="2252"/>
                      <a:pt x="4126" y="2252"/>
                    </a:cubicBezTo>
                    <a:cubicBezTo>
                      <a:pt x="4009" y="2252"/>
                      <a:pt x="3864" y="2191"/>
                      <a:pt x="3886" y="1987"/>
                    </a:cubicBezTo>
                    <a:cubicBezTo>
                      <a:pt x="3891" y="1946"/>
                      <a:pt x="3904" y="1815"/>
                      <a:pt x="3909" y="1815"/>
                    </a:cubicBezTo>
                    <a:cubicBezTo>
                      <a:pt x="3910" y="1815"/>
                      <a:pt x="3911" y="1823"/>
                      <a:pt x="3911" y="1842"/>
                    </a:cubicBezTo>
                    <a:cubicBezTo>
                      <a:pt x="3911" y="1658"/>
                      <a:pt x="3981" y="1481"/>
                      <a:pt x="4019" y="1298"/>
                    </a:cubicBezTo>
                    <a:cubicBezTo>
                      <a:pt x="4076" y="1025"/>
                      <a:pt x="4107" y="937"/>
                      <a:pt x="4114" y="601"/>
                    </a:cubicBezTo>
                    <a:cubicBezTo>
                      <a:pt x="4114" y="469"/>
                      <a:pt x="4107" y="488"/>
                      <a:pt x="4082" y="424"/>
                    </a:cubicBezTo>
                    <a:cubicBezTo>
                      <a:pt x="4076" y="412"/>
                      <a:pt x="4069" y="393"/>
                      <a:pt x="4063" y="386"/>
                    </a:cubicBezTo>
                    <a:lnTo>
                      <a:pt x="4038" y="361"/>
                    </a:lnTo>
                    <a:cubicBezTo>
                      <a:pt x="4019" y="348"/>
                      <a:pt x="4006" y="342"/>
                      <a:pt x="3987" y="329"/>
                    </a:cubicBezTo>
                    <a:cubicBezTo>
                      <a:pt x="3981" y="323"/>
                      <a:pt x="3981" y="323"/>
                      <a:pt x="3974" y="323"/>
                    </a:cubicBezTo>
                    <a:cubicBezTo>
                      <a:pt x="3974" y="317"/>
                      <a:pt x="3968" y="317"/>
                      <a:pt x="3968" y="317"/>
                    </a:cubicBezTo>
                    <a:lnTo>
                      <a:pt x="3917" y="317"/>
                    </a:lnTo>
                    <a:cubicBezTo>
                      <a:pt x="3911" y="323"/>
                      <a:pt x="3892" y="329"/>
                      <a:pt x="3879" y="342"/>
                    </a:cubicBezTo>
                    <a:cubicBezTo>
                      <a:pt x="3886" y="386"/>
                      <a:pt x="3879" y="424"/>
                      <a:pt x="3879" y="475"/>
                    </a:cubicBezTo>
                    <a:cubicBezTo>
                      <a:pt x="3873" y="690"/>
                      <a:pt x="3829" y="912"/>
                      <a:pt x="3810" y="1070"/>
                    </a:cubicBezTo>
                    <a:cubicBezTo>
                      <a:pt x="3766" y="1310"/>
                      <a:pt x="3728" y="1608"/>
                      <a:pt x="3658" y="1861"/>
                    </a:cubicBezTo>
                    <a:cubicBezTo>
                      <a:pt x="3626" y="1956"/>
                      <a:pt x="3626" y="2069"/>
                      <a:pt x="3563" y="2152"/>
                    </a:cubicBezTo>
                    <a:lnTo>
                      <a:pt x="3557" y="2158"/>
                    </a:lnTo>
                    <a:cubicBezTo>
                      <a:pt x="3523" y="2192"/>
                      <a:pt x="3481" y="2207"/>
                      <a:pt x="3441" y="2207"/>
                    </a:cubicBezTo>
                    <a:cubicBezTo>
                      <a:pt x="3339" y="2207"/>
                      <a:pt x="3242" y="2113"/>
                      <a:pt x="3278" y="2000"/>
                    </a:cubicBezTo>
                    <a:cubicBezTo>
                      <a:pt x="3367" y="1728"/>
                      <a:pt x="3443" y="1532"/>
                      <a:pt x="3544" y="1152"/>
                    </a:cubicBezTo>
                    <a:cubicBezTo>
                      <a:pt x="3664" y="772"/>
                      <a:pt x="3639" y="279"/>
                      <a:pt x="3576" y="159"/>
                    </a:cubicBezTo>
                    <a:cubicBezTo>
                      <a:pt x="3576" y="152"/>
                      <a:pt x="3569" y="146"/>
                      <a:pt x="3563" y="133"/>
                    </a:cubicBezTo>
                    <a:cubicBezTo>
                      <a:pt x="3468" y="222"/>
                      <a:pt x="3405" y="329"/>
                      <a:pt x="3316" y="570"/>
                    </a:cubicBezTo>
                    <a:cubicBezTo>
                      <a:pt x="3120" y="1152"/>
                      <a:pt x="3069" y="1614"/>
                      <a:pt x="2829" y="1962"/>
                    </a:cubicBezTo>
                    <a:cubicBezTo>
                      <a:pt x="2767" y="2042"/>
                      <a:pt x="2693" y="2080"/>
                      <a:pt x="2623" y="2080"/>
                    </a:cubicBezTo>
                    <a:cubicBezTo>
                      <a:pt x="2498" y="2080"/>
                      <a:pt x="2388" y="1958"/>
                      <a:pt x="2392" y="1728"/>
                    </a:cubicBezTo>
                    <a:lnTo>
                      <a:pt x="2392" y="1715"/>
                    </a:lnTo>
                    <a:cubicBezTo>
                      <a:pt x="2386" y="1683"/>
                      <a:pt x="2386" y="1652"/>
                      <a:pt x="2386" y="1620"/>
                    </a:cubicBezTo>
                    <a:cubicBezTo>
                      <a:pt x="2367" y="1006"/>
                      <a:pt x="2513" y="665"/>
                      <a:pt x="2367" y="121"/>
                    </a:cubicBezTo>
                    <a:cubicBezTo>
                      <a:pt x="2329" y="13"/>
                      <a:pt x="2310" y="7"/>
                      <a:pt x="226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9;p40">
                <a:extLst>
                  <a:ext uri="{FF2B5EF4-FFF2-40B4-BE49-F238E27FC236}">
                    <a16:creationId xmlns:a16="http://schemas.microsoft.com/office/drawing/2014/main" id="{B071A94B-0659-4D23-B68A-BF70FB6008F5}"/>
                  </a:ext>
                </a:extLst>
              </p:cNvPr>
              <p:cNvSpPr/>
              <p:nvPr/>
            </p:nvSpPr>
            <p:spPr>
              <a:xfrm>
                <a:off x="-39143" y="1864225"/>
                <a:ext cx="556460" cy="825613"/>
              </a:xfrm>
              <a:custGeom>
                <a:avLst/>
                <a:gdLst/>
                <a:ahLst/>
                <a:cxnLst/>
                <a:rect l="l" t="t" r="r" b="b"/>
                <a:pathLst>
                  <a:path w="10207" h="15144" extrusionOk="0">
                    <a:moveTo>
                      <a:pt x="3373" y="0"/>
                    </a:moveTo>
                    <a:cubicBezTo>
                      <a:pt x="3228" y="582"/>
                      <a:pt x="3126" y="1177"/>
                      <a:pt x="2993" y="1766"/>
                    </a:cubicBezTo>
                    <a:cubicBezTo>
                      <a:pt x="2772" y="2765"/>
                      <a:pt x="2544" y="4101"/>
                      <a:pt x="2424" y="4923"/>
                    </a:cubicBezTo>
                    <a:cubicBezTo>
                      <a:pt x="2361" y="5366"/>
                      <a:pt x="2335" y="5815"/>
                      <a:pt x="2228" y="6252"/>
                    </a:cubicBezTo>
                    <a:cubicBezTo>
                      <a:pt x="2164" y="6511"/>
                      <a:pt x="2044" y="6783"/>
                      <a:pt x="1804" y="6923"/>
                    </a:cubicBezTo>
                    <a:cubicBezTo>
                      <a:pt x="1380" y="7182"/>
                      <a:pt x="855" y="7195"/>
                      <a:pt x="367" y="7220"/>
                    </a:cubicBezTo>
                    <a:cubicBezTo>
                      <a:pt x="374" y="7233"/>
                      <a:pt x="374" y="7239"/>
                      <a:pt x="374" y="7258"/>
                    </a:cubicBezTo>
                    <a:cubicBezTo>
                      <a:pt x="285" y="7726"/>
                      <a:pt x="190" y="8106"/>
                      <a:pt x="159" y="8498"/>
                    </a:cubicBezTo>
                    <a:cubicBezTo>
                      <a:pt x="57" y="9416"/>
                      <a:pt x="64" y="10333"/>
                      <a:pt x="57" y="11263"/>
                    </a:cubicBezTo>
                    <a:cubicBezTo>
                      <a:pt x="0" y="12390"/>
                      <a:pt x="13" y="13529"/>
                      <a:pt x="26" y="14661"/>
                    </a:cubicBezTo>
                    <a:lnTo>
                      <a:pt x="76" y="14687"/>
                    </a:lnTo>
                    <a:cubicBezTo>
                      <a:pt x="336" y="14801"/>
                      <a:pt x="1101" y="14959"/>
                      <a:pt x="1576" y="15022"/>
                    </a:cubicBezTo>
                    <a:cubicBezTo>
                      <a:pt x="2236" y="15108"/>
                      <a:pt x="3085" y="15144"/>
                      <a:pt x="3953" y="15144"/>
                    </a:cubicBezTo>
                    <a:cubicBezTo>
                      <a:pt x="4675" y="15144"/>
                      <a:pt x="5409" y="15119"/>
                      <a:pt x="6056" y="15079"/>
                    </a:cubicBezTo>
                    <a:cubicBezTo>
                      <a:pt x="6822" y="15060"/>
                      <a:pt x="7334" y="14971"/>
                      <a:pt x="8049" y="14857"/>
                    </a:cubicBezTo>
                    <a:cubicBezTo>
                      <a:pt x="8062" y="14857"/>
                      <a:pt x="8081" y="14851"/>
                      <a:pt x="8093" y="14851"/>
                    </a:cubicBezTo>
                    <a:cubicBezTo>
                      <a:pt x="8751" y="14756"/>
                      <a:pt x="9258" y="14604"/>
                      <a:pt x="9770" y="14351"/>
                    </a:cubicBezTo>
                    <a:cubicBezTo>
                      <a:pt x="9922" y="14313"/>
                      <a:pt x="10055" y="14168"/>
                      <a:pt x="10207" y="14149"/>
                    </a:cubicBezTo>
                    <a:cubicBezTo>
                      <a:pt x="10004" y="13136"/>
                      <a:pt x="9808" y="11580"/>
                      <a:pt x="9542" y="10428"/>
                    </a:cubicBezTo>
                    <a:cubicBezTo>
                      <a:pt x="9416" y="9928"/>
                      <a:pt x="9327" y="9498"/>
                      <a:pt x="9125" y="9118"/>
                    </a:cubicBezTo>
                    <a:cubicBezTo>
                      <a:pt x="9068" y="9068"/>
                      <a:pt x="9011" y="9017"/>
                      <a:pt x="8967" y="8967"/>
                    </a:cubicBezTo>
                    <a:cubicBezTo>
                      <a:pt x="8568" y="8625"/>
                      <a:pt x="8334" y="8163"/>
                      <a:pt x="8176" y="7669"/>
                    </a:cubicBezTo>
                    <a:cubicBezTo>
                      <a:pt x="8150" y="7625"/>
                      <a:pt x="8131" y="7574"/>
                      <a:pt x="8112" y="7530"/>
                    </a:cubicBezTo>
                    <a:cubicBezTo>
                      <a:pt x="8095" y="7532"/>
                      <a:pt x="8077" y="7533"/>
                      <a:pt x="8059" y="7533"/>
                    </a:cubicBezTo>
                    <a:cubicBezTo>
                      <a:pt x="7966" y="7533"/>
                      <a:pt x="7860" y="7509"/>
                      <a:pt x="7701" y="7499"/>
                    </a:cubicBezTo>
                    <a:cubicBezTo>
                      <a:pt x="7650" y="7499"/>
                      <a:pt x="7613" y="7486"/>
                      <a:pt x="7562" y="7480"/>
                    </a:cubicBezTo>
                    <a:cubicBezTo>
                      <a:pt x="7435" y="7454"/>
                      <a:pt x="7309" y="7423"/>
                      <a:pt x="7182" y="7385"/>
                    </a:cubicBezTo>
                    <a:cubicBezTo>
                      <a:pt x="6758" y="7296"/>
                      <a:pt x="6372" y="7157"/>
                      <a:pt x="6126" y="6967"/>
                    </a:cubicBezTo>
                    <a:cubicBezTo>
                      <a:pt x="5904" y="6815"/>
                      <a:pt x="5834" y="6391"/>
                      <a:pt x="5790" y="6024"/>
                    </a:cubicBezTo>
                    <a:cubicBezTo>
                      <a:pt x="5727" y="4569"/>
                      <a:pt x="5803" y="3107"/>
                      <a:pt x="5942" y="1658"/>
                    </a:cubicBezTo>
                    <a:cubicBezTo>
                      <a:pt x="5980" y="1253"/>
                      <a:pt x="6037" y="817"/>
                      <a:pt x="6107" y="386"/>
                    </a:cubicBezTo>
                    <a:lnTo>
                      <a:pt x="6107" y="386"/>
                    </a:lnTo>
                    <a:cubicBezTo>
                      <a:pt x="6094" y="399"/>
                      <a:pt x="6075" y="405"/>
                      <a:pt x="6062" y="424"/>
                    </a:cubicBezTo>
                    <a:cubicBezTo>
                      <a:pt x="5853" y="576"/>
                      <a:pt x="5613" y="671"/>
                      <a:pt x="5360" y="709"/>
                    </a:cubicBezTo>
                    <a:cubicBezTo>
                      <a:pt x="5239" y="726"/>
                      <a:pt x="5118" y="734"/>
                      <a:pt x="4999" y="734"/>
                    </a:cubicBezTo>
                    <a:cubicBezTo>
                      <a:pt x="4362" y="734"/>
                      <a:pt x="3773" y="491"/>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p40">
                <a:extLst>
                  <a:ext uri="{FF2B5EF4-FFF2-40B4-BE49-F238E27FC236}">
                    <a16:creationId xmlns:a16="http://schemas.microsoft.com/office/drawing/2014/main" id="{20906BF8-6175-4739-ACB1-AE220A107794}"/>
                  </a:ext>
                </a:extLst>
              </p:cNvPr>
              <p:cNvSpPr/>
              <p:nvPr/>
            </p:nvSpPr>
            <p:spPr>
              <a:xfrm>
                <a:off x="655260" y="2059838"/>
                <a:ext cx="436" cy="382"/>
              </a:xfrm>
              <a:custGeom>
                <a:avLst/>
                <a:gdLst/>
                <a:ahLst/>
                <a:cxnLst/>
                <a:rect l="l" t="t" r="r" b="b"/>
                <a:pathLst>
                  <a:path w="8" h="7" extrusionOk="0">
                    <a:moveTo>
                      <a:pt x="7" y="0"/>
                    </a:moveTo>
                    <a:lnTo>
                      <a:pt x="1" y="6"/>
                    </a:lnTo>
                    <a:cubicBezTo>
                      <a:pt x="7" y="6"/>
                      <a:pt x="7" y="0"/>
                      <a:pt x="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1;p40">
                <a:extLst>
                  <a:ext uri="{FF2B5EF4-FFF2-40B4-BE49-F238E27FC236}">
                    <a16:creationId xmlns:a16="http://schemas.microsoft.com/office/drawing/2014/main" id="{3E0924EC-9CA9-4470-8CD7-CF086DBF1C64}"/>
                  </a:ext>
                </a:extLst>
              </p:cNvPr>
              <p:cNvSpPr/>
              <p:nvPr/>
            </p:nvSpPr>
            <p:spPr>
              <a:xfrm>
                <a:off x="654933" y="2060165"/>
                <a:ext cx="382" cy="55"/>
              </a:xfrm>
              <a:custGeom>
                <a:avLst/>
                <a:gdLst/>
                <a:ahLst/>
                <a:cxnLst/>
                <a:rect l="l" t="t" r="r" b="b"/>
                <a:pathLst>
                  <a:path w="7" h="1" extrusionOk="0">
                    <a:moveTo>
                      <a:pt x="7" y="0"/>
                    </a:moveTo>
                    <a:cubicBezTo>
                      <a:pt x="0" y="0"/>
                      <a:pt x="0" y="0"/>
                      <a:pt x="7" y="0"/>
                    </a:cubicBezTo>
                    <a:cubicBezTo>
                      <a:pt x="0" y="0"/>
                      <a:pt x="0" y="0"/>
                      <a:pt x="7" y="0"/>
                    </a:cubicBezTo>
                    <a:cubicBezTo>
                      <a:pt x="0" y="0"/>
                      <a:pt x="0" y="0"/>
                      <a:pt x="7" y="0"/>
                    </a:cubicBezTo>
                    <a:cubicBezTo>
                      <a:pt x="0" y="0"/>
                      <a:pt x="7" y="0"/>
                      <a:pt x="7"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p40">
                <a:extLst>
                  <a:ext uri="{FF2B5EF4-FFF2-40B4-BE49-F238E27FC236}">
                    <a16:creationId xmlns:a16="http://schemas.microsoft.com/office/drawing/2014/main" id="{2697E28A-1EB0-45F3-99ED-DD9A50E862E1}"/>
                  </a:ext>
                </a:extLst>
              </p:cNvPr>
              <p:cNvSpPr/>
              <p:nvPr/>
            </p:nvSpPr>
            <p:spPr>
              <a:xfrm>
                <a:off x="301707" y="2683531"/>
                <a:ext cx="183560" cy="235298"/>
              </a:xfrm>
              <a:custGeom>
                <a:avLst/>
                <a:gdLst/>
                <a:ahLst/>
                <a:cxnLst/>
                <a:rect l="l" t="t" r="r" b="b"/>
                <a:pathLst>
                  <a:path w="3367" h="4316" extrusionOk="0">
                    <a:moveTo>
                      <a:pt x="972" y="3023"/>
                    </a:moveTo>
                    <a:cubicBezTo>
                      <a:pt x="1023" y="3023"/>
                      <a:pt x="1064" y="3059"/>
                      <a:pt x="1114" y="3076"/>
                    </a:cubicBezTo>
                    <a:cubicBezTo>
                      <a:pt x="1259" y="3139"/>
                      <a:pt x="1620" y="3208"/>
                      <a:pt x="1810" y="3208"/>
                    </a:cubicBezTo>
                    <a:cubicBezTo>
                      <a:pt x="1848" y="3215"/>
                      <a:pt x="1968" y="3215"/>
                      <a:pt x="2095" y="3234"/>
                    </a:cubicBezTo>
                    <a:cubicBezTo>
                      <a:pt x="2208" y="3246"/>
                      <a:pt x="2322" y="3272"/>
                      <a:pt x="2405" y="3329"/>
                    </a:cubicBezTo>
                    <a:cubicBezTo>
                      <a:pt x="2524" y="3454"/>
                      <a:pt x="2423" y="3666"/>
                      <a:pt x="2269" y="3666"/>
                    </a:cubicBezTo>
                    <a:cubicBezTo>
                      <a:pt x="2251" y="3666"/>
                      <a:pt x="2233" y="3663"/>
                      <a:pt x="2215" y="3658"/>
                    </a:cubicBezTo>
                    <a:cubicBezTo>
                      <a:pt x="2189" y="3658"/>
                      <a:pt x="2164" y="3651"/>
                      <a:pt x="2132" y="3645"/>
                    </a:cubicBezTo>
                    <a:cubicBezTo>
                      <a:pt x="1854" y="3588"/>
                      <a:pt x="1183" y="3360"/>
                      <a:pt x="924" y="3227"/>
                    </a:cubicBezTo>
                    <a:cubicBezTo>
                      <a:pt x="842" y="3177"/>
                      <a:pt x="861" y="3050"/>
                      <a:pt x="949" y="3025"/>
                    </a:cubicBezTo>
                    <a:cubicBezTo>
                      <a:pt x="957" y="3023"/>
                      <a:pt x="964" y="3023"/>
                      <a:pt x="972" y="3023"/>
                    </a:cubicBezTo>
                    <a:close/>
                    <a:moveTo>
                      <a:pt x="2879" y="0"/>
                    </a:moveTo>
                    <a:lnTo>
                      <a:pt x="2879" y="0"/>
                    </a:lnTo>
                    <a:cubicBezTo>
                      <a:pt x="2588" y="95"/>
                      <a:pt x="2284" y="159"/>
                      <a:pt x="1981" y="196"/>
                    </a:cubicBezTo>
                    <a:cubicBezTo>
                      <a:pt x="1943" y="203"/>
                      <a:pt x="1911" y="209"/>
                      <a:pt x="1873" y="209"/>
                    </a:cubicBezTo>
                    <a:cubicBezTo>
                      <a:pt x="1683" y="241"/>
                      <a:pt x="1487" y="272"/>
                      <a:pt x="1297" y="298"/>
                    </a:cubicBezTo>
                    <a:cubicBezTo>
                      <a:pt x="861" y="475"/>
                      <a:pt x="487" y="601"/>
                      <a:pt x="0" y="766"/>
                    </a:cubicBezTo>
                    <a:cubicBezTo>
                      <a:pt x="6" y="836"/>
                      <a:pt x="13" y="886"/>
                      <a:pt x="13" y="918"/>
                    </a:cubicBezTo>
                    <a:cubicBezTo>
                      <a:pt x="139" y="1759"/>
                      <a:pt x="297" y="2595"/>
                      <a:pt x="411" y="3436"/>
                    </a:cubicBezTo>
                    <a:cubicBezTo>
                      <a:pt x="418" y="3582"/>
                      <a:pt x="354" y="3715"/>
                      <a:pt x="266" y="3835"/>
                    </a:cubicBezTo>
                    <a:cubicBezTo>
                      <a:pt x="139" y="4088"/>
                      <a:pt x="146" y="4050"/>
                      <a:pt x="228" y="4316"/>
                    </a:cubicBezTo>
                    <a:cubicBezTo>
                      <a:pt x="475" y="4158"/>
                      <a:pt x="759" y="4088"/>
                      <a:pt x="1031" y="4037"/>
                    </a:cubicBezTo>
                    <a:cubicBezTo>
                      <a:pt x="1275" y="4001"/>
                      <a:pt x="1518" y="3968"/>
                      <a:pt x="1763" y="3968"/>
                    </a:cubicBezTo>
                    <a:cubicBezTo>
                      <a:pt x="1862" y="3968"/>
                      <a:pt x="1962" y="3974"/>
                      <a:pt x="2063" y="3987"/>
                    </a:cubicBezTo>
                    <a:cubicBezTo>
                      <a:pt x="2101" y="3993"/>
                      <a:pt x="2139" y="3993"/>
                      <a:pt x="2183" y="3999"/>
                    </a:cubicBezTo>
                    <a:cubicBezTo>
                      <a:pt x="2639" y="4063"/>
                      <a:pt x="3139" y="4208"/>
                      <a:pt x="3360" y="4316"/>
                    </a:cubicBezTo>
                    <a:lnTo>
                      <a:pt x="3360" y="4303"/>
                    </a:lnTo>
                    <a:lnTo>
                      <a:pt x="3360" y="4290"/>
                    </a:lnTo>
                    <a:lnTo>
                      <a:pt x="3360" y="4271"/>
                    </a:lnTo>
                    <a:cubicBezTo>
                      <a:pt x="3360" y="4252"/>
                      <a:pt x="3360" y="4227"/>
                      <a:pt x="3366" y="4208"/>
                    </a:cubicBezTo>
                    <a:cubicBezTo>
                      <a:pt x="3360" y="3879"/>
                      <a:pt x="3278" y="3816"/>
                      <a:pt x="3132" y="3493"/>
                    </a:cubicBezTo>
                    <a:cubicBezTo>
                      <a:pt x="3006" y="3335"/>
                      <a:pt x="3006" y="2898"/>
                      <a:pt x="2980" y="2563"/>
                    </a:cubicBezTo>
                    <a:cubicBezTo>
                      <a:pt x="2911" y="1709"/>
                      <a:pt x="2873" y="855"/>
                      <a:pt x="2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3;p40">
                <a:extLst>
                  <a:ext uri="{FF2B5EF4-FFF2-40B4-BE49-F238E27FC236}">
                    <a16:creationId xmlns:a16="http://schemas.microsoft.com/office/drawing/2014/main" id="{F712F285-2427-410B-B7F8-CFD3305F9A95}"/>
                  </a:ext>
                </a:extLst>
              </p:cNvPr>
              <p:cNvSpPr/>
              <p:nvPr/>
            </p:nvSpPr>
            <p:spPr>
              <a:xfrm>
                <a:off x="540498" y="1534987"/>
                <a:ext cx="77197" cy="98895"/>
              </a:xfrm>
              <a:custGeom>
                <a:avLst/>
                <a:gdLst/>
                <a:ahLst/>
                <a:cxnLst/>
                <a:rect l="l" t="t" r="r" b="b"/>
                <a:pathLst>
                  <a:path w="1416" h="1814" extrusionOk="0">
                    <a:moveTo>
                      <a:pt x="1256" y="0"/>
                    </a:moveTo>
                    <a:cubicBezTo>
                      <a:pt x="1238" y="0"/>
                      <a:pt x="1219" y="5"/>
                      <a:pt x="1201" y="16"/>
                    </a:cubicBezTo>
                    <a:cubicBezTo>
                      <a:pt x="1074" y="79"/>
                      <a:pt x="942" y="136"/>
                      <a:pt x="821" y="224"/>
                    </a:cubicBezTo>
                    <a:cubicBezTo>
                      <a:pt x="783" y="250"/>
                      <a:pt x="632" y="376"/>
                      <a:pt x="632" y="376"/>
                    </a:cubicBezTo>
                    <a:cubicBezTo>
                      <a:pt x="473" y="484"/>
                      <a:pt x="258" y="712"/>
                      <a:pt x="372" y="889"/>
                    </a:cubicBezTo>
                    <a:cubicBezTo>
                      <a:pt x="378" y="920"/>
                      <a:pt x="404" y="965"/>
                      <a:pt x="416" y="1015"/>
                    </a:cubicBezTo>
                    <a:cubicBezTo>
                      <a:pt x="429" y="1041"/>
                      <a:pt x="435" y="1053"/>
                      <a:pt x="435" y="1079"/>
                    </a:cubicBezTo>
                    <a:lnTo>
                      <a:pt x="435" y="1123"/>
                    </a:lnTo>
                    <a:cubicBezTo>
                      <a:pt x="448" y="1230"/>
                      <a:pt x="315" y="1427"/>
                      <a:pt x="119" y="1483"/>
                    </a:cubicBezTo>
                    <a:lnTo>
                      <a:pt x="113" y="1483"/>
                    </a:lnTo>
                    <a:cubicBezTo>
                      <a:pt x="68" y="1502"/>
                      <a:pt x="49" y="1534"/>
                      <a:pt x="30" y="1585"/>
                    </a:cubicBezTo>
                    <a:cubicBezTo>
                      <a:pt x="1" y="1709"/>
                      <a:pt x="99" y="1813"/>
                      <a:pt x="201" y="1813"/>
                    </a:cubicBezTo>
                    <a:cubicBezTo>
                      <a:pt x="229" y="1813"/>
                      <a:pt x="257" y="1805"/>
                      <a:pt x="283" y="1787"/>
                    </a:cubicBezTo>
                    <a:cubicBezTo>
                      <a:pt x="416" y="1692"/>
                      <a:pt x="524" y="1559"/>
                      <a:pt x="606" y="1420"/>
                    </a:cubicBezTo>
                    <a:cubicBezTo>
                      <a:pt x="695" y="1243"/>
                      <a:pt x="688" y="1199"/>
                      <a:pt x="695" y="1041"/>
                    </a:cubicBezTo>
                    <a:cubicBezTo>
                      <a:pt x="695" y="984"/>
                      <a:pt x="688" y="933"/>
                      <a:pt x="688" y="882"/>
                    </a:cubicBezTo>
                    <a:cubicBezTo>
                      <a:pt x="821" y="680"/>
                      <a:pt x="758" y="724"/>
                      <a:pt x="1036" y="420"/>
                    </a:cubicBezTo>
                    <a:cubicBezTo>
                      <a:pt x="1125" y="326"/>
                      <a:pt x="1207" y="313"/>
                      <a:pt x="1353" y="193"/>
                    </a:cubicBezTo>
                    <a:cubicBezTo>
                      <a:pt x="1416" y="114"/>
                      <a:pt x="1344" y="0"/>
                      <a:pt x="1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4;p40">
                <a:extLst>
                  <a:ext uri="{FF2B5EF4-FFF2-40B4-BE49-F238E27FC236}">
                    <a16:creationId xmlns:a16="http://schemas.microsoft.com/office/drawing/2014/main" id="{A2304358-F6C6-4FCC-9BE3-B47CF98DA36A}"/>
                  </a:ext>
                </a:extLst>
              </p:cNvPr>
              <p:cNvSpPr/>
              <p:nvPr/>
            </p:nvSpPr>
            <p:spPr>
              <a:xfrm>
                <a:off x="546931" y="1616547"/>
                <a:ext cx="436" cy="382"/>
              </a:xfrm>
              <a:custGeom>
                <a:avLst/>
                <a:gdLst/>
                <a:ahLst/>
                <a:cxnLst/>
                <a:rect l="l" t="t" r="r" b="b"/>
                <a:pathLst>
                  <a:path w="8" h="7" extrusionOk="0">
                    <a:moveTo>
                      <a:pt x="7" y="0"/>
                    </a:moveTo>
                    <a:cubicBezTo>
                      <a:pt x="1" y="0"/>
                      <a:pt x="1" y="0"/>
                      <a:pt x="1" y="6"/>
                    </a:cubicBezTo>
                    <a:cubicBezTo>
                      <a:pt x="1" y="0"/>
                      <a:pt x="7" y="0"/>
                      <a:pt x="7"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5;p40">
                <a:extLst>
                  <a:ext uri="{FF2B5EF4-FFF2-40B4-BE49-F238E27FC236}">
                    <a16:creationId xmlns:a16="http://schemas.microsoft.com/office/drawing/2014/main" id="{2289AB98-F1D4-4DCF-8515-35C064980B99}"/>
                  </a:ext>
                </a:extLst>
              </p:cNvPr>
              <p:cNvSpPr/>
              <p:nvPr/>
            </p:nvSpPr>
            <p:spPr>
              <a:xfrm>
                <a:off x="547313" y="1615511"/>
                <a:ext cx="1745" cy="1090"/>
              </a:xfrm>
              <a:custGeom>
                <a:avLst/>
                <a:gdLst/>
                <a:ahLst/>
                <a:cxnLst/>
                <a:rect l="l" t="t" r="r" b="b"/>
                <a:pathLst>
                  <a:path w="32" h="20" extrusionOk="0">
                    <a:moveTo>
                      <a:pt x="0" y="19"/>
                    </a:moveTo>
                    <a:cubicBezTo>
                      <a:pt x="32" y="0"/>
                      <a:pt x="32" y="0"/>
                      <a:pt x="0" y="19"/>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6;p40">
                <a:extLst>
                  <a:ext uri="{FF2B5EF4-FFF2-40B4-BE49-F238E27FC236}">
                    <a16:creationId xmlns:a16="http://schemas.microsoft.com/office/drawing/2014/main" id="{BEDBC0A7-0D3D-4740-86BB-A1DC17E0004F}"/>
                  </a:ext>
                </a:extLst>
              </p:cNvPr>
              <p:cNvSpPr/>
              <p:nvPr/>
            </p:nvSpPr>
            <p:spPr>
              <a:xfrm>
                <a:off x="239229" y="1261304"/>
                <a:ext cx="436" cy="327"/>
              </a:xfrm>
              <a:custGeom>
                <a:avLst/>
                <a:gdLst/>
                <a:ahLst/>
                <a:cxnLst/>
                <a:rect l="l" t="t" r="r" b="b"/>
                <a:pathLst>
                  <a:path w="8" h="6" extrusionOk="0">
                    <a:moveTo>
                      <a:pt x="2" y="0"/>
                    </a:moveTo>
                    <a:cubicBezTo>
                      <a:pt x="1" y="0"/>
                      <a:pt x="1" y="2"/>
                      <a:pt x="7" y="5"/>
                    </a:cubicBezTo>
                    <a:cubicBezTo>
                      <a:pt x="7" y="2"/>
                      <a:pt x="4" y="0"/>
                      <a:pt x="2"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7;p40">
                <a:extLst>
                  <a:ext uri="{FF2B5EF4-FFF2-40B4-BE49-F238E27FC236}">
                    <a16:creationId xmlns:a16="http://schemas.microsoft.com/office/drawing/2014/main" id="{1427BEA2-E0AA-43CD-B6CE-DD972B50DEBF}"/>
                  </a:ext>
                </a:extLst>
              </p:cNvPr>
              <p:cNvSpPr/>
              <p:nvPr/>
            </p:nvSpPr>
            <p:spPr>
              <a:xfrm>
                <a:off x="239610" y="1261576"/>
                <a:ext cx="2126" cy="1090"/>
              </a:xfrm>
              <a:custGeom>
                <a:avLst/>
                <a:gdLst/>
                <a:ahLst/>
                <a:cxnLst/>
                <a:rect l="l" t="t" r="r" b="b"/>
                <a:pathLst>
                  <a:path w="39" h="20" extrusionOk="0">
                    <a:moveTo>
                      <a:pt x="0" y="0"/>
                    </a:moveTo>
                    <a:lnTo>
                      <a:pt x="0" y="0"/>
                    </a:lnTo>
                    <a:cubicBezTo>
                      <a:pt x="6" y="13"/>
                      <a:pt x="25" y="13"/>
                      <a:pt x="32" y="19"/>
                    </a:cubicBezTo>
                    <a:cubicBezTo>
                      <a:pt x="38" y="19"/>
                      <a:pt x="6" y="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8;p40">
                <a:extLst>
                  <a:ext uri="{FF2B5EF4-FFF2-40B4-BE49-F238E27FC236}">
                    <a16:creationId xmlns:a16="http://schemas.microsoft.com/office/drawing/2014/main" id="{6BB5AB8F-AE27-4F5F-A641-3634731689C8}"/>
                  </a:ext>
                </a:extLst>
              </p:cNvPr>
              <p:cNvSpPr/>
              <p:nvPr/>
            </p:nvSpPr>
            <p:spPr>
              <a:xfrm>
                <a:off x="623203" y="1728965"/>
                <a:ext cx="1417" cy="763"/>
              </a:xfrm>
              <a:custGeom>
                <a:avLst/>
                <a:gdLst/>
                <a:ahLst/>
                <a:cxnLst/>
                <a:rect l="l" t="t" r="r" b="b"/>
                <a:pathLst>
                  <a:path w="26" h="14" extrusionOk="0">
                    <a:moveTo>
                      <a:pt x="26" y="1"/>
                    </a:moveTo>
                    <a:cubicBezTo>
                      <a:pt x="19" y="1"/>
                      <a:pt x="13" y="1"/>
                      <a:pt x="0" y="14"/>
                    </a:cubicBezTo>
                    <a:cubicBezTo>
                      <a:pt x="19" y="1"/>
                      <a:pt x="19" y="1"/>
                      <a:pt x="26"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9;p40">
                <a:extLst>
                  <a:ext uri="{FF2B5EF4-FFF2-40B4-BE49-F238E27FC236}">
                    <a16:creationId xmlns:a16="http://schemas.microsoft.com/office/drawing/2014/main" id="{AAFEF613-A718-44E5-97B1-432B89557267}"/>
                  </a:ext>
                </a:extLst>
              </p:cNvPr>
              <p:cNvSpPr/>
              <p:nvPr/>
            </p:nvSpPr>
            <p:spPr>
              <a:xfrm>
                <a:off x="-120212" y="1304701"/>
                <a:ext cx="763" cy="818"/>
              </a:xfrm>
              <a:custGeom>
                <a:avLst/>
                <a:gdLst/>
                <a:ahLst/>
                <a:cxnLst/>
                <a:rect l="l" t="t" r="r" b="b"/>
                <a:pathLst>
                  <a:path w="14" h="15" extrusionOk="0">
                    <a:moveTo>
                      <a:pt x="0" y="0"/>
                    </a:moveTo>
                    <a:cubicBezTo>
                      <a:pt x="7" y="10"/>
                      <a:pt x="12" y="14"/>
                      <a:pt x="12" y="14"/>
                    </a:cubicBezTo>
                    <a:cubicBezTo>
                      <a:pt x="13" y="14"/>
                      <a:pt x="10" y="1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50;p40">
                <a:extLst>
                  <a:ext uri="{FF2B5EF4-FFF2-40B4-BE49-F238E27FC236}">
                    <a16:creationId xmlns:a16="http://schemas.microsoft.com/office/drawing/2014/main" id="{517C2B65-B09A-4560-9E4B-9BF2F2C8941C}"/>
                  </a:ext>
                </a:extLst>
              </p:cNvPr>
              <p:cNvSpPr/>
              <p:nvPr/>
            </p:nvSpPr>
            <p:spPr>
              <a:xfrm>
                <a:off x="-50210" y="1511653"/>
                <a:ext cx="382" cy="981"/>
              </a:xfrm>
              <a:custGeom>
                <a:avLst/>
                <a:gdLst/>
                <a:ahLst/>
                <a:cxnLst/>
                <a:rect l="l" t="t" r="r" b="b"/>
                <a:pathLst>
                  <a:path w="7" h="18" extrusionOk="0">
                    <a:moveTo>
                      <a:pt x="1" y="1"/>
                    </a:moveTo>
                    <a:lnTo>
                      <a:pt x="1" y="13"/>
                    </a:lnTo>
                    <a:cubicBezTo>
                      <a:pt x="3" y="16"/>
                      <a:pt x="5" y="17"/>
                      <a:pt x="5" y="17"/>
                    </a:cubicBezTo>
                    <a:cubicBezTo>
                      <a:pt x="6" y="17"/>
                      <a:pt x="5" y="13"/>
                      <a:pt x="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51;p40">
                <a:extLst>
                  <a:ext uri="{FF2B5EF4-FFF2-40B4-BE49-F238E27FC236}">
                    <a16:creationId xmlns:a16="http://schemas.microsoft.com/office/drawing/2014/main" id="{CEC0F18A-D9EF-4833-B651-4C9E4EBD76BD}"/>
                  </a:ext>
                </a:extLst>
              </p:cNvPr>
              <p:cNvSpPr/>
              <p:nvPr/>
            </p:nvSpPr>
            <p:spPr>
              <a:xfrm>
                <a:off x="655642" y="2059838"/>
                <a:ext cx="55" cy="55"/>
              </a:xfrm>
              <a:custGeom>
                <a:avLst/>
                <a:gdLst/>
                <a:ahLst/>
                <a:cxnLst/>
                <a:rect l="l" t="t" r="r" b="b"/>
                <a:pathLst>
                  <a:path w="1" h="1" extrusionOk="0">
                    <a:moveTo>
                      <a:pt x="0"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52;p40">
                <a:extLst>
                  <a:ext uri="{FF2B5EF4-FFF2-40B4-BE49-F238E27FC236}">
                    <a16:creationId xmlns:a16="http://schemas.microsoft.com/office/drawing/2014/main" id="{36461A93-8332-4622-B1DA-A0032BE0F163}"/>
                  </a:ext>
                </a:extLst>
              </p:cNvPr>
              <p:cNvSpPr/>
              <p:nvPr/>
            </p:nvSpPr>
            <p:spPr>
              <a:xfrm>
                <a:off x="-68801" y="1779013"/>
                <a:ext cx="382" cy="382"/>
              </a:xfrm>
              <a:custGeom>
                <a:avLst/>
                <a:gdLst/>
                <a:ahLst/>
                <a:cxnLst/>
                <a:rect l="l" t="t" r="r" b="b"/>
                <a:pathLst>
                  <a:path w="7" h="7" extrusionOk="0">
                    <a:moveTo>
                      <a:pt x="0" y="7"/>
                    </a:moveTo>
                    <a:cubicBezTo>
                      <a:pt x="0" y="0"/>
                      <a:pt x="0" y="0"/>
                      <a:pt x="0" y="7"/>
                    </a:cubicBezTo>
                    <a:cubicBezTo>
                      <a:pt x="0" y="7"/>
                      <a:pt x="7" y="7"/>
                      <a:pt x="0" y="7"/>
                    </a:cubicBezTo>
                    <a:cubicBezTo>
                      <a:pt x="7" y="7"/>
                      <a:pt x="0" y="7"/>
                      <a:pt x="0" y="7"/>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53;p40">
                <a:extLst>
                  <a:ext uri="{FF2B5EF4-FFF2-40B4-BE49-F238E27FC236}">
                    <a16:creationId xmlns:a16="http://schemas.microsoft.com/office/drawing/2014/main" id="{C7FCAB5A-1A57-4CF9-8860-8186D287D06D}"/>
                  </a:ext>
                </a:extLst>
              </p:cNvPr>
              <p:cNvSpPr/>
              <p:nvPr/>
            </p:nvSpPr>
            <p:spPr>
              <a:xfrm>
                <a:off x="-191250" y="978025"/>
                <a:ext cx="981806" cy="2094835"/>
              </a:xfrm>
              <a:custGeom>
                <a:avLst/>
                <a:gdLst/>
                <a:ahLst/>
                <a:cxnLst/>
                <a:rect l="l" t="t" r="r" b="b"/>
                <a:pathLst>
                  <a:path w="18009" h="38425" extrusionOk="0">
                    <a:moveTo>
                      <a:pt x="10624" y="3227"/>
                    </a:moveTo>
                    <a:lnTo>
                      <a:pt x="10624" y="3227"/>
                    </a:lnTo>
                    <a:cubicBezTo>
                      <a:pt x="10567" y="3739"/>
                      <a:pt x="10624" y="4214"/>
                      <a:pt x="10940" y="4777"/>
                    </a:cubicBezTo>
                    <a:cubicBezTo>
                      <a:pt x="11231" y="5188"/>
                      <a:pt x="11662" y="5511"/>
                      <a:pt x="12143" y="5695"/>
                    </a:cubicBezTo>
                    <a:cubicBezTo>
                      <a:pt x="12143" y="6188"/>
                      <a:pt x="12396" y="6688"/>
                      <a:pt x="12788" y="6992"/>
                    </a:cubicBezTo>
                    <a:cubicBezTo>
                      <a:pt x="12934" y="7093"/>
                      <a:pt x="13079" y="7169"/>
                      <a:pt x="13237" y="7258"/>
                    </a:cubicBezTo>
                    <a:lnTo>
                      <a:pt x="13237" y="7264"/>
                    </a:lnTo>
                    <a:lnTo>
                      <a:pt x="13237" y="7283"/>
                    </a:lnTo>
                    <a:cubicBezTo>
                      <a:pt x="13092" y="7827"/>
                      <a:pt x="13047" y="8238"/>
                      <a:pt x="13028" y="8827"/>
                    </a:cubicBezTo>
                    <a:cubicBezTo>
                      <a:pt x="13035" y="9131"/>
                      <a:pt x="13149" y="9713"/>
                      <a:pt x="13389" y="10099"/>
                    </a:cubicBezTo>
                    <a:cubicBezTo>
                      <a:pt x="13408" y="10130"/>
                      <a:pt x="13427" y="10143"/>
                      <a:pt x="13465" y="10162"/>
                    </a:cubicBezTo>
                    <a:cubicBezTo>
                      <a:pt x="13452" y="10239"/>
                      <a:pt x="13528" y="10306"/>
                      <a:pt x="13605" y="10306"/>
                    </a:cubicBezTo>
                    <a:cubicBezTo>
                      <a:pt x="13636" y="10306"/>
                      <a:pt x="13667" y="10295"/>
                      <a:pt x="13693" y="10269"/>
                    </a:cubicBezTo>
                    <a:cubicBezTo>
                      <a:pt x="13921" y="10035"/>
                      <a:pt x="14319" y="9858"/>
                      <a:pt x="14705" y="9858"/>
                    </a:cubicBezTo>
                    <a:cubicBezTo>
                      <a:pt x="14863" y="9858"/>
                      <a:pt x="15066" y="9947"/>
                      <a:pt x="15180" y="10048"/>
                    </a:cubicBezTo>
                    <a:cubicBezTo>
                      <a:pt x="15623" y="10478"/>
                      <a:pt x="15351" y="11440"/>
                      <a:pt x="14813" y="11972"/>
                    </a:cubicBezTo>
                    <a:cubicBezTo>
                      <a:pt x="14460" y="12303"/>
                      <a:pt x="14131" y="12452"/>
                      <a:pt x="13633" y="12452"/>
                    </a:cubicBezTo>
                    <a:cubicBezTo>
                      <a:pt x="13550" y="12452"/>
                      <a:pt x="13463" y="12448"/>
                      <a:pt x="13370" y="12440"/>
                    </a:cubicBezTo>
                    <a:cubicBezTo>
                      <a:pt x="13367" y="12440"/>
                      <a:pt x="13364" y="12441"/>
                      <a:pt x="13361" y="12441"/>
                    </a:cubicBezTo>
                    <a:cubicBezTo>
                      <a:pt x="13324" y="12441"/>
                      <a:pt x="13243" y="12412"/>
                      <a:pt x="13104" y="12389"/>
                    </a:cubicBezTo>
                    <a:cubicBezTo>
                      <a:pt x="13030" y="12380"/>
                      <a:pt x="12952" y="12344"/>
                      <a:pt x="12877" y="12344"/>
                    </a:cubicBezTo>
                    <a:cubicBezTo>
                      <a:pt x="12844" y="12344"/>
                      <a:pt x="12812" y="12351"/>
                      <a:pt x="12782" y="12370"/>
                    </a:cubicBezTo>
                    <a:cubicBezTo>
                      <a:pt x="12674" y="12433"/>
                      <a:pt x="12649" y="12592"/>
                      <a:pt x="12744" y="12687"/>
                    </a:cubicBezTo>
                    <a:cubicBezTo>
                      <a:pt x="12750" y="12693"/>
                      <a:pt x="12769" y="12699"/>
                      <a:pt x="12775" y="12706"/>
                    </a:cubicBezTo>
                    <a:cubicBezTo>
                      <a:pt x="12725" y="12763"/>
                      <a:pt x="12687" y="12819"/>
                      <a:pt x="12630" y="12864"/>
                    </a:cubicBezTo>
                    <a:cubicBezTo>
                      <a:pt x="12459" y="13047"/>
                      <a:pt x="12301" y="13174"/>
                      <a:pt x="12200" y="13243"/>
                    </a:cubicBezTo>
                    <a:cubicBezTo>
                      <a:pt x="11358" y="13845"/>
                      <a:pt x="10618" y="14091"/>
                      <a:pt x="9675" y="14446"/>
                    </a:cubicBezTo>
                    <a:cubicBezTo>
                      <a:pt x="8698" y="14760"/>
                      <a:pt x="7886" y="14919"/>
                      <a:pt x="6922" y="14919"/>
                    </a:cubicBezTo>
                    <a:cubicBezTo>
                      <a:pt x="6818" y="14919"/>
                      <a:pt x="6713" y="14918"/>
                      <a:pt x="6606" y="14914"/>
                    </a:cubicBezTo>
                    <a:cubicBezTo>
                      <a:pt x="5815" y="14901"/>
                      <a:pt x="4936" y="14749"/>
                      <a:pt x="4284" y="14446"/>
                    </a:cubicBezTo>
                    <a:cubicBezTo>
                      <a:pt x="2898" y="13737"/>
                      <a:pt x="2253" y="12819"/>
                      <a:pt x="2468" y="11263"/>
                    </a:cubicBezTo>
                    <a:cubicBezTo>
                      <a:pt x="2499" y="11016"/>
                      <a:pt x="2582" y="10586"/>
                      <a:pt x="2809" y="10282"/>
                    </a:cubicBezTo>
                    <a:cubicBezTo>
                      <a:pt x="2816" y="10269"/>
                      <a:pt x="2816" y="10263"/>
                      <a:pt x="2822" y="10263"/>
                    </a:cubicBezTo>
                    <a:cubicBezTo>
                      <a:pt x="2822" y="10263"/>
                      <a:pt x="2822" y="10257"/>
                      <a:pt x="2828" y="10257"/>
                    </a:cubicBezTo>
                    <a:cubicBezTo>
                      <a:pt x="2911" y="10143"/>
                      <a:pt x="3063" y="10073"/>
                      <a:pt x="3063" y="9921"/>
                    </a:cubicBezTo>
                    <a:cubicBezTo>
                      <a:pt x="3063" y="9871"/>
                      <a:pt x="3037" y="9820"/>
                      <a:pt x="3006" y="9789"/>
                    </a:cubicBezTo>
                    <a:cubicBezTo>
                      <a:pt x="3006" y="9763"/>
                      <a:pt x="3006" y="9744"/>
                      <a:pt x="2999" y="9713"/>
                    </a:cubicBezTo>
                    <a:cubicBezTo>
                      <a:pt x="2942" y="8460"/>
                      <a:pt x="2885" y="7352"/>
                      <a:pt x="3101" y="6245"/>
                    </a:cubicBezTo>
                    <a:cubicBezTo>
                      <a:pt x="3145" y="6043"/>
                      <a:pt x="3202" y="5834"/>
                      <a:pt x="3265" y="5638"/>
                    </a:cubicBezTo>
                    <a:lnTo>
                      <a:pt x="3290" y="5638"/>
                    </a:lnTo>
                    <a:cubicBezTo>
                      <a:pt x="4094" y="5517"/>
                      <a:pt x="4904" y="5239"/>
                      <a:pt x="5562" y="4821"/>
                    </a:cubicBezTo>
                    <a:lnTo>
                      <a:pt x="5562" y="4821"/>
                    </a:lnTo>
                    <a:cubicBezTo>
                      <a:pt x="5511" y="4904"/>
                      <a:pt x="5467" y="4980"/>
                      <a:pt x="5429" y="5049"/>
                    </a:cubicBezTo>
                    <a:cubicBezTo>
                      <a:pt x="5094" y="5650"/>
                      <a:pt x="5404" y="5796"/>
                      <a:pt x="5758" y="5809"/>
                    </a:cubicBezTo>
                    <a:cubicBezTo>
                      <a:pt x="5770" y="5809"/>
                      <a:pt x="5781" y="5809"/>
                      <a:pt x="5793" y="5809"/>
                    </a:cubicBezTo>
                    <a:cubicBezTo>
                      <a:pt x="6482" y="5809"/>
                      <a:pt x="7304" y="5442"/>
                      <a:pt x="7802" y="5113"/>
                    </a:cubicBezTo>
                    <a:cubicBezTo>
                      <a:pt x="7834" y="5144"/>
                      <a:pt x="7871" y="5169"/>
                      <a:pt x="7909" y="5195"/>
                    </a:cubicBezTo>
                    <a:cubicBezTo>
                      <a:pt x="7935" y="5207"/>
                      <a:pt x="7960" y="5220"/>
                      <a:pt x="7992" y="5226"/>
                    </a:cubicBezTo>
                    <a:lnTo>
                      <a:pt x="7998" y="5226"/>
                    </a:lnTo>
                    <a:cubicBezTo>
                      <a:pt x="8004" y="5226"/>
                      <a:pt x="8011" y="5233"/>
                      <a:pt x="8023" y="5233"/>
                    </a:cubicBezTo>
                    <a:cubicBezTo>
                      <a:pt x="8053" y="5237"/>
                      <a:pt x="8082" y="5239"/>
                      <a:pt x="8111" y="5239"/>
                    </a:cubicBezTo>
                    <a:cubicBezTo>
                      <a:pt x="8345" y="5239"/>
                      <a:pt x="8569" y="5113"/>
                      <a:pt x="8783" y="5011"/>
                    </a:cubicBezTo>
                    <a:cubicBezTo>
                      <a:pt x="9555" y="4575"/>
                      <a:pt x="10219" y="3904"/>
                      <a:pt x="10624" y="3227"/>
                    </a:cubicBezTo>
                    <a:close/>
                    <a:moveTo>
                      <a:pt x="2183" y="12864"/>
                    </a:moveTo>
                    <a:cubicBezTo>
                      <a:pt x="2240" y="13016"/>
                      <a:pt x="2303" y="13167"/>
                      <a:pt x="2379" y="13307"/>
                    </a:cubicBezTo>
                    <a:cubicBezTo>
                      <a:pt x="2620" y="13743"/>
                      <a:pt x="2974" y="14091"/>
                      <a:pt x="3379" y="14363"/>
                    </a:cubicBezTo>
                    <a:cubicBezTo>
                      <a:pt x="3594" y="14509"/>
                      <a:pt x="3816" y="14654"/>
                      <a:pt x="4043" y="14762"/>
                    </a:cubicBezTo>
                    <a:cubicBezTo>
                      <a:pt x="3948" y="14870"/>
                      <a:pt x="3866" y="14984"/>
                      <a:pt x="3790" y="15104"/>
                    </a:cubicBezTo>
                    <a:cubicBezTo>
                      <a:pt x="3759" y="15097"/>
                      <a:pt x="3702" y="15091"/>
                      <a:pt x="3695" y="15091"/>
                    </a:cubicBezTo>
                    <a:cubicBezTo>
                      <a:pt x="3676" y="15091"/>
                      <a:pt x="3657" y="15078"/>
                      <a:pt x="3645" y="15078"/>
                    </a:cubicBezTo>
                    <a:cubicBezTo>
                      <a:pt x="3623" y="15077"/>
                      <a:pt x="3604" y="15077"/>
                      <a:pt x="3585" y="15077"/>
                    </a:cubicBezTo>
                    <a:lnTo>
                      <a:pt x="3585" y="15077"/>
                    </a:lnTo>
                    <a:cubicBezTo>
                      <a:pt x="3511" y="15077"/>
                      <a:pt x="3450" y="15077"/>
                      <a:pt x="3328" y="14996"/>
                    </a:cubicBezTo>
                    <a:cubicBezTo>
                      <a:pt x="3297" y="14965"/>
                      <a:pt x="3195" y="14876"/>
                      <a:pt x="3189" y="14844"/>
                    </a:cubicBezTo>
                    <a:lnTo>
                      <a:pt x="3189" y="14844"/>
                    </a:lnTo>
                    <a:cubicBezTo>
                      <a:pt x="3198" y="14856"/>
                      <a:pt x="3201" y="14860"/>
                      <a:pt x="3201" y="14860"/>
                    </a:cubicBezTo>
                    <a:lnTo>
                      <a:pt x="3201" y="14860"/>
                    </a:lnTo>
                    <a:cubicBezTo>
                      <a:pt x="3201" y="14860"/>
                      <a:pt x="3161" y="14806"/>
                      <a:pt x="3151" y="14781"/>
                    </a:cubicBezTo>
                    <a:cubicBezTo>
                      <a:pt x="3138" y="14775"/>
                      <a:pt x="3138" y="14768"/>
                      <a:pt x="3138" y="14768"/>
                    </a:cubicBezTo>
                    <a:cubicBezTo>
                      <a:pt x="3138" y="14756"/>
                      <a:pt x="3138" y="14756"/>
                      <a:pt x="3132" y="14749"/>
                    </a:cubicBezTo>
                    <a:cubicBezTo>
                      <a:pt x="3132" y="14743"/>
                      <a:pt x="3132" y="14743"/>
                      <a:pt x="3126" y="14743"/>
                    </a:cubicBezTo>
                    <a:cubicBezTo>
                      <a:pt x="3126" y="14730"/>
                      <a:pt x="3119" y="14718"/>
                      <a:pt x="3119" y="14711"/>
                    </a:cubicBezTo>
                    <a:cubicBezTo>
                      <a:pt x="3119" y="14699"/>
                      <a:pt x="3119" y="14699"/>
                      <a:pt x="3107" y="14699"/>
                    </a:cubicBezTo>
                    <a:lnTo>
                      <a:pt x="3107" y="14692"/>
                    </a:lnTo>
                    <a:cubicBezTo>
                      <a:pt x="3107" y="14686"/>
                      <a:pt x="3107" y="14686"/>
                      <a:pt x="3101" y="14686"/>
                    </a:cubicBezTo>
                    <a:lnTo>
                      <a:pt x="3075" y="14635"/>
                    </a:lnTo>
                    <a:cubicBezTo>
                      <a:pt x="3063" y="14604"/>
                      <a:pt x="3044" y="14585"/>
                      <a:pt x="3012" y="14560"/>
                    </a:cubicBezTo>
                    <a:cubicBezTo>
                      <a:pt x="2980" y="14534"/>
                      <a:pt x="2936" y="14496"/>
                      <a:pt x="2904" y="14490"/>
                    </a:cubicBezTo>
                    <a:cubicBezTo>
                      <a:pt x="2885" y="14477"/>
                      <a:pt x="2873" y="14477"/>
                      <a:pt x="2854" y="14471"/>
                    </a:cubicBezTo>
                    <a:lnTo>
                      <a:pt x="2847" y="14471"/>
                    </a:lnTo>
                    <a:cubicBezTo>
                      <a:pt x="2841" y="14471"/>
                      <a:pt x="2822" y="14471"/>
                      <a:pt x="2816" y="14465"/>
                    </a:cubicBezTo>
                    <a:cubicBezTo>
                      <a:pt x="2803" y="14465"/>
                      <a:pt x="2778" y="14458"/>
                      <a:pt x="2759" y="14458"/>
                    </a:cubicBezTo>
                    <a:cubicBezTo>
                      <a:pt x="2563" y="14433"/>
                      <a:pt x="2461" y="14433"/>
                      <a:pt x="2284" y="14401"/>
                    </a:cubicBezTo>
                    <a:cubicBezTo>
                      <a:pt x="1588" y="14224"/>
                      <a:pt x="1778" y="13604"/>
                      <a:pt x="2113" y="13009"/>
                    </a:cubicBezTo>
                    <a:cubicBezTo>
                      <a:pt x="2139" y="12952"/>
                      <a:pt x="2158" y="12908"/>
                      <a:pt x="2183" y="12864"/>
                    </a:cubicBezTo>
                    <a:close/>
                    <a:moveTo>
                      <a:pt x="8414" y="359"/>
                    </a:moveTo>
                    <a:cubicBezTo>
                      <a:pt x="9556" y="359"/>
                      <a:pt x="10875" y="668"/>
                      <a:pt x="11826" y="1126"/>
                    </a:cubicBezTo>
                    <a:cubicBezTo>
                      <a:pt x="12174" y="1297"/>
                      <a:pt x="12408" y="1360"/>
                      <a:pt x="12617" y="1588"/>
                    </a:cubicBezTo>
                    <a:cubicBezTo>
                      <a:pt x="12659" y="1630"/>
                      <a:pt x="12706" y="1648"/>
                      <a:pt x="12752" y="1648"/>
                    </a:cubicBezTo>
                    <a:cubicBezTo>
                      <a:pt x="12804" y="1648"/>
                      <a:pt x="12855" y="1625"/>
                      <a:pt x="12896" y="1588"/>
                    </a:cubicBezTo>
                    <a:cubicBezTo>
                      <a:pt x="13294" y="1677"/>
                      <a:pt x="13566" y="1835"/>
                      <a:pt x="13952" y="2101"/>
                    </a:cubicBezTo>
                    <a:cubicBezTo>
                      <a:pt x="14541" y="2499"/>
                      <a:pt x="15034" y="3221"/>
                      <a:pt x="15395" y="4037"/>
                    </a:cubicBezTo>
                    <a:cubicBezTo>
                      <a:pt x="15521" y="4341"/>
                      <a:pt x="15781" y="5011"/>
                      <a:pt x="15901" y="5505"/>
                    </a:cubicBezTo>
                    <a:cubicBezTo>
                      <a:pt x="16028" y="6017"/>
                      <a:pt x="16059" y="6315"/>
                      <a:pt x="16097" y="6625"/>
                    </a:cubicBezTo>
                    <a:cubicBezTo>
                      <a:pt x="16192" y="7454"/>
                      <a:pt x="16262" y="7979"/>
                      <a:pt x="16300" y="8865"/>
                    </a:cubicBezTo>
                    <a:cubicBezTo>
                      <a:pt x="16344" y="9409"/>
                      <a:pt x="16249" y="9947"/>
                      <a:pt x="16268" y="10491"/>
                    </a:cubicBezTo>
                    <a:cubicBezTo>
                      <a:pt x="16287" y="10826"/>
                      <a:pt x="16376" y="11149"/>
                      <a:pt x="16534" y="11440"/>
                    </a:cubicBezTo>
                    <a:cubicBezTo>
                      <a:pt x="16679" y="11712"/>
                      <a:pt x="16774" y="11769"/>
                      <a:pt x="16857" y="11883"/>
                    </a:cubicBezTo>
                    <a:cubicBezTo>
                      <a:pt x="16989" y="12092"/>
                      <a:pt x="16958" y="12149"/>
                      <a:pt x="16933" y="12244"/>
                    </a:cubicBezTo>
                    <a:cubicBezTo>
                      <a:pt x="16882" y="12509"/>
                      <a:pt x="16553" y="12750"/>
                      <a:pt x="16059" y="12756"/>
                    </a:cubicBezTo>
                    <a:cubicBezTo>
                      <a:pt x="15882" y="12756"/>
                      <a:pt x="15730" y="12864"/>
                      <a:pt x="15692" y="13047"/>
                    </a:cubicBezTo>
                    <a:lnTo>
                      <a:pt x="15692" y="13060"/>
                    </a:lnTo>
                    <a:cubicBezTo>
                      <a:pt x="15667" y="13079"/>
                      <a:pt x="15629" y="13193"/>
                      <a:pt x="15591" y="13231"/>
                    </a:cubicBezTo>
                    <a:cubicBezTo>
                      <a:pt x="15585" y="13237"/>
                      <a:pt x="15566" y="13256"/>
                      <a:pt x="15566" y="13262"/>
                    </a:cubicBezTo>
                    <a:cubicBezTo>
                      <a:pt x="15553" y="13281"/>
                      <a:pt x="15540" y="13294"/>
                      <a:pt x="15528" y="13313"/>
                    </a:cubicBezTo>
                    <a:cubicBezTo>
                      <a:pt x="15382" y="13471"/>
                      <a:pt x="15237" y="13598"/>
                      <a:pt x="15154" y="13661"/>
                    </a:cubicBezTo>
                    <a:cubicBezTo>
                      <a:pt x="15091" y="13705"/>
                      <a:pt x="15028" y="13737"/>
                      <a:pt x="14958" y="13769"/>
                    </a:cubicBezTo>
                    <a:cubicBezTo>
                      <a:pt x="14971" y="13769"/>
                      <a:pt x="14971" y="13769"/>
                      <a:pt x="14939" y="13775"/>
                    </a:cubicBezTo>
                    <a:cubicBezTo>
                      <a:pt x="14933" y="13775"/>
                      <a:pt x="14933" y="13788"/>
                      <a:pt x="14927" y="13788"/>
                    </a:cubicBezTo>
                    <a:cubicBezTo>
                      <a:pt x="14927" y="13788"/>
                      <a:pt x="14933" y="13788"/>
                      <a:pt x="14933" y="13775"/>
                    </a:cubicBezTo>
                    <a:lnTo>
                      <a:pt x="14920" y="13775"/>
                    </a:lnTo>
                    <a:cubicBezTo>
                      <a:pt x="14901" y="13786"/>
                      <a:pt x="14896" y="13789"/>
                      <a:pt x="14898" y="13789"/>
                    </a:cubicBezTo>
                    <a:cubicBezTo>
                      <a:pt x="14899" y="13789"/>
                      <a:pt x="14903" y="13788"/>
                      <a:pt x="14908" y="13788"/>
                    </a:cubicBezTo>
                    <a:lnTo>
                      <a:pt x="14908" y="13788"/>
                    </a:lnTo>
                    <a:cubicBezTo>
                      <a:pt x="14889" y="13794"/>
                      <a:pt x="14863" y="13807"/>
                      <a:pt x="14844" y="13826"/>
                    </a:cubicBezTo>
                    <a:cubicBezTo>
                      <a:pt x="14802" y="13806"/>
                      <a:pt x="14755" y="13797"/>
                      <a:pt x="14708" y="13797"/>
                    </a:cubicBezTo>
                    <a:cubicBezTo>
                      <a:pt x="14630" y="13797"/>
                      <a:pt x="14551" y="13823"/>
                      <a:pt x="14484" y="13870"/>
                    </a:cubicBezTo>
                    <a:cubicBezTo>
                      <a:pt x="14458" y="13889"/>
                      <a:pt x="14427" y="13914"/>
                      <a:pt x="14402" y="13933"/>
                    </a:cubicBezTo>
                    <a:lnTo>
                      <a:pt x="14414" y="13927"/>
                    </a:lnTo>
                    <a:lnTo>
                      <a:pt x="14414" y="13927"/>
                    </a:lnTo>
                    <a:cubicBezTo>
                      <a:pt x="14351" y="13977"/>
                      <a:pt x="14300" y="14053"/>
                      <a:pt x="14243" y="14110"/>
                    </a:cubicBezTo>
                    <a:cubicBezTo>
                      <a:pt x="14224" y="14129"/>
                      <a:pt x="14205" y="14167"/>
                      <a:pt x="14193" y="14199"/>
                    </a:cubicBezTo>
                    <a:cubicBezTo>
                      <a:pt x="14180" y="14205"/>
                      <a:pt x="14129" y="14338"/>
                      <a:pt x="14098" y="14484"/>
                    </a:cubicBezTo>
                    <a:cubicBezTo>
                      <a:pt x="14022" y="14749"/>
                      <a:pt x="13971" y="15028"/>
                      <a:pt x="13921" y="15287"/>
                    </a:cubicBezTo>
                    <a:cubicBezTo>
                      <a:pt x="13895" y="15230"/>
                      <a:pt x="13876" y="15180"/>
                      <a:pt x="13857" y="15116"/>
                    </a:cubicBezTo>
                    <a:cubicBezTo>
                      <a:pt x="13855" y="15104"/>
                      <a:pt x="13853" y="15099"/>
                      <a:pt x="13853" y="15099"/>
                    </a:cubicBezTo>
                    <a:lnTo>
                      <a:pt x="13853" y="15099"/>
                    </a:lnTo>
                    <a:cubicBezTo>
                      <a:pt x="13853" y="15099"/>
                      <a:pt x="13856" y="15115"/>
                      <a:pt x="13861" y="15134"/>
                    </a:cubicBezTo>
                    <a:lnTo>
                      <a:pt x="13861" y="15134"/>
                    </a:lnTo>
                    <a:cubicBezTo>
                      <a:pt x="13670" y="14514"/>
                      <a:pt x="13139" y="14047"/>
                      <a:pt x="12548" y="13826"/>
                    </a:cubicBezTo>
                    <a:cubicBezTo>
                      <a:pt x="12408" y="13762"/>
                      <a:pt x="12301" y="13724"/>
                      <a:pt x="12187" y="13680"/>
                    </a:cubicBezTo>
                    <a:cubicBezTo>
                      <a:pt x="12389" y="13547"/>
                      <a:pt x="12586" y="13395"/>
                      <a:pt x="12769" y="13231"/>
                    </a:cubicBezTo>
                    <a:cubicBezTo>
                      <a:pt x="12877" y="13117"/>
                      <a:pt x="12990" y="13003"/>
                      <a:pt x="13092" y="12889"/>
                    </a:cubicBezTo>
                    <a:cubicBezTo>
                      <a:pt x="13117" y="12870"/>
                      <a:pt x="13130" y="12832"/>
                      <a:pt x="13136" y="12800"/>
                    </a:cubicBezTo>
                    <a:cubicBezTo>
                      <a:pt x="13280" y="12825"/>
                      <a:pt x="13427" y="12838"/>
                      <a:pt x="13574" y="12838"/>
                    </a:cubicBezTo>
                    <a:cubicBezTo>
                      <a:pt x="13962" y="12838"/>
                      <a:pt x="14348" y="12748"/>
                      <a:pt x="14674" y="12541"/>
                    </a:cubicBezTo>
                    <a:cubicBezTo>
                      <a:pt x="15351" y="12117"/>
                      <a:pt x="15794" y="11301"/>
                      <a:pt x="15749" y="10497"/>
                    </a:cubicBezTo>
                    <a:cubicBezTo>
                      <a:pt x="15718" y="9934"/>
                      <a:pt x="15256" y="9472"/>
                      <a:pt x="14686" y="9466"/>
                    </a:cubicBezTo>
                    <a:cubicBezTo>
                      <a:pt x="14680" y="9465"/>
                      <a:pt x="14673" y="9465"/>
                      <a:pt x="14665" y="9465"/>
                    </a:cubicBezTo>
                    <a:cubicBezTo>
                      <a:pt x="14499" y="9465"/>
                      <a:pt x="14055" y="9594"/>
                      <a:pt x="13813" y="9776"/>
                    </a:cubicBezTo>
                    <a:cubicBezTo>
                      <a:pt x="13756" y="9814"/>
                      <a:pt x="13705" y="9852"/>
                      <a:pt x="13655" y="9902"/>
                    </a:cubicBezTo>
                    <a:cubicBezTo>
                      <a:pt x="13503" y="9472"/>
                      <a:pt x="13338" y="8896"/>
                      <a:pt x="13326" y="8713"/>
                    </a:cubicBezTo>
                    <a:cubicBezTo>
                      <a:pt x="13307" y="8415"/>
                      <a:pt x="13320" y="8080"/>
                      <a:pt x="13357" y="7884"/>
                    </a:cubicBezTo>
                    <a:cubicBezTo>
                      <a:pt x="13408" y="7625"/>
                      <a:pt x="13541" y="7302"/>
                      <a:pt x="13535" y="7251"/>
                    </a:cubicBezTo>
                    <a:cubicBezTo>
                      <a:pt x="13611" y="6960"/>
                      <a:pt x="13288" y="6865"/>
                      <a:pt x="13092" y="6739"/>
                    </a:cubicBezTo>
                    <a:cubicBezTo>
                      <a:pt x="12902" y="6618"/>
                      <a:pt x="12813" y="6530"/>
                      <a:pt x="12687" y="6334"/>
                    </a:cubicBezTo>
                    <a:cubicBezTo>
                      <a:pt x="12567" y="6119"/>
                      <a:pt x="12522" y="6011"/>
                      <a:pt x="12503" y="5802"/>
                    </a:cubicBezTo>
                    <a:lnTo>
                      <a:pt x="12503" y="5802"/>
                    </a:lnTo>
                    <a:cubicBezTo>
                      <a:pt x="12529" y="5815"/>
                      <a:pt x="12554" y="5815"/>
                      <a:pt x="12579" y="5821"/>
                    </a:cubicBezTo>
                    <a:cubicBezTo>
                      <a:pt x="12693" y="5846"/>
                      <a:pt x="12649" y="5834"/>
                      <a:pt x="12813" y="5859"/>
                    </a:cubicBezTo>
                    <a:cubicBezTo>
                      <a:pt x="12835" y="5865"/>
                      <a:pt x="12865" y="5871"/>
                      <a:pt x="12896" y="5871"/>
                    </a:cubicBezTo>
                    <a:cubicBezTo>
                      <a:pt x="12965" y="5871"/>
                      <a:pt x="13041" y="5842"/>
                      <a:pt x="13054" y="5720"/>
                    </a:cubicBezTo>
                    <a:cubicBezTo>
                      <a:pt x="13054" y="5530"/>
                      <a:pt x="12744" y="5543"/>
                      <a:pt x="12744" y="5517"/>
                    </a:cubicBezTo>
                    <a:cubicBezTo>
                      <a:pt x="12706" y="5498"/>
                      <a:pt x="12181" y="5309"/>
                      <a:pt x="12111" y="5277"/>
                    </a:cubicBezTo>
                    <a:cubicBezTo>
                      <a:pt x="11643" y="5043"/>
                      <a:pt x="11377" y="4809"/>
                      <a:pt x="11162" y="4435"/>
                    </a:cubicBezTo>
                    <a:cubicBezTo>
                      <a:pt x="10997" y="4081"/>
                      <a:pt x="10877" y="3638"/>
                      <a:pt x="10871" y="3233"/>
                    </a:cubicBezTo>
                    <a:cubicBezTo>
                      <a:pt x="10858" y="2974"/>
                      <a:pt x="10890" y="2860"/>
                      <a:pt x="10915" y="2626"/>
                    </a:cubicBezTo>
                    <a:cubicBezTo>
                      <a:pt x="10915" y="2613"/>
                      <a:pt x="10915" y="2607"/>
                      <a:pt x="10909" y="2600"/>
                    </a:cubicBezTo>
                    <a:cubicBezTo>
                      <a:pt x="10934" y="2512"/>
                      <a:pt x="11010" y="2411"/>
                      <a:pt x="10972" y="2322"/>
                    </a:cubicBezTo>
                    <a:cubicBezTo>
                      <a:pt x="10953" y="2287"/>
                      <a:pt x="10915" y="2270"/>
                      <a:pt x="10876" y="2270"/>
                    </a:cubicBezTo>
                    <a:cubicBezTo>
                      <a:pt x="10838" y="2270"/>
                      <a:pt x="10798" y="2287"/>
                      <a:pt x="10776" y="2322"/>
                    </a:cubicBezTo>
                    <a:cubicBezTo>
                      <a:pt x="10586" y="2784"/>
                      <a:pt x="10409" y="2980"/>
                      <a:pt x="10181" y="3259"/>
                    </a:cubicBezTo>
                    <a:cubicBezTo>
                      <a:pt x="9896" y="3588"/>
                      <a:pt x="9586" y="3904"/>
                      <a:pt x="9257" y="4189"/>
                    </a:cubicBezTo>
                    <a:cubicBezTo>
                      <a:pt x="9017" y="4410"/>
                      <a:pt x="8504" y="4727"/>
                      <a:pt x="8264" y="4815"/>
                    </a:cubicBezTo>
                    <a:cubicBezTo>
                      <a:pt x="8220" y="4828"/>
                      <a:pt x="8163" y="4847"/>
                      <a:pt x="8106" y="4866"/>
                    </a:cubicBezTo>
                    <a:cubicBezTo>
                      <a:pt x="8384" y="4587"/>
                      <a:pt x="8643" y="4170"/>
                      <a:pt x="8757" y="3980"/>
                    </a:cubicBezTo>
                    <a:cubicBezTo>
                      <a:pt x="8941" y="3676"/>
                      <a:pt x="9112" y="3366"/>
                      <a:pt x="9245" y="3043"/>
                    </a:cubicBezTo>
                    <a:cubicBezTo>
                      <a:pt x="9257" y="2978"/>
                      <a:pt x="9198" y="2932"/>
                      <a:pt x="9144" y="2932"/>
                    </a:cubicBezTo>
                    <a:cubicBezTo>
                      <a:pt x="9113" y="2932"/>
                      <a:pt x="9083" y="2946"/>
                      <a:pt x="9067" y="2980"/>
                    </a:cubicBezTo>
                    <a:cubicBezTo>
                      <a:pt x="8675" y="3746"/>
                      <a:pt x="8118" y="4391"/>
                      <a:pt x="7631" y="4752"/>
                    </a:cubicBezTo>
                    <a:cubicBezTo>
                      <a:pt x="6926" y="5263"/>
                      <a:pt x="5960" y="5458"/>
                      <a:pt x="5602" y="5458"/>
                    </a:cubicBezTo>
                    <a:cubicBezTo>
                      <a:pt x="5574" y="5458"/>
                      <a:pt x="5550" y="5456"/>
                      <a:pt x="5530" y="5454"/>
                    </a:cubicBezTo>
                    <a:cubicBezTo>
                      <a:pt x="5530" y="5391"/>
                      <a:pt x="5543" y="5347"/>
                      <a:pt x="5638" y="5169"/>
                    </a:cubicBezTo>
                    <a:cubicBezTo>
                      <a:pt x="5935" y="4758"/>
                      <a:pt x="6366" y="4303"/>
                      <a:pt x="6714" y="3771"/>
                    </a:cubicBezTo>
                    <a:lnTo>
                      <a:pt x="6733" y="3746"/>
                    </a:lnTo>
                    <a:cubicBezTo>
                      <a:pt x="6777" y="3670"/>
                      <a:pt x="6796" y="3562"/>
                      <a:pt x="6701" y="3499"/>
                    </a:cubicBezTo>
                    <a:cubicBezTo>
                      <a:pt x="6671" y="3474"/>
                      <a:pt x="6637" y="3464"/>
                      <a:pt x="6603" y="3464"/>
                    </a:cubicBezTo>
                    <a:cubicBezTo>
                      <a:pt x="6523" y="3464"/>
                      <a:pt x="6440" y="3521"/>
                      <a:pt x="6391" y="3588"/>
                    </a:cubicBezTo>
                    <a:cubicBezTo>
                      <a:pt x="6328" y="3657"/>
                      <a:pt x="6328" y="3657"/>
                      <a:pt x="6207" y="3809"/>
                    </a:cubicBezTo>
                    <a:cubicBezTo>
                      <a:pt x="6176" y="3847"/>
                      <a:pt x="6138" y="3904"/>
                      <a:pt x="6100" y="3955"/>
                    </a:cubicBezTo>
                    <a:cubicBezTo>
                      <a:pt x="5878" y="4157"/>
                      <a:pt x="5651" y="4322"/>
                      <a:pt x="5404" y="4480"/>
                    </a:cubicBezTo>
                    <a:cubicBezTo>
                      <a:pt x="4923" y="4752"/>
                      <a:pt x="4594" y="4910"/>
                      <a:pt x="4138" y="5049"/>
                    </a:cubicBezTo>
                    <a:cubicBezTo>
                      <a:pt x="3733" y="5195"/>
                      <a:pt x="3094" y="5271"/>
                      <a:pt x="2847" y="5328"/>
                    </a:cubicBezTo>
                    <a:cubicBezTo>
                      <a:pt x="2696" y="5378"/>
                      <a:pt x="2689" y="5606"/>
                      <a:pt x="2822" y="5676"/>
                    </a:cubicBezTo>
                    <a:cubicBezTo>
                      <a:pt x="2866" y="5695"/>
                      <a:pt x="2904" y="5701"/>
                      <a:pt x="2942" y="5701"/>
                    </a:cubicBezTo>
                    <a:cubicBezTo>
                      <a:pt x="2677" y="6562"/>
                      <a:pt x="2569" y="7530"/>
                      <a:pt x="2563" y="8314"/>
                    </a:cubicBezTo>
                    <a:lnTo>
                      <a:pt x="2563" y="8789"/>
                    </a:lnTo>
                    <a:cubicBezTo>
                      <a:pt x="2537" y="8757"/>
                      <a:pt x="2525" y="8726"/>
                      <a:pt x="2499" y="8688"/>
                    </a:cubicBezTo>
                    <a:cubicBezTo>
                      <a:pt x="2303" y="8371"/>
                      <a:pt x="2126" y="8036"/>
                      <a:pt x="2082" y="7897"/>
                    </a:cubicBezTo>
                    <a:cubicBezTo>
                      <a:pt x="1803" y="7283"/>
                      <a:pt x="1949" y="6815"/>
                      <a:pt x="1981" y="6270"/>
                    </a:cubicBezTo>
                    <a:cubicBezTo>
                      <a:pt x="1993" y="6074"/>
                      <a:pt x="1867" y="5935"/>
                      <a:pt x="1715" y="5840"/>
                    </a:cubicBezTo>
                    <a:cubicBezTo>
                      <a:pt x="1683" y="5812"/>
                      <a:pt x="1608" y="5749"/>
                      <a:pt x="1578" y="5725"/>
                    </a:cubicBezTo>
                    <a:lnTo>
                      <a:pt x="1578" y="5725"/>
                    </a:lnTo>
                    <a:lnTo>
                      <a:pt x="1569" y="5714"/>
                    </a:lnTo>
                    <a:cubicBezTo>
                      <a:pt x="1392" y="5568"/>
                      <a:pt x="1291" y="5176"/>
                      <a:pt x="1335" y="4910"/>
                    </a:cubicBezTo>
                    <a:cubicBezTo>
                      <a:pt x="1487" y="4176"/>
                      <a:pt x="1867" y="3645"/>
                      <a:pt x="2436" y="3005"/>
                    </a:cubicBezTo>
                    <a:cubicBezTo>
                      <a:pt x="3613" y="1683"/>
                      <a:pt x="5695" y="727"/>
                      <a:pt x="7536" y="430"/>
                    </a:cubicBezTo>
                    <a:cubicBezTo>
                      <a:pt x="7809" y="382"/>
                      <a:pt x="8105" y="359"/>
                      <a:pt x="8414" y="359"/>
                    </a:cubicBezTo>
                    <a:close/>
                    <a:moveTo>
                      <a:pt x="13541" y="15287"/>
                    </a:moveTo>
                    <a:lnTo>
                      <a:pt x="13541" y="15287"/>
                    </a:lnTo>
                    <a:cubicBezTo>
                      <a:pt x="13537" y="15287"/>
                      <a:pt x="13540" y="15289"/>
                      <a:pt x="13547" y="15295"/>
                    </a:cubicBezTo>
                    <a:lnTo>
                      <a:pt x="13547" y="15295"/>
                    </a:lnTo>
                    <a:cubicBezTo>
                      <a:pt x="13545" y="15292"/>
                      <a:pt x="13543" y="15290"/>
                      <a:pt x="13541" y="15287"/>
                    </a:cubicBezTo>
                    <a:close/>
                    <a:moveTo>
                      <a:pt x="11871" y="13889"/>
                    </a:moveTo>
                    <a:cubicBezTo>
                      <a:pt x="12434" y="14148"/>
                      <a:pt x="12997" y="14433"/>
                      <a:pt x="13231" y="14806"/>
                    </a:cubicBezTo>
                    <a:cubicBezTo>
                      <a:pt x="13351" y="14965"/>
                      <a:pt x="13433" y="15161"/>
                      <a:pt x="13566" y="15313"/>
                    </a:cubicBezTo>
                    <a:cubicBezTo>
                      <a:pt x="13558" y="15305"/>
                      <a:pt x="13552" y="15299"/>
                      <a:pt x="13547" y="15295"/>
                    </a:cubicBezTo>
                    <a:lnTo>
                      <a:pt x="13547" y="15295"/>
                    </a:lnTo>
                    <a:cubicBezTo>
                      <a:pt x="13607" y="15374"/>
                      <a:pt x="13644" y="15448"/>
                      <a:pt x="13693" y="15515"/>
                    </a:cubicBezTo>
                    <a:lnTo>
                      <a:pt x="13705" y="15547"/>
                    </a:lnTo>
                    <a:cubicBezTo>
                      <a:pt x="13724" y="15578"/>
                      <a:pt x="13762" y="15692"/>
                      <a:pt x="13762" y="15724"/>
                    </a:cubicBezTo>
                    <a:cubicBezTo>
                      <a:pt x="13788" y="15781"/>
                      <a:pt x="13794" y="15857"/>
                      <a:pt x="13807" y="15920"/>
                    </a:cubicBezTo>
                    <a:cubicBezTo>
                      <a:pt x="13794" y="16002"/>
                      <a:pt x="13775" y="16072"/>
                      <a:pt x="13756" y="16141"/>
                    </a:cubicBezTo>
                    <a:cubicBezTo>
                      <a:pt x="13712" y="16293"/>
                      <a:pt x="13668" y="16439"/>
                      <a:pt x="13630" y="16591"/>
                    </a:cubicBezTo>
                    <a:cubicBezTo>
                      <a:pt x="13579" y="16382"/>
                      <a:pt x="13465" y="16173"/>
                      <a:pt x="13383" y="15971"/>
                    </a:cubicBezTo>
                    <a:cubicBezTo>
                      <a:pt x="13313" y="15787"/>
                      <a:pt x="13073" y="15281"/>
                      <a:pt x="12864" y="15034"/>
                    </a:cubicBezTo>
                    <a:cubicBezTo>
                      <a:pt x="12794" y="14946"/>
                      <a:pt x="12712" y="14876"/>
                      <a:pt x="12623" y="14806"/>
                    </a:cubicBezTo>
                    <a:cubicBezTo>
                      <a:pt x="12586" y="14775"/>
                      <a:pt x="12548" y="14743"/>
                      <a:pt x="12497" y="14718"/>
                    </a:cubicBezTo>
                    <a:cubicBezTo>
                      <a:pt x="12491" y="14661"/>
                      <a:pt x="12465" y="14610"/>
                      <a:pt x="12402" y="14579"/>
                    </a:cubicBezTo>
                    <a:cubicBezTo>
                      <a:pt x="12396" y="14566"/>
                      <a:pt x="12389" y="14566"/>
                      <a:pt x="12389" y="14560"/>
                    </a:cubicBezTo>
                    <a:cubicBezTo>
                      <a:pt x="12377" y="14553"/>
                      <a:pt x="12364" y="14534"/>
                      <a:pt x="12345" y="14534"/>
                    </a:cubicBezTo>
                    <a:cubicBezTo>
                      <a:pt x="12022" y="14306"/>
                      <a:pt x="11636" y="14218"/>
                      <a:pt x="11250" y="14212"/>
                    </a:cubicBezTo>
                    <a:cubicBezTo>
                      <a:pt x="11459" y="14110"/>
                      <a:pt x="11668" y="14009"/>
                      <a:pt x="11871" y="13889"/>
                    </a:cubicBezTo>
                    <a:close/>
                    <a:moveTo>
                      <a:pt x="9333" y="14965"/>
                    </a:moveTo>
                    <a:lnTo>
                      <a:pt x="9333" y="14965"/>
                    </a:lnTo>
                    <a:cubicBezTo>
                      <a:pt x="9207" y="15287"/>
                      <a:pt x="9105" y="15661"/>
                      <a:pt x="9017" y="16047"/>
                    </a:cubicBezTo>
                    <a:cubicBezTo>
                      <a:pt x="8972" y="16053"/>
                      <a:pt x="8979" y="16066"/>
                      <a:pt x="8947" y="16085"/>
                    </a:cubicBezTo>
                    <a:cubicBezTo>
                      <a:pt x="8909" y="16116"/>
                      <a:pt x="8916" y="16110"/>
                      <a:pt x="8814" y="16198"/>
                    </a:cubicBezTo>
                    <a:cubicBezTo>
                      <a:pt x="8497" y="16493"/>
                      <a:pt x="8201" y="16612"/>
                      <a:pt x="7728" y="16612"/>
                    </a:cubicBezTo>
                    <a:cubicBezTo>
                      <a:pt x="7693" y="16612"/>
                      <a:pt x="7656" y="16611"/>
                      <a:pt x="7618" y="16610"/>
                    </a:cubicBezTo>
                    <a:cubicBezTo>
                      <a:pt x="7340" y="16584"/>
                      <a:pt x="6954" y="16521"/>
                      <a:pt x="6676" y="16338"/>
                    </a:cubicBezTo>
                    <a:cubicBezTo>
                      <a:pt x="6460" y="16205"/>
                      <a:pt x="6366" y="16116"/>
                      <a:pt x="6239" y="15914"/>
                    </a:cubicBezTo>
                    <a:lnTo>
                      <a:pt x="6290" y="15749"/>
                    </a:lnTo>
                    <a:cubicBezTo>
                      <a:pt x="6302" y="15686"/>
                      <a:pt x="6321" y="15635"/>
                      <a:pt x="6334" y="15591"/>
                    </a:cubicBezTo>
                    <a:cubicBezTo>
                      <a:pt x="6707" y="15534"/>
                      <a:pt x="7055" y="15414"/>
                      <a:pt x="7410" y="15294"/>
                    </a:cubicBezTo>
                    <a:cubicBezTo>
                      <a:pt x="8061" y="15256"/>
                      <a:pt x="8707" y="15135"/>
                      <a:pt x="9333" y="14965"/>
                    </a:cubicBezTo>
                    <a:close/>
                    <a:moveTo>
                      <a:pt x="4391" y="14933"/>
                    </a:moveTo>
                    <a:cubicBezTo>
                      <a:pt x="4474" y="14965"/>
                      <a:pt x="4562" y="14996"/>
                      <a:pt x="4657" y="15015"/>
                    </a:cubicBezTo>
                    <a:cubicBezTo>
                      <a:pt x="4904" y="15091"/>
                      <a:pt x="5151" y="15135"/>
                      <a:pt x="5397" y="15186"/>
                    </a:cubicBezTo>
                    <a:cubicBezTo>
                      <a:pt x="5157" y="15509"/>
                      <a:pt x="4853" y="16021"/>
                      <a:pt x="4676" y="16439"/>
                    </a:cubicBezTo>
                    <a:cubicBezTo>
                      <a:pt x="4562" y="16730"/>
                      <a:pt x="4467" y="17015"/>
                      <a:pt x="4404" y="17312"/>
                    </a:cubicBezTo>
                    <a:cubicBezTo>
                      <a:pt x="4345" y="17291"/>
                      <a:pt x="4291" y="17283"/>
                      <a:pt x="4233" y="17277"/>
                    </a:cubicBezTo>
                    <a:lnTo>
                      <a:pt x="4233" y="17277"/>
                    </a:lnTo>
                    <a:cubicBezTo>
                      <a:pt x="4242" y="17276"/>
                      <a:pt x="4106" y="17255"/>
                      <a:pt x="4075" y="17255"/>
                    </a:cubicBezTo>
                    <a:lnTo>
                      <a:pt x="4088" y="17255"/>
                    </a:lnTo>
                    <a:cubicBezTo>
                      <a:pt x="4005" y="17242"/>
                      <a:pt x="3904" y="17242"/>
                      <a:pt x="3822" y="17230"/>
                    </a:cubicBezTo>
                    <a:cubicBezTo>
                      <a:pt x="3751" y="17225"/>
                      <a:pt x="3683" y="17222"/>
                      <a:pt x="3616" y="17222"/>
                    </a:cubicBezTo>
                    <a:cubicBezTo>
                      <a:pt x="3512" y="17222"/>
                      <a:pt x="3413" y="17229"/>
                      <a:pt x="3316" y="17249"/>
                    </a:cubicBezTo>
                    <a:cubicBezTo>
                      <a:pt x="3322" y="17223"/>
                      <a:pt x="3322" y="17211"/>
                      <a:pt x="3328" y="17192"/>
                    </a:cubicBezTo>
                    <a:cubicBezTo>
                      <a:pt x="3600" y="16414"/>
                      <a:pt x="3676" y="16179"/>
                      <a:pt x="4088" y="15388"/>
                    </a:cubicBezTo>
                    <a:cubicBezTo>
                      <a:pt x="4170" y="15249"/>
                      <a:pt x="4246" y="15104"/>
                      <a:pt x="4341" y="14977"/>
                    </a:cubicBezTo>
                    <a:lnTo>
                      <a:pt x="4391" y="14933"/>
                    </a:lnTo>
                    <a:close/>
                    <a:moveTo>
                      <a:pt x="15794" y="19266"/>
                    </a:moveTo>
                    <a:cubicBezTo>
                      <a:pt x="15794" y="19267"/>
                      <a:pt x="15794" y="19267"/>
                      <a:pt x="15794" y="19267"/>
                    </a:cubicBezTo>
                    <a:cubicBezTo>
                      <a:pt x="15794" y="19267"/>
                      <a:pt x="15794" y="19267"/>
                      <a:pt x="15794" y="19266"/>
                    </a:cubicBezTo>
                    <a:close/>
                    <a:moveTo>
                      <a:pt x="14712" y="14079"/>
                    </a:moveTo>
                    <a:cubicBezTo>
                      <a:pt x="14762" y="14085"/>
                      <a:pt x="14781" y="14091"/>
                      <a:pt x="14825" y="14193"/>
                    </a:cubicBezTo>
                    <a:cubicBezTo>
                      <a:pt x="14965" y="14743"/>
                      <a:pt x="14825" y="15078"/>
                      <a:pt x="14838" y="15699"/>
                    </a:cubicBezTo>
                    <a:cubicBezTo>
                      <a:pt x="14838" y="15730"/>
                      <a:pt x="14838" y="15762"/>
                      <a:pt x="14844" y="15793"/>
                    </a:cubicBezTo>
                    <a:lnTo>
                      <a:pt x="14844" y="15800"/>
                    </a:lnTo>
                    <a:cubicBezTo>
                      <a:pt x="14840" y="16035"/>
                      <a:pt x="14953" y="16158"/>
                      <a:pt x="15078" y="16158"/>
                    </a:cubicBezTo>
                    <a:cubicBezTo>
                      <a:pt x="15148" y="16158"/>
                      <a:pt x="15222" y="16120"/>
                      <a:pt x="15281" y="16040"/>
                    </a:cubicBezTo>
                    <a:cubicBezTo>
                      <a:pt x="15528" y="15692"/>
                      <a:pt x="15572" y="15230"/>
                      <a:pt x="15768" y="14648"/>
                    </a:cubicBezTo>
                    <a:cubicBezTo>
                      <a:pt x="15857" y="14408"/>
                      <a:pt x="15920" y="14300"/>
                      <a:pt x="16015" y="14212"/>
                    </a:cubicBezTo>
                    <a:cubicBezTo>
                      <a:pt x="16021" y="14218"/>
                      <a:pt x="16034" y="14224"/>
                      <a:pt x="16034" y="14237"/>
                    </a:cubicBezTo>
                    <a:cubicBezTo>
                      <a:pt x="16097" y="14351"/>
                      <a:pt x="16116" y="14851"/>
                      <a:pt x="16002" y="15230"/>
                    </a:cubicBezTo>
                    <a:cubicBezTo>
                      <a:pt x="15895" y="15610"/>
                      <a:pt x="15819" y="15800"/>
                      <a:pt x="15730" y="16078"/>
                    </a:cubicBezTo>
                    <a:cubicBezTo>
                      <a:pt x="15699" y="16191"/>
                      <a:pt x="15797" y="16285"/>
                      <a:pt x="15897" y="16285"/>
                    </a:cubicBezTo>
                    <a:cubicBezTo>
                      <a:pt x="15936" y="16285"/>
                      <a:pt x="15976" y="16270"/>
                      <a:pt x="16009" y="16236"/>
                    </a:cubicBezTo>
                    <a:cubicBezTo>
                      <a:pt x="16078" y="16148"/>
                      <a:pt x="16078" y="16028"/>
                      <a:pt x="16110" y="15939"/>
                    </a:cubicBezTo>
                    <a:cubicBezTo>
                      <a:pt x="16180" y="15680"/>
                      <a:pt x="16224" y="15388"/>
                      <a:pt x="16262" y="15148"/>
                    </a:cubicBezTo>
                    <a:cubicBezTo>
                      <a:pt x="16293" y="14965"/>
                      <a:pt x="16338" y="14673"/>
                      <a:pt x="16338" y="14414"/>
                    </a:cubicBezTo>
                    <a:lnTo>
                      <a:pt x="16388" y="14395"/>
                    </a:lnTo>
                    <a:lnTo>
                      <a:pt x="16445" y="14395"/>
                    </a:lnTo>
                    <a:cubicBezTo>
                      <a:pt x="16445" y="14395"/>
                      <a:pt x="16452" y="14395"/>
                      <a:pt x="16458" y="14401"/>
                    </a:cubicBezTo>
                    <a:cubicBezTo>
                      <a:pt x="16458" y="14401"/>
                      <a:pt x="16464" y="14401"/>
                      <a:pt x="16477" y="14408"/>
                    </a:cubicBezTo>
                    <a:cubicBezTo>
                      <a:pt x="16490" y="14420"/>
                      <a:pt x="16509" y="14427"/>
                      <a:pt x="16521" y="14439"/>
                    </a:cubicBezTo>
                    <a:lnTo>
                      <a:pt x="16547" y="14465"/>
                    </a:lnTo>
                    <a:cubicBezTo>
                      <a:pt x="16553" y="14484"/>
                      <a:pt x="16559" y="14490"/>
                      <a:pt x="16572" y="14503"/>
                    </a:cubicBezTo>
                    <a:cubicBezTo>
                      <a:pt x="16591" y="14566"/>
                      <a:pt x="16604" y="14541"/>
                      <a:pt x="16604" y="14680"/>
                    </a:cubicBezTo>
                    <a:cubicBezTo>
                      <a:pt x="16591" y="15009"/>
                      <a:pt x="16559" y="15104"/>
                      <a:pt x="16509" y="15376"/>
                    </a:cubicBezTo>
                    <a:cubicBezTo>
                      <a:pt x="16467" y="15555"/>
                      <a:pt x="16397" y="15734"/>
                      <a:pt x="16394" y="15914"/>
                    </a:cubicBezTo>
                    <a:lnTo>
                      <a:pt x="16394" y="15914"/>
                    </a:lnTo>
                    <a:cubicBezTo>
                      <a:pt x="16394" y="15901"/>
                      <a:pt x="16393" y="15896"/>
                      <a:pt x="16393" y="15896"/>
                    </a:cubicBezTo>
                    <a:cubicBezTo>
                      <a:pt x="16389" y="15896"/>
                      <a:pt x="16379" y="16029"/>
                      <a:pt x="16369" y="16072"/>
                    </a:cubicBezTo>
                    <a:cubicBezTo>
                      <a:pt x="16348" y="16276"/>
                      <a:pt x="16496" y="16334"/>
                      <a:pt x="16613" y="16334"/>
                    </a:cubicBezTo>
                    <a:cubicBezTo>
                      <a:pt x="16667" y="16334"/>
                      <a:pt x="16715" y="16322"/>
                      <a:pt x="16736" y="16306"/>
                    </a:cubicBezTo>
                    <a:cubicBezTo>
                      <a:pt x="16876" y="16274"/>
                      <a:pt x="17186" y="15958"/>
                      <a:pt x="17363" y="15749"/>
                    </a:cubicBezTo>
                    <a:cubicBezTo>
                      <a:pt x="17445" y="15642"/>
                      <a:pt x="17540" y="15547"/>
                      <a:pt x="17654" y="15471"/>
                    </a:cubicBezTo>
                    <a:cubicBezTo>
                      <a:pt x="17654" y="15471"/>
                      <a:pt x="17660" y="15471"/>
                      <a:pt x="17660" y="15464"/>
                    </a:cubicBezTo>
                    <a:lnTo>
                      <a:pt x="17660" y="15464"/>
                    </a:lnTo>
                    <a:cubicBezTo>
                      <a:pt x="17660" y="15477"/>
                      <a:pt x="17660" y="15528"/>
                      <a:pt x="17648" y="15635"/>
                    </a:cubicBezTo>
                    <a:cubicBezTo>
                      <a:pt x="17641" y="15667"/>
                      <a:pt x="17622" y="15736"/>
                      <a:pt x="17616" y="15781"/>
                    </a:cubicBezTo>
                    <a:cubicBezTo>
                      <a:pt x="17610" y="15793"/>
                      <a:pt x="17508" y="15983"/>
                      <a:pt x="17483" y="16021"/>
                    </a:cubicBezTo>
                    <a:cubicBezTo>
                      <a:pt x="17268" y="16363"/>
                      <a:pt x="16869" y="16856"/>
                      <a:pt x="16806" y="17084"/>
                    </a:cubicBezTo>
                    <a:cubicBezTo>
                      <a:pt x="16800" y="17116"/>
                      <a:pt x="16806" y="17141"/>
                      <a:pt x="16819" y="17160"/>
                    </a:cubicBezTo>
                    <a:cubicBezTo>
                      <a:pt x="16743" y="17464"/>
                      <a:pt x="16743" y="17774"/>
                      <a:pt x="16711" y="18078"/>
                    </a:cubicBezTo>
                    <a:cubicBezTo>
                      <a:pt x="16686" y="18312"/>
                      <a:pt x="16578" y="18755"/>
                      <a:pt x="16357" y="18926"/>
                    </a:cubicBezTo>
                    <a:cubicBezTo>
                      <a:pt x="16262" y="19014"/>
                      <a:pt x="16167" y="19077"/>
                      <a:pt x="16002" y="19166"/>
                    </a:cubicBezTo>
                    <a:cubicBezTo>
                      <a:pt x="15971" y="19172"/>
                      <a:pt x="15945" y="19185"/>
                      <a:pt x="15920" y="19204"/>
                    </a:cubicBezTo>
                    <a:cubicBezTo>
                      <a:pt x="15907" y="19210"/>
                      <a:pt x="15895" y="19217"/>
                      <a:pt x="15882" y="19217"/>
                    </a:cubicBezTo>
                    <a:cubicBezTo>
                      <a:pt x="15852" y="19235"/>
                      <a:pt x="15804" y="19259"/>
                      <a:pt x="15794" y="19266"/>
                    </a:cubicBezTo>
                    <a:lnTo>
                      <a:pt x="15794" y="19266"/>
                    </a:lnTo>
                    <a:cubicBezTo>
                      <a:pt x="15802" y="19261"/>
                      <a:pt x="15819" y="19261"/>
                      <a:pt x="15825" y="19261"/>
                    </a:cubicBezTo>
                    <a:cubicBezTo>
                      <a:pt x="15807" y="19265"/>
                      <a:pt x="15799" y="19270"/>
                      <a:pt x="15796" y="19270"/>
                    </a:cubicBezTo>
                    <a:cubicBezTo>
                      <a:pt x="15794" y="19270"/>
                      <a:pt x="15794" y="19269"/>
                      <a:pt x="15794" y="19267"/>
                    </a:cubicBezTo>
                    <a:cubicBezTo>
                      <a:pt x="15787" y="19274"/>
                      <a:pt x="15768" y="19280"/>
                      <a:pt x="15762" y="19293"/>
                    </a:cubicBezTo>
                    <a:cubicBezTo>
                      <a:pt x="15724" y="19312"/>
                      <a:pt x="15699" y="19362"/>
                      <a:pt x="15692" y="19400"/>
                    </a:cubicBezTo>
                    <a:cubicBezTo>
                      <a:pt x="15686" y="19419"/>
                      <a:pt x="15686" y="19425"/>
                      <a:pt x="15686" y="19425"/>
                    </a:cubicBezTo>
                    <a:cubicBezTo>
                      <a:pt x="15686" y="19432"/>
                      <a:pt x="15686" y="19432"/>
                      <a:pt x="15680" y="19438"/>
                    </a:cubicBezTo>
                    <a:cubicBezTo>
                      <a:pt x="15661" y="19584"/>
                      <a:pt x="15604" y="19780"/>
                      <a:pt x="15553" y="19843"/>
                    </a:cubicBezTo>
                    <a:cubicBezTo>
                      <a:pt x="15553" y="19843"/>
                      <a:pt x="15540" y="19849"/>
                      <a:pt x="15534" y="19849"/>
                    </a:cubicBezTo>
                    <a:lnTo>
                      <a:pt x="15528" y="19849"/>
                    </a:lnTo>
                    <a:cubicBezTo>
                      <a:pt x="15509" y="19862"/>
                      <a:pt x="15458" y="19894"/>
                      <a:pt x="15433" y="19900"/>
                    </a:cubicBezTo>
                    <a:cubicBezTo>
                      <a:pt x="15427" y="19906"/>
                      <a:pt x="15408" y="19906"/>
                      <a:pt x="15401" y="19913"/>
                    </a:cubicBezTo>
                    <a:cubicBezTo>
                      <a:pt x="15110" y="20013"/>
                      <a:pt x="14958" y="20070"/>
                      <a:pt x="14733" y="20070"/>
                    </a:cubicBezTo>
                    <a:cubicBezTo>
                      <a:pt x="14675" y="20070"/>
                      <a:pt x="14612" y="20066"/>
                      <a:pt x="14541" y="20058"/>
                    </a:cubicBezTo>
                    <a:cubicBezTo>
                      <a:pt x="14307" y="20039"/>
                      <a:pt x="14072" y="19989"/>
                      <a:pt x="13971" y="19894"/>
                    </a:cubicBezTo>
                    <a:cubicBezTo>
                      <a:pt x="13851" y="19780"/>
                      <a:pt x="13819" y="19723"/>
                      <a:pt x="13794" y="19653"/>
                    </a:cubicBezTo>
                    <a:cubicBezTo>
                      <a:pt x="13794" y="19628"/>
                      <a:pt x="13813" y="19533"/>
                      <a:pt x="13800" y="19419"/>
                    </a:cubicBezTo>
                    <a:lnTo>
                      <a:pt x="13800" y="19419"/>
                    </a:lnTo>
                    <a:cubicBezTo>
                      <a:pt x="13921" y="19470"/>
                      <a:pt x="14047" y="19520"/>
                      <a:pt x="14167" y="19565"/>
                    </a:cubicBezTo>
                    <a:cubicBezTo>
                      <a:pt x="14185" y="19569"/>
                      <a:pt x="14202" y="19571"/>
                      <a:pt x="14217" y="19571"/>
                    </a:cubicBezTo>
                    <a:cubicBezTo>
                      <a:pt x="14394" y="19571"/>
                      <a:pt x="14448" y="19300"/>
                      <a:pt x="14256" y="19242"/>
                    </a:cubicBezTo>
                    <a:cubicBezTo>
                      <a:pt x="13914" y="19109"/>
                      <a:pt x="13636" y="18964"/>
                      <a:pt x="13414" y="18609"/>
                    </a:cubicBezTo>
                    <a:cubicBezTo>
                      <a:pt x="13263" y="18318"/>
                      <a:pt x="13250" y="18185"/>
                      <a:pt x="13066" y="17825"/>
                    </a:cubicBezTo>
                    <a:cubicBezTo>
                      <a:pt x="12801" y="17306"/>
                      <a:pt x="12465" y="17084"/>
                      <a:pt x="12586" y="16698"/>
                    </a:cubicBezTo>
                    <a:cubicBezTo>
                      <a:pt x="12610" y="16615"/>
                      <a:pt x="12691" y="16563"/>
                      <a:pt x="12797" y="16563"/>
                    </a:cubicBezTo>
                    <a:cubicBezTo>
                      <a:pt x="12934" y="16563"/>
                      <a:pt x="13115" y="16651"/>
                      <a:pt x="13275" y="16875"/>
                    </a:cubicBezTo>
                    <a:cubicBezTo>
                      <a:pt x="13389" y="17034"/>
                      <a:pt x="13446" y="17242"/>
                      <a:pt x="13579" y="17382"/>
                    </a:cubicBezTo>
                    <a:cubicBezTo>
                      <a:pt x="13630" y="17432"/>
                      <a:pt x="13699" y="17458"/>
                      <a:pt x="13769" y="17464"/>
                    </a:cubicBezTo>
                    <a:cubicBezTo>
                      <a:pt x="13750" y="17464"/>
                      <a:pt x="13794" y="17470"/>
                      <a:pt x="13845" y="17470"/>
                    </a:cubicBezTo>
                    <a:cubicBezTo>
                      <a:pt x="13857" y="17470"/>
                      <a:pt x="13908" y="17477"/>
                      <a:pt x="13952" y="17489"/>
                    </a:cubicBezTo>
                    <a:cubicBezTo>
                      <a:pt x="13952" y="17489"/>
                      <a:pt x="14049" y="17505"/>
                      <a:pt x="14065" y="17505"/>
                    </a:cubicBezTo>
                    <a:cubicBezTo>
                      <a:pt x="14072" y="17505"/>
                      <a:pt x="14065" y="17503"/>
                      <a:pt x="14035" y="17496"/>
                    </a:cubicBezTo>
                    <a:lnTo>
                      <a:pt x="14035" y="17496"/>
                    </a:lnTo>
                    <a:cubicBezTo>
                      <a:pt x="14402" y="17540"/>
                      <a:pt x="14509" y="17837"/>
                      <a:pt x="14572" y="17951"/>
                    </a:cubicBezTo>
                    <a:cubicBezTo>
                      <a:pt x="14604" y="18008"/>
                      <a:pt x="14610" y="18033"/>
                      <a:pt x="14655" y="18185"/>
                    </a:cubicBezTo>
                    <a:cubicBezTo>
                      <a:pt x="14680" y="18255"/>
                      <a:pt x="14699" y="18343"/>
                      <a:pt x="14769" y="18375"/>
                    </a:cubicBezTo>
                    <a:cubicBezTo>
                      <a:pt x="14805" y="18393"/>
                      <a:pt x="14839" y="18401"/>
                      <a:pt x="14871" y="18401"/>
                    </a:cubicBezTo>
                    <a:cubicBezTo>
                      <a:pt x="15026" y="18401"/>
                      <a:pt x="15111" y="18206"/>
                      <a:pt x="15022" y="18059"/>
                    </a:cubicBezTo>
                    <a:cubicBezTo>
                      <a:pt x="14901" y="17742"/>
                      <a:pt x="14806" y="17552"/>
                      <a:pt x="14477" y="17312"/>
                    </a:cubicBezTo>
                    <a:cubicBezTo>
                      <a:pt x="14243" y="17179"/>
                      <a:pt x="14199" y="17185"/>
                      <a:pt x="13921" y="17097"/>
                    </a:cubicBezTo>
                    <a:cubicBezTo>
                      <a:pt x="13914" y="17097"/>
                      <a:pt x="13921" y="17097"/>
                      <a:pt x="13927" y="17110"/>
                    </a:cubicBezTo>
                    <a:cubicBezTo>
                      <a:pt x="13921" y="17110"/>
                      <a:pt x="13914" y="17097"/>
                      <a:pt x="13908" y="17097"/>
                    </a:cubicBezTo>
                    <a:cubicBezTo>
                      <a:pt x="13883" y="17091"/>
                      <a:pt x="13864" y="17084"/>
                      <a:pt x="13857" y="17084"/>
                    </a:cubicBezTo>
                    <a:cubicBezTo>
                      <a:pt x="13851" y="17084"/>
                      <a:pt x="13851" y="17072"/>
                      <a:pt x="13845" y="17072"/>
                    </a:cubicBezTo>
                    <a:lnTo>
                      <a:pt x="13819" y="17027"/>
                    </a:lnTo>
                    <a:cubicBezTo>
                      <a:pt x="13921" y="16654"/>
                      <a:pt x="14072" y="16300"/>
                      <a:pt x="14174" y="15926"/>
                    </a:cubicBezTo>
                    <a:cubicBezTo>
                      <a:pt x="14319" y="15376"/>
                      <a:pt x="14389" y="14806"/>
                      <a:pt x="14585" y="14268"/>
                    </a:cubicBezTo>
                    <a:lnTo>
                      <a:pt x="14585" y="14250"/>
                    </a:lnTo>
                    <a:cubicBezTo>
                      <a:pt x="14610" y="14193"/>
                      <a:pt x="14623" y="14174"/>
                      <a:pt x="14642" y="14123"/>
                    </a:cubicBezTo>
                    <a:lnTo>
                      <a:pt x="14648" y="14117"/>
                    </a:lnTo>
                    <a:lnTo>
                      <a:pt x="14674" y="14091"/>
                    </a:lnTo>
                    <a:cubicBezTo>
                      <a:pt x="14680" y="14085"/>
                      <a:pt x="14686" y="14085"/>
                      <a:pt x="14686" y="14085"/>
                    </a:cubicBezTo>
                    <a:cubicBezTo>
                      <a:pt x="14693" y="14085"/>
                      <a:pt x="14705" y="14079"/>
                      <a:pt x="14712" y="14079"/>
                    </a:cubicBezTo>
                    <a:close/>
                    <a:moveTo>
                      <a:pt x="12657" y="21835"/>
                    </a:moveTo>
                    <a:lnTo>
                      <a:pt x="12657" y="21835"/>
                    </a:lnTo>
                    <a:cubicBezTo>
                      <a:pt x="12656" y="21835"/>
                      <a:pt x="12658" y="21846"/>
                      <a:pt x="12660" y="21860"/>
                    </a:cubicBezTo>
                    <a:lnTo>
                      <a:pt x="12660" y="21860"/>
                    </a:lnTo>
                    <a:cubicBezTo>
                      <a:pt x="12658" y="21842"/>
                      <a:pt x="12657" y="21835"/>
                      <a:pt x="12657" y="21835"/>
                    </a:cubicBezTo>
                    <a:close/>
                    <a:moveTo>
                      <a:pt x="12660" y="21860"/>
                    </a:moveTo>
                    <a:cubicBezTo>
                      <a:pt x="12660" y="21864"/>
                      <a:pt x="12661" y="21869"/>
                      <a:pt x="12661" y="21874"/>
                    </a:cubicBezTo>
                    <a:cubicBezTo>
                      <a:pt x="12661" y="21872"/>
                      <a:pt x="12661" y="21869"/>
                      <a:pt x="12661" y="21867"/>
                    </a:cubicBezTo>
                    <a:lnTo>
                      <a:pt x="12661" y="21867"/>
                    </a:lnTo>
                    <a:cubicBezTo>
                      <a:pt x="12661" y="21865"/>
                      <a:pt x="12660" y="21862"/>
                      <a:pt x="12660" y="21860"/>
                    </a:cubicBezTo>
                    <a:close/>
                    <a:moveTo>
                      <a:pt x="3853" y="17577"/>
                    </a:moveTo>
                    <a:cubicBezTo>
                      <a:pt x="3984" y="17577"/>
                      <a:pt x="4113" y="17592"/>
                      <a:pt x="4239" y="17622"/>
                    </a:cubicBezTo>
                    <a:cubicBezTo>
                      <a:pt x="4227" y="17622"/>
                      <a:pt x="4296" y="17628"/>
                      <a:pt x="4385" y="17736"/>
                    </a:cubicBezTo>
                    <a:cubicBezTo>
                      <a:pt x="4391" y="17749"/>
                      <a:pt x="4391" y="17755"/>
                      <a:pt x="4398" y="17755"/>
                    </a:cubicBezTo>
                    <a:cubicBezTo>
                      <a:pt x="4404" y="17774"/>
                      <a:pt x="4410" y="17787"/>
                      <a:pt x="4423" y="17812"/>
                    </a:cubicBezTo>
                    <a:cubicBezTo>
                      <a:pt x="4429" y="17837"/>
                      <a:pt x="4436" y="17875"/>
                      <a:pt x="4448" y="17901"/>
                    </a:cubicBezTo>
                    <a:lnTo>
                      <a:pt x="4448" y="17907"/>
                    </a:lnTo>
                    <a:cubicBezTo>
                      <a:pt x="4448" y="18059"/>
                      <a:pt x="4455" y="17964"/>
                      <a:pt x="4404" y="18135"/>
                    </a:cubicBezTo>
                    <a:lnTo>
                      <a:pt x="4404" y="18141"/>
                    </a:lnTo>
                    <a:cubicBezTo>
                      <a:pt x="4391" y="18166"/>
                      <a:pt x="4372" y="18192"/>
                      <a:pt x="4366" y="18223"/>
                    </a:cubicBezTo>
                    <a:cubicBezTo>
                      <a:pt x="4286" y="18203"/>
                      <a:pt x="4202" y="18196"/>
                      <a:pt x="4116" y="18196"/>
                    </a:cubicBezTo>
                    <a:cubicBezTo>
                      <a:pt x="3958" y="18196"/>
                      <a:pt x="3794" y="18219"/>
                      <a:pt x="3638" y="18223"/>
                    </a:cubicBezTo>
                    <a:cubicBezTo>
                      <a:pt x="3537" y="18236"/>
                      <a:pt x="3417" y="18217"/>
                      <a:pt x="3341" y="18280"/>
                    </a:cubicBezTo>
                    <a:cubicBezTo>
                      <a:pt x="3254" y="18355"/>
                      <a:pt x="3313" y="18508"/>
                      <a:pt x="3429" y="18508"/>
                    </a:cubicBezTo>
                    <a:cubicBezTo>
                      <a:pt x="3431" y="18508"/>
                      <a:pt x="3434" y="18508"/>
                      <a:pt x="3436" y="18508"/>
                    </a:cubicBezTo>
                    <a:cubicBezTo>
                      <a:pt x="3529" y="18499"/>
                      <a:pt x="3617" y="18495"/>
                      <a:pt x="3700" y="18495"/>
                    </a:cubicBezTo>
                    <a:cubicBezTo>
                      <a:pt x="3898" y="18495"/>
                      <a:pt x="4058" y="18517"/>
                      <a:pt x="4138" y="18540"/>
                    </a:cubicBezTo>
                    <a:cubicBezTo>
                      <a:pt x="4183" y="18552"/>
                      <a:pt x="4239" y="18571"/>
                      <a:pt x="4290" y="18584"/>
                    </a:cubicBezTo>
                    <a:cubicBezTo>
                      <a:pt x="4303" y="18597"/>
                      <a:pt x="4341" y="18609"/>
                      <a:pt x="4360" y="18628"/>
                    </a:cubicBezTo>
                    <a:cubicBezTo>
                      <a:pt x="4360" y="18635"/>
                      <a:pt x="4366" y="18647"/>
                      <a:pt x="4366" y="18666"/>
                    </a:cubicBezTo>
                    <a:cubicBezTo>
                      <a:pt x="4372" y="18767"/>
                      <a:pt x="4385" y="18869"/>
                      <a:pt x="4372" y="18983"/>
                    </a:cubicBezTo>
                    <a:cubicBezTo>
                      <a:pt x="4366" y="19014"/>
                      <a:pt x="4353" y="19084"/>
                      <a:pt x="4341" y="19109"/>
                    </a:cubicBezTo>
                    <a:cubicBezTo>
                      <a:pt x="4322" y="19166"/>
                      <a:pt x="4303" y="19217"/>
                      <a:pt x="4233" y="19299"/>
                    </a:cubicBezTo>
                    <a:cubicBezTo>
                      <a:pt x="4216" y="19316"/>
                      <a:pt x="4197" y="19330"/>
                      <a:pt x="4176" y="19345"/>
                    </a:cubicBezTo>
                    <a:lnTo>
                      <a:pt x="4176" y="19345"/>
                    </a:lnTo>
                    <a:cubicBezTo>
                      <a:pt x="4176" y="19345"/>
                      <a:pt x="4176" y="19345"/>
                      <a:pt x="4176" y="19345"/>
                    </a:cubicBezTo>
                    <a:lnTo>
                      <a:pt x="4176" y="19345"/>
                    </a:lnTo>
                    <a:cubicBezTo>
                      <a:pt x="4174" y="19345"/>
                      <a:pt x="4158" y="19355"/>
                      <a:pt x="4145" y="19369"/>
                    </a:cubicBezTo>
                    <a:cubicBezTo>
                      <a:pt x="4119" y="19394"/>
                      <a:pt x="4088" y="19425"/>
                      <a:pt x="4088" y="19457"/>
                    </a:cubicBezTo>
                    <a:cubicBezTo>
                      <a:pt x="4050" y="19450"/>
                      <a:pt x="4013" y="19447"/>
                      <a:pt x="3976" y="19447"/>
                    </a:cubicBezTo>
                    <a:cubicBezTo>
                      <a:pt x="3918" y="19447"/>
                      <a:pt x="3861" y="19453"/>
                      <a:pt x="3803" y="19457"/>
                    </a:cubicBezTo>
                    <a:cubicBezTo>
                      <a:pt x="3632" y="19482"/>
                      <a:pt x="3411" y="19482"/>
                      <a:pt x="3259" y="19552"/>
                    </a:cubicBezTo>
                    <a:cubicBezTo>
                      <a:pt x="3140" y="19627"/>
                      <a:pt x="3212" y="19831"/>
                      <a:pt x="3347" y="19831"/>
                    </a:cubicBezTo>
                    <a:cubicBezTo>
                      <a:pt x="3349" y="19831"/>
                      <a:pt x="3352" y="19831"/>
                      <a:pt x="3354" y="19830"/>
                    </a:cubicBezTo>
                    <a:cubicBezTo>
                      <a:pt x="3471" y="19811"/>
                      <a:pt x="3589" y="19803"/>
                      <a:pt x="3697" y="19803"/>
                    </a:cubicBezTo>
                    <a:cubicBezTo>
                      <a:pt x="3904" y="19803"/>
                      <a:pt x="4076" y="19833"/>
                      <a:pt x="4138" y="19875"/>
                    </a:cubicBezTo>
                    <a:lnTo>
                      <a:pt x="4145" y="19881"/>
                    </a:lnTo>
                    <a:cubicBezTo>
                      <a:pt x="4202" y="19932"/>
                      <a:pt x="4170" y="20216"/>
                      <a:pt x="4107" y="20349"/>
                    </a:cubicBezTo>
                    <a:lnTo>
                      <a:pt x="4081" y="20400"/>
                    </a:lnTo>
                    <a:cubicBezTo>
                      <a:pt x="4059" y="20394"/>
                      <a:pt x="4035" y="20390"/>
                      <a:pt x="4011" y="20390"/>
                    </a:cubicBezTo>
                    <a:cubicBezTo>
                      <a:pt x="3986" y="20390"/>
                      <a:pt x="3961" y="20394"/>
                      <a:pt x="3936" y="20400"/>
                    </a:cubicBezTo>
                    <a:cubicBezTo>
                      <a:pt x="3790" y="20419"/>
                      <a:pt x="3543" y="20381"/>
                      <a:pt x="3423" y="20470"/>
                    </a:cubicBezTo>
                    <a:cubicBezTo>
                      <a:pt x="3343" y="20544"/>
                      <a:pt x="3396" y="20697"/>
                      <a:pt x="3511" y="20697"/>
                    </a:cubicBezTo>
                    <a:cubicBezTo>
                      <a:pt x="3513" y="20697"/>
                      <a:pt x="3516" y="20697"/>
                      <a:pt x="3518" y="20697"/>
                    </a:cubicBezTo>
                    <a:cubicBezTo>
                      <a:pt x="3635" y="20690"/>
                      <a:pt x="3725" y="20687"/>
                      <a:pt x="3795" y="20687"/>
                    </a:cubicBezTo>
                    <a:cubicBezTo>
                      <a:pt x="3975" y="20687"/>
                      <a:pt x="4022" y="20710"/>
                      <a:pt x="4050" y="20761"/>
                    </a:cubicBezTo>
                    <a:cubicBezTo>
                      <a:pt x="4062" y="20780"/>
                      <a:pt x="4119" y="21204"/>
                      <a:pt x="4062" y="21330"/>
                    </a:cubicBezTo>
                    <a:cubicBezTo>
                      <a:pt x="4056" y="21349"/>
                      <a:pt x="4050" y="21362"/>
                      <a:pt x="4031" y="21381"/>
                    </a:cubicBezTo>
                    <a:lnTo>
                      <a:pt x="3986" y="21425"/>
                    </a:lnTo>
                    <a:cubicBezTo>
                      <a:pt x="3967" y="21431"/>
                      <a:pt x="3955" y="21444"/>
                      <a:pt x="3948" y="21450"/>
                    </a:cubicBezTo>
                    <a:cubicBezTo>
                      <a:pt x="3948" y="21450"/>
                      <a:pt x="3936" y="21450"/>
                      <a:pt x="3936" y="21457"/>
                    </a:cubicBezTo>
                    <a:cubicBezTo>
                      <a:pt x="3809" y="21495"/>
                      <a:pt x="3765" y="21488"/>
                      <a:pt x="3543" y="21495"/>
                    </a:cubicBezTo>
                    <a:cubicBezTo>
                      <a:pt x="3537" y="21494"/>
                      <a:pt x="3530" y="21494"/>
                      <a:pt x="3523" y="21494"/>
                    </a:cubicBezTo>
                    <a:cubicBezTo>
                      <a:pt x="3411" y="21494"/>
                      <a:pt x="3312" y="21545"/>
                      <a:pt x="3252" y="21640"/>
                    </a:cubicBezTo>
                    <a:cubicBezTo>
                      <a:pt x="3233" y="21672"/>
                      <a:pt x="3221" y="21703"/>
                      <a:pt x="3208" y="21735"/>
                    </a:cubicBezTo>
                    <a:cubicBezTo>
                      <a:pt x="3164" y="21843"/>
                      <a:pt x="3138" y="21874"/>
                      <a:pt x="3050" y="21988"/>
                    </a:cubicBezTo>
                    <a:cubicBezTo>
                      <a:pt x="2923" y="22127"/>
                      <a:pt x="2847" y="22121"/>
                      <a:pt x="2797" y="22146"/>
                    </a:cubicBezTo>
                    <a:cubicBezTo>
                      <a:pt x="2715" y="22169"/>
                      <a:pt x="2724" y="22172"/>
                      <a:pt x="2669" y="22172"/>
                    </a:cubicBezTo>
                    <a:cubicBezTo>
                      <a:pt x="2647" y="22172"/>
                      <a:pt x="2615" y="22172"/>
                      <a:pt x="2563" y="22172"/>
                    </a:cubicBezTo>
                    <a:cubicBezTo>
                      <a:pt x="2548" y="22168"/>
                      <a:pt x="2534" y="22166"/>
                      <a:pt x="2520" y="22166"/>
                    </a:cubicBezTo>
                    <a:cubicBezTo>
                      <a:pt x="2486" y="22166"/>
                      <a:pt x="2453" y="22175"/>
                      <a:pt x="2417" y="22184"/>
                    </a:cubicBezTo>
                    <a:cubicBezTo>
                      <a:pt x="2411" y="22127"/>
                      <a:pt x="2379" y="22064"/>
                      <a:pt x="2303" y="22032"/>
                    </a:cubicBezTo>
                    <a:cubicBezTo>
                      <a:pt x="2260" y="22007"/>
                      <a:pt x="2215" y="21972"/>
                      <a:pt x="2213" y="21972"/>
                    </a:cubicBezTo>
                    <a:lnTo>
                      <a:pt x="2213" y="21972"/>
                    </a:lnTo>
                    <a:cubicBezTo>
                      <a:pt x="2213" y="21972"/>
                      <a:pt x="2216" y="21975"/>
                      <a:pt x="2224" y="21982"/>
                    </a:cubicBezTo>
                    <a:lnTo>
                      <a:pt x="2224" y="21982"/>
                    </a:lnTo>
                    <a:cubicBezTo>
                      <a:pt x="2213" y="21974"/>
                      <a:pt x="2200" y="21966"/>
                      <a:pt x="2189" y="21963"/>
                    </a:cubicBezTo>
                    <a:cubicBezTo>
                      <a:pt x="1708" y="21520"/>
                      <a:pt x="1481" y="21077"/>
                      <a:pt x="1550" y="20375"/>
                    </a:cubicBezTo>
                    <a:cubicBezTo>
                      <a:pt x="1550" y="20318"/>
                      <a:pt x="1576" y="20216"/>
                      <a:pt x="1614" y="20084"/>
                    </a:cubicBezTo>
                    <a:cubicBezTo>
                      <a:pt x="1614" y="20071"/>
                      <a:pt x="1620" y="20065"/>
                      <a:pt x="1620" y="20058"/>
                    </a:cubicBezTo>
                    <a:cubicBezTo>
                      <a:pt x="1639" y="20052"/>
                      <a:pt x="1645" y="20033"/>
                      <a:pt x="1652" y="20020"/>
                    </a:cubicBezTo>
                    <a:cubicBezTo>
                      <a:pt x="1765" y="19786"/>
                      <a:pt x="1892" y="19565"/>
                      <a:pt x="2025" y="19343"/>
                    </a:cubicBezTo>
                    <a:cubicBezTo>
                      <a:pt x="2063" y="19312"/>
                      <a:pt x="2088" y="19274"/>
                      <a:pt x="2094" y="19229"/>
                    </a:cubicBezTo>
                    <a:cubicBezTo>
                      <a:pt x="2278" y="18926"/>
                      <a:pt x="2468" y="18635"/>
                      <a:pt x="2658" y="18337"/>
                    </a:cubicBezTo>
                    <a:cubicBezTo>
                      <a:pt x="2866" y="18014"/>
                      <a:pt x="3094" y="17704"/>
                      <a:pt x="3246" y="17679"/>
                    </a:cubicBezTo>
                    <a:cubicBezTo>
                      <a:pt x="3455" y="17611"/>
                      <a:pt x="3657" y="17577"/>
                      <a:pt x="3853" y="17577"/>
                    </a:cubicBezTo>
                    <a:close/>
                    <a:moveTo>
                      <a:pt x="5828" y="15237"/>
                    </a:moveTo>
                    <a:cubicBezTo>
                      <a:pt x="5891" y="15249"/>
                      <a:pt x="5967" y="15256"/>
                      <a:pt x="6030" y="15262"/>
                    </a:cubicBezTo>
                    <a:cubicBezTo>
                      <a:pt x="5745" y="15983"/>
                      <a:pt x="5651" y="16774"/>
                      <a:pt x="5467" y="17527"/>
                    </a:cubicBezTo>
                    <a:cubicBezTo>
                      <a:pt x="5100" y="19077"/>
                      <a:pt x="4847" y="20830"/>
                      <a:pt x="4651" y="22229"/>
                    </a:cubicBezTo>
                    <a:cubicBezTo>
                      <a:pt x="4550" y="22659"/>
                      <a:pt x="4524" y="22754"/>
                      <a:pt x="4309" y="22880"/>
                    </a:cubicBezTo>
                    <a:cubicBezTo>
                      <a:pt x="4075" y="22988"/>
                      <a:pt x="3676" y="23057"/>
                      <a:pt x="3252" y="23076"/>
                    </a:cubicBezTo>
                    <a:cubicBezTo>
                      <a:pt x="3360" y="22741"/>
                      <a:pt x="3461" y="22393"/>
                      <a:pt x="3550" y="22051"/>
                    </a:cubicBezTo>
                    <a:cubicBezTo>
                      <a:pt x="3569" y="21994"/>
                      <a:pt x="3581" y="21950"/>
                      <a:pt x="3607" y="21893"/>
                    </a:cubicBezTo>
                    <a:cubicBezTo>
                      <a:pt x="3721" y="21893"/>
                      <a:pt x="3828" y="21887"/>
                      <a:pt x="3929" y="21862"/>
                    </a:cubicBezTo>
                    <a:cubicBezTo>
                      <a:pt x="4151" y="21811"/>
                      <a:pt x="4360" y="21653"/>
                      <a:pt x="4429" y="21431"/>
                    </a:cubicBezTo>
                    <a:cubicBezTo>
                      <a:pt x="4493" y="21191"/>
                      <a:pt x="4467" y="20919"/>
                      <a:pt x="4423" y="20672"/>
                    </a:cubicBezTo>
                    <a:cubicBezTo>
                      <a:pt x="4417" y="20640"/>
                      <a:pt x="4398" y="20609"/>
                      <a:pt x="4385" y="20577"/>
                    </a:cubicBezTo>
                    <a:cubicBezTo>
                      <a:pt x="4398" y="20564"/>
                      <a:pt x="4404" y="20545"/>
                      <a:pt x="4423" y="20526"/>
                    </a:cubicBezTo>
                    <a:cubicBezTo>
                      <a:pt x="4524" y="20400"/>
                      <a:pt x="4657" y="19875"/>
                      <a:pt x="4423" y="19609"/>
                    </a:cubicBezTo>
                    <a:cubicBezTo>
                      <a:pt x="4689" y="19419"/>
                      <a:pt x="4796" y="19052"/>
                      <a:pt x="4752" y="18736"/>
                    </a:cubicBezTo>
                    <a:cubicBezTo>
                      <a:pt x="4746" y="18628"/>
                      <a:pt x="4727" y="18514"/>
                      <a:pt x="4682" y="18419"/>
                    </a:cubicBezTo>
                    <a:cubicBezTo>
                      <a:pt x="4727" y="18356"/>
                      <a:pt x="4765" y="18280"/>
                      <a:pt x="4784" y="18204"/>
                    </a:cubicBezTo>
                    <a:cubicBezTo>
                      <a:pt x="4872" y="17957"/>
                      <a:pt x="4834" y="17654"/>
                      <a:pt x="4657" y="17464"/>
                    </a:cubicBezTo>
                    <a:cubicBezTo>
                      <a:pt x="4834" y="16692"/>
                      <a:pt x="5505" y="15673"/>
                      <a:pt x="5764" y="15325"/>
                    </a:cubicBezTo>
                    <a:cubicBezTo>
                      <a:pt x="5796" y="15268"/>
                      <a:pt x="5821" y="15262"/>
                      <a:pt x="5828" y="15237"/>
                    </a:cubicBezTo>
                    <a:close/>
                    <a:moveTo>
                      <a:pt x="10276" y="14617"/>
                    </a:moveTo>
                    <a:lnTo>
                      <a:pt x="10276" y="14617"/>
                    </a:lnTo>
                    <a:cubicBezTo>
                      <a:pt x="10244" y="14680"/>
                      <a:pt x="10213" y="14749"/>
                      <a:pt x="10187" y="14838"/>
                    </a:cubicBezTo>
                    <a:cubicBezTo>
                      <a:pt x="10061" y="15230"/>
                      <a:pt x="9991" y="15635"/>
                      <a:pt x="9953" y="16047"/>
                    </a:cubicBezTo>
                    <a:cubicBezTo>
                      <a:pt x="9770" y="18356"/>
                      <a:pt x="9751" y="20754"/>
                      <a:pt x="10554" y="22944"/>
                    </a:cubicBezTo>
                    <a:cubicBezTo>
                      <a:pt x="10618" y="23108"/>
                      <a:pt x="10668" y="23247"/>
                      <a:pt x="10719" y="23374"/>
                    </a:cubicBezTo>
                    <a:cubicBezTo>
                      <a:pt x="10599" y="23355"/>
                      <a:pt x="10491" y="23342"/>
                      <a:pt x="10377" y="23323"/>
                    </a:cubicBezTo>
                    <a:lnTo>
                      <a:pt x="10377" y="23317"/>
                    </a:lnTo>
                    <a:cubicBezTo>
                      <a:pt x="9877" y="23260"/>
                      <a:pt x="9314" y="23121"/>
                      <a:pt x="9143" y="22982"/>
                    </a:cubicBezTo>
                    <a:cubicBezTo>
                      <a:pt x="8884" y="22444"/>
                      <a:pt x="8960" y="21463"/>
                      <a:pt x="8960" y="20628"/>
                    </a:cubicBezTo>
                    <a:cubicBezTo>
                      <a:pt x="8998" y="19077"/>
                      <a:pt x="9086" y="17590"/>
                      <a:pt x="9384" y="16186"/>
                    </a:cubicBezTo>
                    <a:cubicBezTo>
                      <a:pt x="9466" y="15705"/>
                      <a:pt x="9618" y="15230"/>
                      <a:pt x="9808" y="14781"/>
                    </a:cubicBezTo>
                    <a:cubicBezTo>
                      <a:pt x="9966" y="14724"/>
                      <a:pt x="10118" y="14673"/>
                      <a:pt x="10276" y="14617"/>
                    </a:cubicBezTo>
                    <a:close/>
                    <a:moveTo>
                      <a:pt x="3417" y="15876"/>
                    </a:moveTo>
                    <a:lnTo>
                      <a:pt x="3417" y="15876"/>
                    </a:lnTo>
                    <a:cubicBezTo>
                      <a:pt x="3297" y="16135"/>
                      <a:pt x="3195" y="16401"/>
                      <a:pt x="3126" y="16679"/>
                    </a:cubicBezTo>
                    <a:cubicBezTo>
                      <a:pt x="3069" y="16901"/>
                      <a:pt x="3012" y="17129"/>
                      <a:pt x="2974" y="17350"/>
                    </a:cubicBezTo>
                    <a:cubicBezTo>
                      <a:pt x="2847" y="17432"/>
                      <a:pt x="2727" y="17540"/>
                      <a:pt x="2620" y="17711"/>
                    </a:cubicBezTo>
                    <a:cubicBezTo>
                      <a:pt x="2411" y="17995"/>
                      <a:pt x="2120" y="18489"/>
                      <a:pt x="1854" y="18989"/>
                    </a:cubicBezTo>
                    <a:lnTo>
                      <a:pt x="1841" y="18989"/>
                    </a:lnTo>
                    <a:cubicBezTo>
                      <a:pt x="1620" y="19014"/>
                      <a:pt x="1455" y="19141"/>
                      <a:pt x="1335" y="19324"/>
                    </a:cubicBezTo>
                    <a:cubicBezTo>
                      <a:pt x="1158" y="19558"/>
                      <a:pt x="1038" y="19837"/>
                      <a:pt x="949" y="20115"/>
                    </a:cubicBezTo>
                    <a:cubicBezTo>
                      <a:pt x="880" y="20318"/>
                      <a:pt x="810" y="20514"/>
                      <a:pt x="728" y="20723"/>
                    </a:cubicBezTo>
                    <a:cubicBezTo>
                      <a:pt x="721" y="20748"/>
                      <a:pt x="728" y="20780"/>
                      <a:pt x="734" y="20799"/>
                    </a:cubicBezTo>
                    <a:cubicBezTo>
                      <a:pt x="752" y="20834"/>
                      <a:pt x="792" y="20851"/>
                      <a:pt x="830" y="20851"/>
                    </a:cubicBezTo>
                    <a:cubicBezTo>
                      <a:pt x="845" y="20851"/>
                      <a:pt x="860" y="20848"/>
                      <a:pt x="873" y="20843"/>
                    </a:cubicBezTo>
                    <a:cubicBezTo>
                      <a:pt x="949" y="20767"/>
                      <a:pt x="943" y="20691"/>
                      <a:pt x="974" y="20640"/>
                    </a:cubicBezTo>
                    <a:cubicBezTo>
                      <a:pt x="1076" y="20406"/>
                      <a:pt x="1158" y="20223"/>
                      <a:pt x="1297" y="19970"/>
                    </a:cubicBezTo>
                    <a:cubicBezTo>
                      <a:pt x="1430" y="19767"/>
                      <a:pt x="1430" y="19767"/>
                      <a:pt x="1481" y="19710"/>
                    </a:cubicBezTo>
                    <a:lnTo>
                      <a:pt x="1481" y="19710"/>
                    </a:lnTo>
                    <a:cubicBezTo>
                      <a:pt x="1462" y="19736"/>
                      <a:pt x="1455" y="19767"/>
                      <a:pt x="1443" y="19786"/>
                    </a:cubicBezTo>
                    <a:lnTo>
                      <a:pt x="1443" y="19799"/>
                    </a:lnTo>
                    <a:cubicBezTo>
                      <a:pt x="1430" y="19811"/>
                      <a:pt x="1417" y="19830"/>
                      <a:pt x="1417" y="19843"/>
                    </a:cubicBezTo>
                    <a:cubicBezTo>
                      <a:pt x="1266" y="20216"/>
                      <a:pt x="1234" y="20628"/>
                      <a:pt x="1291" y="21020"/>
                    </a:cubicBezTo>
                    <a:cubicBezTo>
                      <a:pt x="1348" y="21286"/>
                      <a:pt x="1417" y="21545"/>
                      <a:pt x="1550" y="21779"/>
                    </a:cubicBezTo>
                    <a:cubicBezTo>
                      <a:pt x="1664" y="21969"/>
                      <a:pt x="1797" y="22153"/>
                      <a:pt x="1968" y="22279"/>
                    </a:cubicBezTo>
                    <a:cubicBezTo>
                      <a:pt x="2004" y="22310"/>
                      <a:pt x="2151" y="22371"/>
                      <a:pt x="2147" y="22371"/>
                    </a:cubicBezTo>
                    <a:cubicBezTo>
                      <a:pt x="2146" y="22371"/>
                      <a:pt x="2138" y="22368"/>
                      <a:pt x="2120" y="22361"/>
                    </a:cubicBezTo>
                    <a:lnTo>
                      <a:pt x="2120" y="22361"/>
                    </a:lnTo>
                    <a:cubicBezTo>
                      <a:pt x="2152" y="22379"/>
                      <a:pt x="2180" y="22387"/>
                      <a:pt x="2207" y="22387"/>
                    </a:cubicBezTo>
                    <a:cubicBezTo>
                      <a:pt x="2229" y="22387"/>
                      <a:pt x="2250" y="22382"/>
                      <a:pt x="2272" y="22374"/>
                    </a:cubicBezTo>
                    <a:lnTo>
                      <a:pt x="2272" y="22406"/>
                    </a:lnTo>
                    <a:cubicBezTo>
                      <a:pt x="2284" y="22456"/>
                      <a:pt x="2316" y="22494"/>
                      <a:pt x="2367" y="22520"/>
                    </a:cubicBezTo>
                    <a:cubicBezTo>
                      <a:pt x="2335" y="22615"/>
                      <a:pt x="2348" y="22678"/>
                      <a:pt x="2316" y="22760"/>
                    </a:cubicBezTo>
                    <a:cubicBezTo>
                      <a:pt x="2284" y="22906"/>
                      <a:pt x="2221" y="23405"/>
                      <a:pt x="2202" y="23583"/>
                    </a:cubicBezTo>
                    <a:cubicBezTo>
                      <a:pt x="2189" y="23659"/>
                      <a:pt x="2183" y="23754"/>
                      <a:pt x="2170" y="23848"/>
                    </a:cubicBezTo>
                    <a:lnTo>
                      <a:pt x="2063" y="23848"/>
                    </a:lnTo>
                    <a:cubicBezTo>
                      <a:pt x="2041" y="23855"/>
                      <a:pt x="1988" y="23856"/>
                      <a:pt x="1935" y="23856"/>
                    </a:cubicBezTo>
                    <a:cubicBezTo>
                      <a:pt x="1881" y="23856"/>
                      <a:pt x="1826" y="23855"/>
                      <a:pt x="1797" y="23855"/>
                    </a:cubicBezTo>
                    <a:cubicBezTo>
                      <a:pt x="1544" y="23804"/>
                      <a:pt x="1449" y="23754"/>
                      <a:pt x="1177" y="23583"/>
                    </a:cubicBezTo>
                    <a:cubicBezTo>
                      <a:pt x="886" y="23405"/>
                      <a:pt x="525" y="22823"/>
                      <a:pt x="462" y="22494"/>
                    </a:cubicBezTo>
                    <a:cubicBezTo>
                      <a:pt x="304" y="21836"/>
                      <a:pt x="342" y="21039"/>
                      <a:pt x="576" y="20539"/>
                    </a:cubicBezTo>
                    <a:cubicBezTo>
                      <a:pt x="949" y="19590"/>
                      <a:pt x="1873" y="17780"/>
                      <a:pt x="2784" y="16584"/>
                    </a:cubicBezTo>
                    <a:cubicBezTo>
                      <a:pt x="2917" y="16401"/>
                      <a:pt x="3164" y="16116"/>
                      <a:pt x="3417" y="15876"/>
                    </a:cubicBezTo>
                    <a:close/>
                    <a:moveTo>
                      <a:pt x="3246" y="22203"/>
                    </a:moveTo>
                    <a:lnTo>
                      <a:pt x="3246" y="22203"/>
                    </a:lnTo>
                    <a:cubicBezTo>
                      <a:pt x="3101" y="22602"/>
                      <a:pt x="2961" y="23026"/>
                      <a:pt x="2847" y="23235"/>
                    </a:cubicBezTo>
                    <a:cubicBezTo>
                      <a:pt x="2721" y="23513"/>
                      <a:pt x="2461" y="24051"/>
                      <a:pt x="2360" y="24418"/>
                    </a:cubicBezTo>
                    <a:cubicBezTo>
                      <a:pt x="2348" y="23886"/>
                      <a:pt x="2550" y="23387"/>
                      <a:pt x="2683" y="22817"/>
                    </a:cubicBezTo>
                    <a:cubicBezTo>
                      <a:pt x="2708" y="22690"/>
                      <a:pt x="2727" y="22602"/>
                      <a:pt x="2727" y="22551"/>
                    </a:cubicBezTo>
                    <a:cubicBezTo>
                      <a:pt x="2866" y="22526"/>
                      <a:pt x="2987" y="22469"/>
                      <a:pt x="3044" y="22425"/>
                    </a:cubicBezTo>
                    <a:cubicBezTo>
                      <a:pt x="3126" y="22368"/>
                      <a:pt x="3195" y="22286"/>
                      <a:pt x="3246" y="22203"/>
                    </a:cubicBezTo>
                    <a:close/>
                    <a:moveTo>
                      <a:pt x="12459" y="15167"/>
                    </a:moveTo>
                    <a:cubicBezTo>
                      <a:pt x="12655" y="15313"/>
                      <a:pt x="12832" y="15464"/>
                      <a:pt x="13054" y="15831"/>
                    </a:cubicBezTo>
                    <a:cubicBezTo>
                      <a:pt x="13136" y="15983"/>
                      <a:pt x="13193" y="16135"/>
                      <a:pt x="13250" y="16287"/>
                    </a:cubicBezTo>
                    <a:cubicBezTo>
                      <a:pt x="13168" y="16236"/>
                      <a:pt x="13092" y="16198"/>
                      <a:pt x="12997" y="16173"/>
                    </a:cubicBezTo>
                    <a:cubicBezTo>
                      <a:pt x="12929" y="16157"/>
                      <a:pt x="12866" y="16150"/>
                      <a:pt x="12807" y="16150"/>
                    </a:cubicBezTo>
                    <a:cubicBezTo>
                      <a:pt x="12404" y="16150"/>
                      <a:pt x="12211" y="16498"/>
                      <a:pt x="12244" y="16774"/>
                    </a:cubicBezTo>
                    <a:cubicBezTo>
                      <a:pt x="12269" y="17084"/>
                      <a:pt x="12465" y="17337"/>
                      <a:pt x="12611" y="17597"/>
                    </a:cubicBezTo>
                    <a:cubicBezTo>
                      <a:pt x="12750" y="17806"/>
                      <a:pt x="12845" y="18362"/>
                      <a:pt x="13104" y="18831"/>
                    </a:cubicBezTo>
                    <a:cubicBezTo>
                      <a:pt x="13104" y="18837"/>
                      <a:pt x="13098" y="18837"/>
                      <a:pt x="13098" y="18850"/>
                    </a:cubicBezTo>
                    <a:cubicBezTo>
                      <a:pt x="13009" y="18957"/>
                      <a:pt x="12940" y="19077"/>
                      <a:pt x="12902" y="19217"/>
                    </a:cubicBezTo>
                    <a:cubicBezTo>
                      <a:pt x="12839" y="19457"/>
                      <a:pt x="12870" y="19818"/>
                      <a:pt x="12864" y="20191"/>
                    </a:cubicBezTo>
                    <a:cubicBezTo>
                      <a:pt x="12851" y="20670"/>
                      <a:pt x="12644" y="21175"/>
                      <a:pt x="12661" y="21867"/>
                    </a:cubicBezTo>
                    <a:lnTo>
                      <a:pt x="12661" y="21867"/>
                    </a:lnTo>
                    <a:cubicBezTo>
                      <a:pt x="12661" y="21867"/>
                      <a:pt x="12661" y="21868"/>
                      <a:pt x="12661" y="21868"/>
                    </a:cubicBezTo>
                    <a:cubicBezTo>
                      <a:pt x="12661" y="21868"/>
                      <a:pt x="12661" y="21906"/>
                      <a:pt x="12680" y="21925"/>
                    </a:cubicBezTo>
                    <a:cubicBezTo>
                      <a:pt x="12707" y="21990"/>
                      <a:pt x="12766" y="22020"/>
                      <a:pt x="12826" y="22020"/>
                    </a:cubicBezTo>
                    <a:cubicBezTo>
                      <a:pt x="12894" y="22020"/>
                      <a:pt x="12961" y="21980"/>
                      <a:pt x="12978" y="21906"/>
                    </a:cubicBezTo>
                    <a:cubicBezTo>
                      <a:pt x="12978" y="21900"/>
                      <a:pt x="12990" y="21887"/>
                      <a:pt x="12990" y="21868"/>
                    </a:cubicBezTo>
                    <a:cubicBezTo>
                      <a:pt x="13009" y="21798"/>
                      <a:pt x="13028" y="21729"/>
                      <a:pt x="13035" y="21646"/>
                    </a:cubicBezTo>
                    <a:cubicBezTo>
                      <a:pt x="13066" y="21444"/>
                      <a:pt x="13104" y="21222"/>
                      <a:pt x="13117" y="20893"/>
                    </a:cubicBezTo>
                    <a:cubicBezTo>
                      <a:pt x="13104" y="20381"/>
                      <a:pt x="13073" y="20039"/>
                      <a:pt x="13180" y="19628"/>
                    </a:cubicBezTo>
                    <a:cubicBezTo>
                      <a:pt x="13263" y="19331"/>
                      <a:pt x="13282" y="19299"/>
                      <a:pt x="13351" y="19166"/>
                    </a:cubicBezTo>
                    <a:cubicBezTo>
                      <a:pt x="13357" y="19153"/>
                      <a:pt x="13370" y="19147"/>
                      <a:pt x="13370" y="19141"/>
                    </a:cubicBezTo>
                    <a:cubicBezTo>
                      <a:pt x="13370" y="19134"/>
                      <a:pt x="13376" y="19134"/>
                      <a:pt x="13383" y="19122"/>
                    </a:cubicBezTo>
                    <a:cubicBezTo>
                      <a:pt x="13395" y="19141"/>
                      <a:pt x="13414" y="19147"/>
                      <a:pt x="13427" y="19166"/>
                    </a:cubicBezTo>
                    <a:cubicBezTo>
                      <a:pt x="13484" y="19293"/>
                      <a:pt x="13440" y="19331"/>
                      <a:pt x="13471" y="19596"/>
                    </a:cubicBezTo>
                    <a:cubicBezTo>
                      <a:pt x="13503" y="19742"/>
                      <a:pt x="13630" y="19995"/>
                      <a:pt x="13946" y="20178"/>
                    </a:cubicBezTo>
                    <a:cubicBezTo>
                      <a:pt x="14142" y="20280"/>
                      <a:pt x="14370" y="20305"/>
                      <a:pt x="14591" y="20337"/>
                    </a:cubicBezTo>
                    <a:lnTo>
                      <a:pt x="14591" y="20337"/>
                    </a:lnTo>
                    <a:cubicBezTo>
                      <a:pt x="14581" y="20335"/>
                      <a:pt x="14576" y="20335"/>
                      <a:pt x="14575" y="20335"/>
                    </a:cubicBezTo>
                    <a:lnTo>
                      <a:pt x="14575" y="20335"/>
                    </a:lnTo>
                    <a:cubicBezTo>
                      <a:pt x="14568" y="20335"/>
                      <a:pt x="14782" y="20369"/>
                      <a:pt x="14856" y="20369"/>
                    </a:cubicBezTo>
                    <a:cubicBezTo>
                      <a:pt x="14861" y="20369"/>
                      <a:pt x="14866" y="20369"/>
                      <a:pt x="14870" y="20368"/>
                    </a:cubicBezTo>
                    <a:cubicBezTo>
                      <a:pt x="15003" y="20368"/>
                      <a:pt x="15136" y="20349"/>
                      <a:pt x="15275" y="20311"/>
                    </a:cubicBezTo>
                    <a:cubicBezTo>
                      <a:pt x="15509" y="20254"/>
                      <a:pt x="15781" y="20159"/>
                      <a:pt x="15882" y="19913"/>
                    </a:cubicBezTo>
                    <a:cubicBezTo>
                      <a:pt x="15926" y="19818"/>
                      <a:pt x="15945" y="19710"/>
                      <a:pt x="15958" y="19609"/>
                    </a:cubicBezTo>
                    <a:cubicBezTo>
                      <a:pt x="15971" y="19628"/>
                      <a:pt x="15958" y="19653"/>
                      <a:pt x="15971" y="19691"/>
                    </a:cubicBezTo>
                    <a:cubicBezTo>
                      <a:pt x="15983" y="19894"/>
                      <a:pt x="15983" y="19862"/>
                      <a:pt x="15958" y="20128"/>
                    </a:cubicBezTo>
                    <a:cubicBezTo>
                      <a:pt x="15926" y="20463"/>
                      <a:pt x="15781" y="21298"/>
                      <a:pt x="15610" y="21906"/>
                    </a:cubicBezTo>
                    <a:cubicBezTo>
                      <a:pt x="15452" y="22589"/>
                      <a:pt x="15376" y="23216"/>
                      <a:pt x="15060" y="23722"/>
                    </a:cubicBezTo>
                    <a:cubicBezTo>
                      <a:pt x="14870" y="24089"/>
                      <a:pt x="14693" y="24291"/>
                      <a:pt x="14503" y="24342"/>
                    </a:cubicBezTo>
                    <a:cubicBezTo>
                      <a:pt x="14330" y="24395"/>
                      <a:pt x="14246" y="24420"/>
                      <a:pt x="14159" y="24420"/>
                    </a:cubicBezTo>
                    <a:cubicBezTo>
                      <a:pt x="14081" y="24420"/>
                      <a:pt x="14001" y="24400"/>
                      <a:pt x="13851" y="24361"/>
                    </a:cubicBezTo>
                    <a:cubicBezTo>
                      <a:pt x="13484" y="24228"/>
                      <a:pt x="13016" y="23481"/>
                      <a:pt x="12630" y="22868"/>
                    </a:cubicBezTo>
                    <a:cubicBezTo>
                      <a:pt x="12282" y="22254"/>
                      <a:pt x="12098" y="21887"/>
                      <a:pt x="11940" y="21520"/>
                    </a:cubicBezTo>
                    <a:cubicBezTo>
                      <a:pt x="11934" y="21507"/>
                      <a:pt x="11927" y="21495"/>
                      <a:pt x="11927" y="21488"/>
                    </a:cubicBezTo>
                    <a:cubicBezTo>
                      <a:pt x="11864" y="21001"/>
                      <a:pt x="11807" y="20273"/>
                      <a:pt x="11833" y="19641"/>
                    </a:cubicBezTo>
                    <a:cubicBezTo>
                      <a:pt x="11845" y="18932"/>
                      <a:pt x="11921" y="18236"/>
                      <a:pt x="11927" y="17534"/>
                    </a:cubicBezTo>
                    <a:cubicBezTo>
                      <a:pt x="11927" y="17496"/>
                      <a:pt x="11934" y="17458"/>
                      <a:pt x="11927" y="17413"/>
                    </a:cubicBezTo>
                    <a:cubicBezTo>
                      <a:pt x="11940" y="17407"/>
                      <a:pt x="11934" y="17122"/>
                      <a:pt x="11953" y="17059"/>
                    </a:cubicBezTo>
                    <a:cubicBezTo>
                      <a:pt x="11959" y="16964"/>
                      <a:pt x="11959" y="16964"/>
                      <a:pt x="11959" y="16926"/>
                    </a:cubicBezTo>
                    <a:cubicBezTo>
                      <a:pt x="11984" y="16711"/>
                      <a:pt x="12079" y="16205"/>
                      <a:pt x="12162" y="15977"/>
                    </a:cubicBezTo>
                    <a:cubicBezTo>
                      <a:pt x="12206" y="15850"/>
                      <a:pt x="12200" y="15876"/>
                      <a:pt x="12244" y="15755"/>
                    </a:cubicBezTo>
                    <a:cubicBezTo>
                      <a:pt x="12250" y="15730"/>
                      <a:pt x="12269" y="15705"/>
                      <a:pt x="12275" y="15686"/>
                    </a:cubicBezTo>
                    <a:cubicBezTo>
                      <a:pt x="12345" y="15528"/>
                      <a:pt x="12377" y="15433"/>
                      <a:pt x="12421" y="15319"/>
                    </a:cubicBezTo>
                    <a:cubicBezTo>
                      <a:pt x="12434" y="15262"/>
                      <a:pt x="12453" y="15218"/>
                      <a:pt x="12459" y="15167"/>
                    </a:cubicBezTo>
                    <a:close/>
                    <a:moveTo>
                      <a:pt x="12559" y="24927"/>
                    </a:moveTo>
                    <a:cubicBezTo>
                      <a:pt x="12560" y="24933"/>
                      <a:pt x="12562" y="24938"/>
                      <a:pt x="12562" y="24938"/>
                    </a:cubicBezTo>
                    <a:cubicBezTo>
                      <a:pt x="12562" y="24938"/>
                      <a:pt x="12562" y="24936"/>
                      <a:pt x="12560" y="24930"/>
                    </a:cubicBezTo>
                    <a:cubicBezTo>
                      <a:pt x="12560" y="24929"/>
                      <a:pt x="12559" y="24928"/>
                      <a:pt x="12559" y="24927"/>
                    </a:cubicBezTo>
                    <a:close/>
                    <a:moveTo>
                      <a:pt x="11223" y="14621"/>
                    </a:moveTo>
                    <a:cubicBezTo>
                      <a:pt x="11527" y="14621"/>
                      <a:pt x="11765" y="14664"/>
                      <a:pt x="11927" y="14743"/>
                    </a:cubicBezTo>
                    <a:cubicBezTo>
                      <a:pt x="12003" y="14768"/>
                      <a:pt x="12067" y="14832"/>
                      <a:pt x="12143" y="14876"/>
                    </a:cubicBezTo>
                    <a:cubicBezTo>
                      <a:pt x="12130" y="15034"/>
                      <a:pt x="12079" y="15167"/>
                      <a:pt x="12035" y="15401"/>
                    </a:cubicBezTo>
                    <a:cubicBezTo>
                      <a:pt x="12022" y="15509"/>
                      <a:pt x="12003" y="15540"/>
                      <a:pt x="11997" y="15686"/>
                    </a:cubicBezTo>
                    <a:lnTo>
                      <a:pt x="11997" y="15699"/>
                    </a:lnTo>
                    <a:cubicBezTo>
                      <a:pt x="11991" y="15736"/>
                      <a:pt x="11984" y="15781"/>
                      <a:pt x="11972" y="15825"/>
                    </a:cubicBezTo>
                    <a:cubicBezTo>
                      <a:pt x="11972" y="15820"/>
                      <a:pt x="11981" y="15797"/>
                      <a:pt x="11976" y="15797"/>
                    </a:cubicBezTo>
                    <a:lnTo>
                      <a:pt x="11976" y="15797"/>
                    </a:lnTo>
                    <a:cubicBezTo>
                      <a:pt x="11975" y="15797"/>
                      <a:pt x="11974" y="15798"/>
                      <a:pt x="11972" y="15800"/>
                    </a:cubicBezTo>
                    <a:cubicBezTo>
                      <a:pt x="11889" y="16211"/>
                      <a:pt x="11763" y="16736"/>
                      <a:pt x="11700" y="17148"/>
                    </a:cubicBezTo>
                    <a:cubicBezTo>
                      <a:pt x="11522" y="18236"/>
                      <a:pt x="11320" y="20052"/>
                      <a:pt x="11573" y="21526"/>
                    </a:cubicBezTo>
                    <a:cubicBezTo>
                      <a:pt x="11719" y="22463"/>
                      <a:pt x="12035" y="23349"/>
                      <a:pt x="12307" y="24247"/>
                    </a:cubicBezTo>
                    <a:cubicBezTo>
                      <a:pt x="12402" y="24549"/>
                      <a:pt x="12458" y="24701"/>
                      <a:pt x="12559" y="24927"/>
                    </a:cubicBezTo>
                    <a:lnTo>
                      <a:pt x="12559" y="24927"/>
                    </a:lnTo>
                    <a:cubicBezTo>
                      <a:pt x="12556" y="24919"/>
                      <a:pt x="12554" y="24908"/>
                      <a:pt x="12554" y="24905"/>
                    </a:cubicBezTo>
                    <a:lnTo>
                      <a:pt x="12554" y="24905"/>
                    </a:lnTo>
                    <a:cubicBezTo>
                      <a:pt x="12560" y="24937"/>
                      <a:pt x="12573" y="24962"/>
                      <a:pt x="12592" y="24987"/>
                    </a:cubicBezTo>
                    <a:lnTo>
                      <a:pt x="12605" y="25010"/>
                    </a:lnTo>
                    <a:lnTo>
                      <a:pt x="12605" y="25010"/>
                    </a:lnTo>
                    <a:cubicBezTo>
                      <a:pt x="12605" y="25009"/>
                      <a:pt x="12604" y="25008"/>
                      <a:pt x="12604" y="25006"/>
                    </a:cubicBezTo>
                    <a:lnTo>
                      <a:pt x="12604" y="25006"/>
                    </a:lnTo>
                    <a:cubicBezTo>
                      <a:pt x="12606" y="25009"/>
                      <a:pt x="12607" y="25012"/>
                      <a:pt x="12608" y="25015"/>
                    </a:cubicBezTo>
                    <a:lnTo>
                      <a:pt x="12608" y="25015"/>
                    </a:lnTo>
                    <a:lnTo>
                      <a:pt x="12605" y="25010"/>
                    </a:lnTo>
                    <a:lnTo>
                      <a:pt x="12605" y="25010"/>
                    </a:lnTo>
                    <a:cubicBezTo>
                      <a:pt x="12606" y="25014"/>
                      <a:pt x="12608" y="25017"/>
                      <a:pt x="12610" y="25020"/>
                    </a:cubicBezTo>
                    <a:lnTo>
                      <a:pt x="12610" y="25020"/>
                    </a:lnTo>
                    <a:cubicBezTo>
                      <a:pt x="12609" y="25019"/>
                      <a:pt x="12608" y="25017"/>
                      <a:pt x="12608" y="25015"/>
                    </a:cubicBezTo>
                    <a:lnTo>
                      <a:pt x="12608" y="25015"/>
                    </a:lnTo>
                    <a:lnTo>
                      <a:pt x="12612" y="25023"/>
                    </a:lnTo>
                    <a:cubicBezTo>
                      <a:pt x="12612" y="25022"/>
                      <a:pt x="12611" y="25021"/>
                      <a:pt x="12610" y="25020"/>
                    </a:cubicBezTo>
                    <a:lnTo>
                      <a:pt x="12610" y="25020"/>
                    </a:lnTo>
                    <a:cubicBezTo>
                      <a:pt x="12634" y="25074"/>
                      <a:pt x="12687" y="25108"/>
                      <a:pt x="12741" y="25108"/>
                    </a:cubicBezTo>
                    <a:cubicBezTo>
                      <a:pt x="12754" y="25108"/>
                      <a:pt x="12768" y="25106"/>
                      <a:pt x="12782" y="25101"/>
                    </a:cubicBezTo>
                    <a:cubicBezTo>
                      <a:pt x="12984" y="25006"/>
                      <a:pt x="12845" y="24829"/>
                      <a:pt x="12788" y="24639"/>
                    </a:cubicBezTo>
                    <a:cubicBezTo>
                      <a:pt x="12655" y="24266"/>
                      <a:pt x="12567" y="24083"/>
                      <a:pt x="12434" y="23690"/>
                    </a:cubicBezTo>
                    <a:cubicBezTo>
                      <a:pt x="12332" y="23405"/>
                      <a:pt x="12250" y="23108"/>
                      <a:pt x="12181" y="22817"/>
                    </a:cubicBezTo>
                    <a:lnTo>
                      <a:pt x="12181" y="22817"/>
                    </a:lnTo>
                    <a:cubicBezTo>
                      <a:pt x="12320" y="23076"/>
                      <a:pt x="12491" y="23361"/>
                      <a:pt x="12668" y="23633"/>
                    </a:cubicBezTo>
                    <a:cubicBezTo>
                      <a:pt x="12946" y="24026"/>
                      <a:pt x="13206" y="24488"/>
                      <a:pt x="13642" y="24722"/>
                    </a:cubicBezTo>
                    <a:cubicBezTo>
                      <a:pt x="13810" y="24803"/>
                      <a:pt x="13995" y="24843"/>
                      <a:pt x="14181" y="24843"/>
                    </a:cubicBezTo>
                    <a:cubicBezTo>
                      <a:pt x="14485" y="24843"/>
                      <a:pt x="14790" y="24736"/>
                      <a:pt x="15022" y="24532"/>
                    </a:cubicBezTo>
                    <a:cubicBezTo>
                      <a:pt x="15060" y="24494"/>
                      <a:pt x="15091" y="24456"/>
                      <a:pt x="15123" y="24405"/>
                    </a:cubicBezTo>
                    <a:lnTo>
                      <a:pt x="15123" y="24405"/>
                    </a:lnTo>
                    <a:cubicBezTo>
                      <a:pt x="15110" y="24798"/>
                      <a:pt x="15079" y="25114"/>
                      <a:pt x="14908" y="25513"/>
                    </a:cubicBezTo>
                    <a:cubicBezTo>
                      <a:pt x="14705" y="25987"/>
                      <a:pt x="14237" y="26538"/>
                      <a:pt x="13611" y="26645"/>
                    </a:cubicBezTo>
                    <a:cubicBezTo>
                      <a:pt x="13402" y="26702"/>
                      <a:pt x="12915" y="26740"/>
                      <a:pt x="12756" y="26772"/>
                    </a:cubicBezTo>
                    <a:lnTo>
                      <a:pt x="12744" y="26772"/>
                    </a:lnTo>
                    <a:cubicBezTo>
                      <a:pt x="12725" y="26696"/>
                      <a:pt x="12706" y="26607"/>
                      <a:pt x="12687" y="26525"/>
                    </a:cubicBezTo>
                    <a:cubicBezTo>
                      <a:pt x="12592" y="26196"/>
                      <a:pt x="12529" y="25974"/>
                      <a:pt x="12427" y="25721"/>
                    </a:cubicBezTo>
                    <a:lnTo>
                      <a:pt x="12427" y="25721"/>
                    </a:lnTo>
                    <a:cubicBezTo>
                      <a:pt x="12459" y="25734"/>
                      <a:pt x="12491" y="25740"/>
                      <a:pt x="12522" y="25753"/>
                    </a:cubicBezTo>
                    <a:lnTo>
                      <a:pt x="12529" y="25759"/>
                    </a:lnTo>
                    <a:cubicBezTo>
                      <a:pt x="12522" y="25759"/>
                      <a:pt x="12529" y="25759"/>
                      <a:pt x="12541" y="25766"/>
                    </a:cubicBezTo>
                    <a:cubicBezTo>
                      <a:pt x="12554" y="25778"/>
                      <a:pt x="12567" y="25778"/>
                      <a:pt x="12592" y="25785"/>
                    </a:cubicBezTo>
                    <a:cubicBezTo>
                      <a:pt x="12596" y="25786"/>
                      <a:pt x="12599" y="25786"/>
                      <a:pt x="12599" y="25786"/>
                    </a:cubicBezTo>
                    <a:cubicBezTo>
                      <a:pt x="12602" y="25786"/>
                      <a:pt x="12572" y="25776"/>
                      <a:pt x="12567" y="25766"/>
                    </a:cubicBezTo>
                    <a:lnTo>
                      <a:pt x="12567" y="25766"/>
                    </a:lnTo>
                    <a:cubicBezTo>
                      <a:pt x="12603" y="25784"/>
                      <a:pt x="12650" y="25796"/>
                      <a:pt x="12693" y="25819"/>
                    </a:cubicBezTo>
                    <a:lnTo>
                      <a:pt x="12693" y="25819"/>
                    </a:lnTo>
                    <a:cubicBezTo>
                      <a:pt x="12688" y="25818"/>
                      <a:pt x="12682" y="25816"/>
                      <a:pt x="12680" y="25816"/>
                    </a:cubicBezTo>
                    <a:lnTo>
                      <a:pt x="12680" y="25816"/>
                    </a:lnTo>
                    <a:cubicBezTo>
                      <a:pt x="12687" y="25823"/>
                      <a:pt x="12699" y="25823"/>
                      <a:pt x="12712" y="25829"/>
                    </a:cubicBezTo>
                    <a:cubicBezTo>
                      <a:pt x="12718" y="25842"/>
                      <a:pt x="12744" y="25848"/>
                      <a:pt x="12756" y="25848"/>
                    </a:cubicBezTo>
                    <a:cubicBezTo>
                      <a:pt x="12765" y="25850"/>
                      <a:pt x="12775" y="25852"/>
                      <a:pt x="12784" y="25852"/>
                    </a:cubicBezTo>
                    <a:cubicBezTo>
                      <a:pt x="12868" y="25852"/>
                      <a:pt x="12943" y="25750"/>
                      <a:pt x="12915" y="25664"/>
                    </a:cubicBezTo>
                    <a:cubicBezTo>
                      <a:pt x="12858" y="25563"/>
                      <a:pt x="12883" y="25607"/>
                      <a:pt x="12813" y="25557"/>
                    </a:cubicBezTo>
                    <a:cubicBezTo>
                      <a:pt x="12725" y="25500"/>
                      <a:pt x="12756" y="25525"/>
                      <a:pt x="12699" y="25475"/>
                    </a:cubicBezTo>
                    <a:cubicBezTo>
                      <a:pt x="12687" y="25462"/>
                      <a:pt x="12668" y="25437"/>
                      <a:pt x="12661" y="25430"/>
                    </a:cubicBezTo>
                    <a:cubicBezTo>
                      <a:pt x="12497" y="25291"/>
                      <a:pt x="12048" y="24962"/>
                      <a:pt x="11731" y="24646"/>
                    </a:cubicBezTo>
                    <a:lnTo>
                      <a:pt x="11706" y="24620"/>
                    </a:lnTo>
                    <a:cubicBezTo>
                      <a:pt x="11371" y="24228"/>
                      <a:pt x="11137" y="23627"/>
                      <a:pt x="10959" y="23013"/>
                    </a:cubicBezTo>
                    <a:cubicBezTo>
                      <a:pt x="10421" y="21222"/>
                      <a:pt x="10200" y="19609"/>
                      <a:pt x="10282" y="17723"/>
                    </a:cubicBezTo>
                    <a:cubicBezTo>
                      <a:pt x="10320" y="16743"/>
                      <a:pt x="10314" y="15939"/>
                      <a:pt x="10561" y="15072"/>
                    </a:cubicBezTo>
                    <a:cubicBezTo>
                      <a:pt x="10719" y="14629"/>
                      <a:pt x="10662" y="14673"/>
                      <a:pt x="11105" y="14623"/>
                    </a:cubicBezTo>
                    <a:cubicBezTo>
                      <a:pt x="11145" y="14621"/>
                      <a:pt x="11185" y="14621"/>
                      <a:pt x="11223" y="14621"/>
                    </a:cubicBezTo>
                    <a:close/>
                    <a:moveTo>
                      <a:pt x="6163" y="16262"/>
                    </a:moveTo>
                    <a:cubicBezTo>
                      <a:pt x="6565" y="16755"/>
                      <a:pt x="7158" y="16994"/>
                      <a:pt x="7799" y="16994"/>
                    </a:cubicBezTo>
                    <a:cubicBezTo>
                      <a:pt x="7915" y="16994"/>
                      <a:pt x="8032" y="16986"/>
                      <a:pt x="8150" y="16970"/>
                    </a:cubicBezTo>
                    <a:cubicBezTo>
                      <a:pt x="8403" y="16939"/>
                      <a:pt x="8643" y="16837"/>
                      <a:pt x="8852" y="16686"/>
                    </a:cubicBezTo>
                    <a:cubicBezTo>
                      <a:pt x="8865" y="16673"/>
                      <a:pt x="8884" y="16667"/>
                      <a:pt x="8897" y="16648"/>
                    </a:cubicBezTo>
                    <a:lnTo>
                      <a:pt x="8897" y="16648"/>
                    </a:lnTo>
                    <a:cubicBezTo>
                      <a:pt x="8827" y="17084"/>
                      <a:pt x="8770" y="17521"/>
                      <a:pt x="8732" y="17919"/>
                    </a:cubicBezTo>
                    <a:cubicBezTo>
                      <a:pt x="8593" y="19369"/>
                      <a:pt x="8517" y="20830"/>
                      <a:pt x="8593" y="22286"/>
                    </a:cubicBezTo>
                    <a:cubicBezTo>
                      <a:pt x="8624" y="22653"/>
                      <a:pt x="8700" y="23076"/>
                      <a:pt x="8922" y="23228"/>
                    </a:cubicBezTo>
                    <a:cubicBezTo>
                      <a:pt x="9169" y="23412"/>
                      <a:pt x="9555" y="23564"/>
                      <a:pt x="9985" y="23646"/>
                    </a:cubicBezTo>
                    <a:cubicBezTo>
                      <a:pt x="10156" y="23703"/>
                      <a:pt x="10333" y="23741"/>
                      <a:pt x="10497" y="23760"/>
                    </a:cubicBezTo>
                    <a:cubicBezTo>
                      <a:pt x="10657" y="23770"/>
                      <a:pt x="10767" y="23794"/>
                      <a:pt x="10858" y="23794"/>
                    </a:cubicBezTo>
                    <a:cubicBezTo>
                      <a:pt x="10876" y="23794"/>
                      <a:pt x="10892" y="23794"/>
                      <a:pt x="10909" y="23791"/>
                    </a:cubicBezTo>
                    <a:cubicBezTo>
                      <a:pt x="10921" y="23836"/>
                      <a:pt x="10947" y="23886"/>
                      <a:pt x="10972" y="23931"/>
                    </a:cubicBezTo>
                    <a:cubicBezTo>
                      <a:pt x="11130" y="24424"/>
                      <a:pt x="11364" y="24886"/>
                      <a:pt x="11763" y="25228"/>
                    </a:cubicBezTo>
                    <a:cubicBezTo>
                      <a:pt x="11807" y="25278"/>
                      <a:pt x="11864" y="25329"/>
                      <a:pt x="11921" y="25380"/>
                    </a:cubicBezTo>
                    <a:cubicBezTo>
                      <a:pt x="12124" y="25759"/>
                      <a:pt x="12212" y="26196"/>
                      <a:pt x="12339" y="26690"/>
                    </a:cubicBezTo>
                    <a:cubicBezTo>
                      <a:pt x="12598" y="27835"/>
                      <a:pt x="12794" y="29391"/>
                      <a:pt x="12997" y="30404"/>
                    </a:cubicBezTo>
                    <a:cubicBezTo>
                      <a:pt x="12845" y="30435"/>
                      <a:pt x="12712" y="30568"/>
                      <a:pt x="12560" y="30606"/>
                    </a:cubicBezTo>
                    <a:cubicBezTo>
                      <a:pt x="12029" y="30872"/>
                      <a:pt x="11516" y="31018"/>
                      <a:pt x="10833" y="31112"/>
                    </a:cubicBezTo>
                    <a:cubicBezTo>
                      <a:pt x="10124" y="31226"/>
                      <a:pt x="9612" y="31315"/>
                      <a:pt x="8840" y="31334"/>
                    </a:cubicBezTo>
                    <a:cubicBezTo>
                      <a:pt x="8200" y="31374"/>
                      <a:pt x="7477" y="31398"/>
                      <a:pt x="6765" y="31398"/>
                    </a:cubicBezTo>
                    <a:cubicBezTo>
                      <a:pt x="5890" y="31398"/>
                      <a:pt x="5032" y="31361"/>
                      <a:pt x="4366" y="31271"/>
                    </a:cubicBezTo>
                    <a:cubicBezTo>
                      <a:pt x="3891" y="31207"/>
                      <a:pt x="3132" y="31049"/>
                      <a:pt x="2866" y="30942"/>
                    </a:cubicBezTo>
                    <a:lnTo>
                      <a:pt x="2816" y="30916"/>
                    </a:lnTo>
                    <a:cubicBezTo>
                      <a:pt x="2803" y="29784"/>
                      <a:pt x="2790" y="28645"/>
                      <a:pt x="2847" y="27518"/>
                    </a:cubicBezTo>
                    <a:cubicBezTo>
                      <a:pt x="2854" y="26601"/>
                      <a:pt x="2847" y="25671"/>
                      <a:pt x="2949" y="24753"/>
                    </a:cubicBezTo>
                    <a:cubicBezTo>
                      <a:pt x="2980" y="24361"/>
                      <a:pt x="3075" y="23981"/>
                      <a:pt x="3164" y="23513"/>
                    </a:cubicBezTo>
                    <a:cubicBezTo>
                      <a:pt x="3164" y="23494"/>
                      <a:pt x="3157" y="23488"/>
                      <a:pt x="3157" y="23481"/>
                    </a:cubicBezTo>
                    <a:cubicBezTo>
                      <a:pt x="3645" y="23456"/>
                      <a:pt x="4170" y="23443"/>
                      <a:pt x="4594" y="23190"/>
                    </a:cubicBezTo>
                    <a:cubicBezTo>
                      <a:pt x="4834" y="23038"/>
                      <a:pt x="4942" y="22779"/>
                      <a:pt x="5018" y="22513"/>
                    </a:cubicBezTo>
                    <a:cubicBezTo>
                      <a:pt x="5125" y="22083"/>
                      <a:pt x="5151" y="21627"/>
                      <a:pt x="5214" y="21191"/>
                    </a:cubicBezTo>
                    <a:cubicBezTo>
                      <a:pt x="5334" y="20368"/>
                      <a:pt x="5562" y="19027"/>
                      <a:pt x="5783" y="18033"/>
                    </a:cubicBezTo>
                    <a:cubicBezTo>
                      <a:pt x="5916" y="17439"/>
                      <a:pt x="6018" y="16844"/>
                      <a:pt x="6163" y="16262"/>
                    </a:cubicBezTo>
                    <a:close/>
                    <a:moveTo>
                      <a:pt x="11927" y="31271"/>
                    </a:moveTo>
                    <a:cubicBezTo>
                      <a:pt x="11927" y="32125"/>
                      <a:pt x="11965" y="32979"/>
                      <a:pt x="12029" y="33827"/>
                    </a:cubicBezTo>
                    <a:cubicBezTo>
                      <a:pt x="12054" y="34162"/>
                      <a:pt x="12054" y="34605"/>
                      <a:pt x="12181" y="34763"/>
                    </a:cubicBezTo>
                    <a:cubicBezTo>
                      <a:pt x="12320" y="35099"/>
                      <a:pt x="12402" y="35162"/>
                      <a:pt x="12408" y="35491"/>
                    </a:cubicBezTo>
                    <a:cubicBezTo>
                      <a:pt x="12412" y="35466"/>
                      <a:pt x="12413" y="35456"/>
                      <a:pt x="12414" y="35456"/>
                    </a:cubicBezTo>
                    <a:lnTo>
                      <a:pt x="12414" y="35456"/>
                    </a:lnTo>
                    <a:cubicBezTo>
                      <a:pt x="12415" y="35456"/>
                      <a:pt x="12407" y="35531"/>
                      <a:pt x="12402" y="35554"/>
                    </a:cubicBezTo>
                    <a:lnTo>
                      <a:pt x="12402" y="35573"/>
                    </a:lnTo>
                    <a:lnTo>
                      <a:pt x="12402" y="35586"/>
                    </a:lnTo>
                    <a:lnTo>
                      <a:pt x="12402" y="35599"/>
                    </a:lnTo>
                    <a:cubicBezTo>
                      <a:pt x="12155" y="35472"/>
                      <a:pt x="11598" y="35314"/>
                      <a:pt x="11105" y="35270"/>
                    </a:cubicBezTo>
                    <a:cubicBezTo>
                      <a:pt x="11006" y="35257"/>
                      <a:pt x="10907" y="35251"/>
                      <a:pt x="10808" y="35251"/>
                    </a:cubicBezTo>
                    <a:cubicBezTo>
                      <a:pt x="10563" y="35251"/>
                      <a:pt x="10318" y="35284"/>
                      <a:pt x="10080" y="35320"/>
                    </a:cubicBezTo>
                    <a:cubicBezTo>
                      <a:pt x="9795" y="35371"/>
                      <a:pt x="9510" y="35441"/>
                      <a:pt x="9270" y="35599"/>
                    </a:cubicBezTo>
                    <a:cubicBezTo>
                      <a:pt x="9194" y="35333"/>
                      <a:pt x="9181" y="35371"/>
                      <a:pt x="9308" y="35118"/>
                    </a:cubicBezTo>
                    <a:cubicBezTo>
                      <a:pt x="9396" y="34998"/>
                      <a:pt x="9460" y="34865"/>
                      <a:pt x="9453" y="34719"/>
                    </a:cubicBezTo>
                    <a:cubicBezTo>
                      <a:pt x="9352" y="33878"/>
                      <a:pt x="9181" y="33036"/>
                      <a:pt x="9055" y="32201"/>
                    </a:cubicBezTo>
                    <a:cubicBezTo>
                      <a:pt x="9048" y="32176"/>
                      <a:pt x="9048" y="32119"/>
                      <a:pt x="9042" y="32049"/>
                    </a:cubicBezTo>
                    <a:cubicBezTo>
                      <a:pt x="9542" y="31884"/>
                      <a:pt x="9909" y="31758"/>
                      <a:pt x="10346" y="31581"/>
                    </a:cubicBezTo>
                    <a:cubicBezTo>
                      <a:pt x="10573" y="31549"/>
                      <a:pt x="10807" y="31517"/>
                      <a:pt x="11035" y="31473"/>
                    </a:cubicBezTo>
                    <a:cubicBezTo>
                      <a:pt x="11345" y="31429"/>
                      <a:pt x="11636" y="31366"/>
                      <a:pt x="11927" y="31271"/>
                    </a:cubicBezTo>
                    <a:close/>
                    <a:moveTo>
                      <a:pt x="4265" y="31669"/>
                    </a:moveTo>
                    <a:cubicBezTo>
                      <a:pt x="4271" y="31669"/>
                      <a:pt x="4277" y="31669"/>
                      <a:pt x="4296" y="31676"/>
                    </a:cubicBezTo>
                    <a:cubicBezTo>
                      <a:pt x="4347" y="31682"/>
                      <a:pt x="4404" y="31682"/>
                      <a:pt x="4461" y="31695"/>
                    </a:cubicBezTo>
                    <a:cubicBezTo>
                      <a:pt x="5068" y="31884"/>
                      <a:pt x="5701" y="31986"/>
                      <a:pt x="6334" y="32112"/>
                    </a:cubicBezTo>
                    <a:cubicBezTo>
                      <a:pt x="6524" y="32138"/>
                      <a:pt x="6720" y="32201"/>
                      <a:pt x="6891" y="32220"/>
                    </a:cubicBezTo>
                    <a:cubicBezTo>
                      <a:pt x="6897" y="32599"/>
                      <a:pt x="6903" y="32979"/>
                      <a:pt x="6929" y="33352"/>
                    </a:cubicBezTo>
                    <a:cubicBezTo>
                      <a:pt x="6998" y="33985"/>
                      <a:pt x="6929" y="34396"/>
                      <a:pt x="7119" y="34941"/>
                    </a:cubicBezTo>
                    <a:cubicBezTo>
                      <a:pt x="7245" y="35238"/>
                      <a:pt x="7207" y="35111"/>
                      <a:pt x="7258" y="35320"/>
                    </a:cubicBezTo>
                    <a:lnTo>
                      <a:pt x="7258" y="35339"/>
                    </a:lnTo>
                    <a:lnTo>
                      <a:pt x="7258" y="35415"/>
                    </a:lnTo>
                    <a:cubicBezTo>
                      <a:pt x="7277" y="35415"/>
                      <a:pt x="7277" y="35428"/>
                      <a:pt x="7277" y="35428"/>
                    </a:cubicBezTo>
                    <a:cubicBezTo>
                      <a:pt x="7232" y="35605"/>
                      <a:pt x="7239" y="35573"/>
                      <a:pt x="7182" y="35681"/>
                    </a:cubicBezTo>
                    <a:cubicBezTo>
                      <a:pt x="7137" y="35744"/>
                      <a:pt x="7175" y="35732"/>
                      <a:pt x="6992" y="35827"/>
                    </a:cubicBezTo>
                    <a:cubicBezTo>
                      <a:pt x="6955" y="35835"/>
                      <a:pt x="6911" y="35838"/>
                      <a:pt x="6861" y="35838"/>
                    </a:cubicBezTo>
                    <a:cubicBezTo>
                      <a:pt x="6361" y="35838"/>
                      <a:pt x="5281" y="35454"/>
                      <a:pt x="4625" y="35086"/>
                    </a:cubicBezTo>
                    <a:cubicBezTo>
                      <a:pt x="4436" y="34972"/>
                      <a:pt x="4353" y="34865"/>
                      <a:pt x="4322" y="34833"/>
                    </a:cubicBezTo>
                    <a:cubicBezTo>
                      <a:pt x="4309" y="34801"/>
                      <a:pt x="4290" y="34801"/>
                      <a:pt x="4271" y="34719"/>
                    </a:cubicBezTo>
                    <a:lnTo>
                      <a:pt x="4271" y="34738"/>
                    </a:lnTo>
                    <a:cubicBezTo>
                      <a:pt x="4271" y="34719"/>
                      <a:pt x="4271" y="34700"/>
                      <a:pt x="4265" y="34681"/>
                    </a:cubicBezTo>
                    <a:lnTo>
                      <a:pt x="4265" y="34669"/>
                    </a:lnTo>
                    <a:cubicBezTo>
                      <a:pt x="4271" y="34656"/>
                      <a:pt x="4271" y="34650"/>
                      <a:pt x="4271" y="34643"/>
                    </a:cubicBezTo>
                    <a:cubicBezTo>
                      <a:pt x="4277" y="34624"/>
                      <a:pt x="4290" y="34618"/>
                      <a:pt x="4290" y="34605"/>
                    </a:cubicBezTo>
                    <a:cubicBezTo>
                      <a:pt x="4303" y="34586"/>
                      <a:pt x="4309" y="34574"/>
                      <a:pt x="4322" y="34561"/>
                    </a:cubicBezTo>
                    <a:cubicBezTo>
                      <a:pt x="4328" y="34555"/>
                      <a:pt x="4328" y="34548"/>
                      <a:pt x="4334" y="34542"/>
                    </a:cubicBezTo>
                    <a:cubicBezTo>
                      <a:pt x="4366" y="34517"/>
                      <a:pt x="4391" y="34485"/>
                      <a:pt x="4410" y="34453"/>
                    </a:cubicBezTo>
                    <a:cubicBezTo>
                      <a:pt x="4493" y="34365"/>
                      <a:pt x="4537" y="34245"/>
                      <a:pt x="4524" y="34131"/>
                    </a:cubicBezTo>
                    <a:cubicBezTo>
                      <a:pt x="4436" y="33055"/>
                      <a:pt x="4360" y="32410"/>
                      <a:pt x="4265" y="31669"/>
                    </a:cubicBezTo>
                    <a:close/>
                    <a:moveTo>
                      <a:pt x="3351" y="35302"/>
                    </a:moveTo>
                    <a:cubicBezTo>
                      <a:pt x="3641" y="35302"/>
                      <a:pt x="3927" y="35332"/>
                      <a:pt x="4132" y="35358"/>
                    </a:cubicBezTo>
                    <a:cubicBezTo>
                      <a:pt x="4164" y="35358"/>
                      <a:pt x="4202" y="35371"/>
                      <a:pt x="4233" y="35371"/>
                    </a:cubicBezTo>
                    <a:cubicBezTo>
                      <a:pt x="4265" y="35371"/>
                      <a:pt x="4296" y="35358"/>
                      <a:pt x="4322" y="35352"/>
                    </a:cubicBezTo>
                    <a:cubicBezTo>
                      <a:pt x="4499" y="35485"/>
                      <a:pt x="4746" y="35599"/>
                      <a:pt x="5030" y="35725"/>
                    </a:cubicBezTo>
                    <a:cubicBezTo>
                      <a:pt x="5505" y="35934"/>
                      <a:pt x="5986" y="36118"/>
                      <a:pt x="6492" y="36219"/>
                    </a:cubicBezTo>
                    <a:cubicBezTo>
                      <a:pt x="6606" y="36231"/>
                      <a:pt x="6733" y="36250"/>
                      <a:pt x="6853" y="36250"/>
                    </a:cubicBezTo>
                    <a:cubicBezTo>
                      <a:pt x="6891" y="36352"/>
                      <a:pt x="6916" y="36466"/>
                      <a:pt x="6929" y="36573"/>
                    </a:cubicBezTo>
                    <a:cubicBezTo>
                      <a:pt x="6929" y="36712"/>
                      <a:pt x="6935" y="36852"/>
                      <a:pt x="6929" y="36965"/>
                    </a:cubicBezTo>
                    <a:cubicBezTo>
                      <a:pt x="6703" y="36993"/>
                      <a:pt x="6366" y="37011"/>
                      <a:pt x="6054" y="37011"/>
                    </a:cubicBezTo>
                    <a:cubicBezTo>
                      <a:pt x="6007" y="37011"/>
                      <a:pt x="5961" y="37011"/>
                      <a:pt x="5916" y="37010"/>
                    </a:cubicBezTo>
                    <a:cubicBezTo>
                      <a:pt x="5688" y="36991"/>
                      <a:pt x="5309" y="36928"/>
                      <a:pt x="4936" y="36909"/>
                    </a:cubicBezTo>
                    <a:cubicBezTo>
                      <a:pt x="4919" y="36908"/>
                      <a:pt x="4902" y="36908"/>
                      <a:pt x="4886" y="36908"/>
                    </a:cubicBezTo>
                    <a:cubicBezTo>
                      <a:pt x="4524" y="36908"/>
                      <a:pt x="4236" y="36973"/>
                      <a:pt x="3885" y="36997"/>
                    </a:cubicBezTo>
                    <a:cubicBezTo>
                      <a:pt x="3822" y="37001"/>
                      <a:pt x="3748" y="37003"/>
                      <a:pt x="3668" y="37003"/>
                    </a:cubicBezTo>
                    <a:cubicBezTo>
                      <a:pt x="3376" y="37003"/>
                      <a:pt x="3016" y="36979"/>
                      <a:pt x="2892" y="36959"/>
                    </a:cubicBezTo>
                    <a:cubicBezTo>
                      <a:pt x="2556" y="36902"/>
                      <a:pt x="2177" y="36864"/>
                      <a:pt x="1936" y="36712"/>
                    </a:cubicBezTo>
                    <a:cubicBezTo>
                      <a:pt x="1848" y="36668"/>
                      <a:pt x="1772" y="36567"/>
                      <a:pt x="1702" y="36485"/>
                    </a:cubicBezTo>
                    <a:cubicBezTo>
                      <a:pt x="1689" y="35934"/>
                      <a:pt x="2094" y="35573"/>
                      <a:pt x="2601" y="35403"/>
                    </a:cubicBezTo>
                    <a:cubicBezTo>
                      <a:pt x="2815" y="35327"/>
                      <a:pt x="3085" y="35302"/>
                      <a:pt x="3351" y="35302"/>
                    </a:cubicBezTo>
                    <a:close/>
                    <a:moveTo>
                      <a:pt x="10864" y="35662"/>
                    </a:moveTo>
                    <a:cubicBezTo>
                      <a:pt x="10879" y="35662"/>
                      <a:pt x="10894" y="35662"/>
                      <a:pt x="10909" y="35662"/>
                    </a:cubicBezTo>
                    <a:cubicBezTo>
                      <a:pt x="11326" y="35668"/>
                      <a:pt x="11776" y="35814"/>
                      <a:pt x="12288" y="35947"/>
                    </a:cubicBezTo>
                    <a:lnTo>
                      <a:pt x="12275" y="35947"/>
                    </a:lnTo>
                    <a:cubicBezTo>
                      <a:pt x="12301" y="35953"/>
                      <a:pt x="12313" y="35953"/>
                      <a:pt x="12339" y="35959"/>
                    </a:cubicBezTo>
                    <a:cubicBezTo>
                      <a:pt x="12345" y="35959"/>
                      <a:pt x="12358" y="35972"/>
                      <a:pt x="12364" y="35972"/>
                    </a:cubicBezTo>
                    <a:cubicBezTo>
                      <a:pt x="12377" y="35978"/>
                      <a:pt x="12402" y="35985"/>
                      <a:pt x="12421" y="36004"/>
                    </a:cubicBezTo>
                    <a:cubicBezTo>
                      <a:pt x="12434" y="36029"/>
                      <a:pt x="12453" y="36067"/>
                      <a:pt x="12465" y="36092"/>
                    </a:cubicBezTo>
                    <a:cubicBezTo>
                      <a:pt x="12478" y="36130"/>
                      <a:pt x="12516" y="36162"/>
                      <a:pt x="12529" y="36200"/>
                    </a:cubicBezTo>
                    <a:cubicBezTo>
                      <a:pt x="12642" y="36377"/>
                      <a:pt x="12788" y="36833"/>
                      <a:pt x="12813" y="37219"/>
                    </a:cubicBezTo>
                    <a:cubicBezTo>
                      <a:pt x="12794" y="37212"/>
                      <a:pt x="12771" y="37209"/>
                      <a:pt x="12746" y="37209"/>
                    </a:cubicBezTo>
                    <a:cubicBezTo>
                      <a:pt x="12722" y="37209"/>
                      <a:pt x="12696" y="37212"/>
                      <a:pt x="12674" y="37219"/>
                    </a:cubicBezTo>
                    <a:cubicBezTo>
                      <a:pt x="12212" y="37345"/>
                      <a:pt x="11921" y="37427"/>
                      <a:pt x="11491" y="37427"/>
                    </a:cubicBezTo>
                    <a:cubicBezTo>
                      <a:pt x="11167" y="37430"/>
                      <a:pt x="10797" y="37438"/>
                      <a:pt x="10442" y="37438"/>
                    </a:cubicBezTo>
                    <a:cubicBezTo>
                      <a:pt x="10000" y="37438"/>
                      <a:pt x="9579" y="37426"/>
                      <a:pt x="9295" y="37377"/>
                    </a:cubicBezTo>
                    <a:cubicBezTo>
                      <a:pt x="9121" y="37347"/>
                      <a:pt x="8880" y="37271"/>
                      <a:pt x="8801" y="37237"/>
                    </a:cubicBezTo>
                    <a:lnTo>
                      <a:pt x="8801" y="37237"/>
                    </a:lnTo>
                    <a:cubicBezTo>
                      <a:pt x="8801" y="37237"/>
                      <a:pt x="8801" y="37237"/>
                      <a:pt x="8801" y="37237"/>
                    </a:cubicBezTo>
                    <a:lnTo>
                      <a:pt x="8801" y="37237"/>
                    </a:lnTo>
                    <a:cubicBezTo>
                      <a:pt x="8801" y="37237"/>
                      <a:pt x="8801" y="37237"/>
                      <a:pt x="8801" y="37237"/>
                    </a:cubicBezTo>
                    <a:lnTo>
                      <a:pt x="8801" y="37237"/>
                    </a:lnTo>
                    <a:cubicBezTo>
                      <a:pt x="8801" y="37237"/>
                      <a:pt x="8801" y="37237"/>
                      <a:pt x="8801" y="37237"/>
                    </a:cubicBezTo>
                    <a:lnTo>
                      <a:pt x="8801" y="37237"/>
                    </a:lnTo>
                    <a:cubicBezTo>
                      <a:pt x="8799" y="37235"/>
                      <a:pt x="8794" y="37231"/>
                      <a:pt x="8789" y="37231"/>
                    </a:cubicBezTo>
                    <a:lnTo>
                      <a:pt x="8789" y="37231"/>
                    </a:lnTo>
                    <a:cubicBezTo>
                      <a:pt x="8790" y="37232"/>
                      <a:pt x="8791" y="37232"/>
                      <a:pt x="8791" y="37232"/>
                    </a:cubicBezTo>
                    <a:lnTo>
                      <a:pt x="8791" y="37232"/>
                    </a:lnTo>
                    <a:cubicBezTo>
                      <a:pt x="8795" y="37234"/>
                      <a:pt x="8798" y="37235"/>
                      <a:pt x="8801" y="37237"/>
                    </a:cubicBezTo>
                    <a:lnTo>
                      <a:pt x="8801" y="37237"/>
                    </a:lnTo>
                    <a:cubicBezTo>
                      <a:pt x="8797" y="37235"/>
                      <a:pt x="8794" y="37234"/>
                      <a:pt x="8791" y="37232"/>
                    </a:cubicBezTo>
                    <a:lnTo>
                      <a:pt x="8791" y="37232"/>
                    </a:lnTo>
                    <a:cubicBezTo>
                      <a:pt x="8784" y="37230"/>
                      <a:pt x="8774" y="37227"/>
                      <a:pt x="8770" y="37219"/>
                    </a:cubicBezTo>
                    <a:cubicBezTo>
                      <a:pt x="8764" y="37219"/>
                      <a:pt x="8764" y="37212"/>
                      <a:pt x="8757" y="37212"/>
                    </a:cubicBezTo>
                    <a:lnTo>
                      <a:pt x="8757" y="37206"/>
                    </a:lnTo>
                    <a:cubicBezTo>
                      <a:pt x="8738" y="37155"/>
                      <a:pt x="8707" y="37136"/>
                      <a:pt x="8675" y="37117"/>
                    </a:cubicBezTo>
                    <a:cubicBezTo>
                      <a:pt x="8707" y="36953"/>
                      <a:pt x="8770" y="36769"/>
                      <a:pt x="8884" y="36586"/>
                    </a:cubicBezTo>
                    <a:cubicBezTo>
                      <a:pt x="9093" y="36257"/>
                      <a:pt x="9264" y="36042"/>
                      <a:pt x="9618" y="35864"/>
                    </a:cubicBezTo>
                    <a:cubicBezTo>
                      <a:pt x="9906" y="35754"/>
                      <a:pt x="10407" y="35662"/>
                      <a:pt x="10864" y="35662"/>
                    </a:cubicBezTo>
                    <a:close/>
                    <a:moveTo>
                      <a:pt x="1753" y="36852"/>
                    </a:moveTo>
                    <a:lnTo>
                      <a:pt x="1753" y="36852"/>
                    </a:lnTo>
                    <a:cubicBezTo>
                      <a:pt x="2037" y="37054"/>
                      <a:pt x="2436" y="37111"/>
                      <a:pt x="2778" y="37187"/>
                    </a:cubicBezTo>
                    <a:cubicBezTo>
                      <a:pt x="3021" y="37245"/>
                      <a:pt x="3243" y="37269"/>
                      <a:pt x="3457" y="37269"/>
                    </a:cubicBezTo>
                    <a:cubicBezTo>
                      <a:pt x="3804" y="37269"/>
                      <a:pt x="4131" y="37206"/>
                      <a:pt x="4499" y="37124"/>
                    </a:cubicBezTo>
                    <a:cubicBezTo>
                      <a:pt x="4579" y="37112"/>
                      <a:pt x="4765" y="37103"/>
                      <a:pt x="4918" y="37103"/>
                    </a:cubicBezTo>
                    <a:cubicBezTo>
                      <a:pt x="5021" y="37103"/>
                      <a:pt x="5108" y="37107"/>
                      <a:pt x="5138" y="37117"/>
                    </a:cubicBezTo>
                    <a:cubicBezTo>
                      <a:pt x="5640" y="37215"/>
                      <a:pt x="5985" y="37346"/>
                      <a:pt x="6429" y="37346"/>
                    </a:cubicBezTo>
                    <a:cubicBezTo>
                      <a:pt x="6562" y="37346"/>
                      <a:pt x="6703" y="37335"/>
                      <a:pt x="6859" y="37307"/>
                    </a:cubicBezTo>
                    <a:lnTo>
                      <a:pt x="6859" y="37307"/>
                    </a:lnTo>
                    <a:cubicBezTo>
                      <a:pt x="6840" y="37370"/>
                      <a:pt x="6802" y="37408"/>
                      <a:pt x="6745" y="37427"/>
                    </a:cubicBezTo>
                    <a:cubicBezTo>
                      <a:pt x="6714" y="37448"/>
                      <a:pt x="6213" y="37461"/>
                      <a:pt x="5827" y="37461"/>
                    </a:cubicBezTo>
                    <a:cubicBezTo>
                      <a:pt x="5747" y="37461"/>
                      <a:pt x="5671" y="37460"/>
                      <a:pt x="5606" y="37459"/>
                    </a:cubicBezTo>
                    <a:cubicBezTo>
                      <a:pt x="5458" y="37446"/>
                      <a:pt x="5299" y="37437"/>
                      <a:pt x="5159" y="37437"/>
                    </a:cubicBezTo>
                    <a:cubicBezTo>
                      <a:pt x="5019" y="37437"/>
                      <a:pt x="4898" y="37446"/>
                      <a:pt x="4822" y="37472"/>
                    </a:cubicBezTo>
                    <a:cubicBezTo>
                      <a:pt x="4362" y="37596"/>
                      <a:pt x="4031" y="37619"/>
                      <a:pt x="3518" y="37619"/>
                    </a:cubicBezTo>
                    <a:cubicBezTo>
                      <a:pt x="3431" y="37619"/>
                      <a:pt x="3339" y="37618"/>
                      <a:pt x="3240" y="37617"/>
                    </a:cubicBezTo>
                    <a:cubicBezTo>
                      <a:pt x="2923" y="37611"/>
                      <a:pt x="2664" y="37579"/>
                      <a:pt x="2398" y="37491"/>
                    </a:cubicBezTo>
                    <a:cubicBezTo>
                      <a:pt x="2037" y="37332"/>
                      <a:pt x="1848" y="37117"/>
                      <a:pt x="1753" y="36852"/>
                    </a:cubicBezTo>
                    <a:close/>
                    <a:moveTo>
                      <a:pt x="12788" y="37516"/>
                    </a:moveTo>
                    <a:cubicBezTo>
                      <a:pt x="12794" y="37567"/>
                      <a:pt x="12788" y="37611"/>
                      <a:pt x="12775" y="37649"/>
                    </a:cubicBezTo>
                    <a:cubicBezTo>
                      <a:pt x="12775" y="37655"/>
                      <a:pt x="12769" y="37662"/>
                      <a:pt x="12769" y="37674"/>
                    </a:cubicBezTo>
                    <a:cubicBezTo>
                      <a:pt x="12756" y="37687"/>
                      <a:pt x="12750" y="37699"/>
                      <a:pt x="12737" y="37725"/>
                    </a:cubicBezTo>
                    <a:lnTo>
                      <a:pt x="12680" y="37782"/>
                    </a:lnTo>
                    <a:lnTo>
                      <a:pt x="12680" y="37782"/>
                    </a:lnTo>
                    <a:lnTo>
                      <a:pt x="12680" y="37782"/>
                    </a:lnTo>
                    <a:cubicBezTo>
                      <a:pt x="12680" y="37782"/>
                      <a:pt x="12674" y="37788"/>
                      <a:pt x="12661" y="37788"/>
                    </a:cubicBezTo>
                    <a:cubicBezTo>
                      <a:pt x="12655" y="37788"/>
                      <a:pt x="12655" y="37801"/>
                      <a:pt x="12649" y="37801"/>
                    </a:cubicBezTo>
                    <a:lnTo>
                      <a:pt x="12655" y="37788"/>
                    </a:lnTo>
                    <a:lnTo>
                      <a:pt x="12655" y="37788"/>
                    </a:lnTo>
                    <a:cubicBezTo>
                      <a:pt x="12642" y="37801"/>
                      <a:pt x="12630" y="37807"/>
                      <a:pt x="12617" y="37813"/>
                    </a:cubicBezTo>
                    <a:cubicBezTo>
                      <a:pt x="12535" y="37839"/>
                      <a:pt x="12472" y="37845"/>
                      <a:pt x="12592" y="37845"/>
                    </a:cubicBezTo>
                    <a:cubicBezTo>
                      <a:pt x="12250" y="37877"/>
                      <a:pt x="11231" y="37934"/>
                      <a:pt x="10478" y="37940"/>
                    </a:cubicBezTo>
                    <a:cubicBezTo>
                      <a:pt x="10159" y="37955"/>
                      <a:pt x="9797" y="37998"/>
                      <a:pt x="9502" y="37998"/>
                    </a:cubicBezTo>
                    <a:cubicBezTo>
                      <a:pt x="9294" y="37998"/>
                      <a:pt x="9119" y="37976"/>
                      <a:pt x="9017" y="37908"/>
                    </a:cubicBezTo>
                    <a:cubicBezTo>
                      <a:pt x="8846" y="37820"/>
                      <a:pt x="8738" y="37680"/>
                      <a:pt x="8688" y="37516"/>
                    </a:cubicBezTo>
                    <a:lnTo>
                      <a:pt x="8688" y="37516"/>
                    </a:lnTo>
                    <a:cubicBezTo>
                      <a:pt x="8899" y="37621"/>
                      <a:pt x="9237" y="37645"/>
                      <a:pt x="9545" y="37645"/>
                    </a:cubicBezTo>
                    <a:cubicBezTo>
                      <a:pt x="9792" y="37645"/>
                      <a:pt x="10020" y="37630"/>
                      <a:pt x="10149" y="37630"/>
                    </a:cubicBezTo>
                    <a:cubicBezTo>
                      <a:pt x="10387" y="37630"/>
                      <a:pt x="10625" y="37632"/>
                      <a:pt x="10864" y="37632"/>
                    </a:cubicBezTo>
                    <a:cubicBezTo>
                      <a:pt x="11490" y="37632"/>
                      <a:pt x="12119" y="37619"/>
                      <a:pt x="12737" y="37522"/>
                    </a:cubicBezTo>
                    <a:cubicBezTo>
                      <a:pt x="12750" y="37522"/>
                      <a:pt x="12775" y="37516"/>
                      <a:pt x="12788" y="37516"/>
                    </a:cubicBezTo>
                    <a:close/>
                    <a:moveTo>
                      <a:pt x="8564" y="1"/>
                    </a:moveTo>
                    <a:cubicBezTo>
                      <a:pt x="7181" y="1"/>
                      <a:pt x="5803" y="403"/>
                      <a:pt x="4562" y="1019"/>
                    </a:cubicBezTo>
                    <a:cubicBezTo>
                      <a:pt x="3664" y="1474"/>
                      <a:pt x="2784" y="2025"/>
                      <a:pt x="2120" y="2803"/>
                    </a:cubicBezTo>
                    <a:cubicBezTo>
                      <a:pt x="1506" y="3467"/>
                      <a:pt x="892" y="4410"/>
                      <a:pt x="1012" y="5207"/>
                    </a:cubicBezTo>
                    <a:cubicBezTo>
                      <a:pt x="1037" y="5489"/>
                      <a:pt x="1106" y="5796"/>
                      <a:pt x="1292" y="6017"/>
                    </a:cubicBezTo>
                    <a:lnTo>
                      <a:pt x="1292" y="6017"/>
                    </a:lnTo>
                    <a:cubicBezTo>
                      <a:pt x="1292" y="6017"/>
                      <a:pt x="1291" y="6017"/>
                      <a:pt x="1291" y="6017"/>
                    </a:cubicBezTo>
                    <a:lnTo>
                      <a:pt x="1291" y="6017"/>
                    </a:lnTo>
                    <a:cubicBezTo>
                      <a:pt x="1367" y="6119"/>
                      <a:pt x="1487" y="6188"/>
                      <a:pt x="1582" y="6277"/>
                    </a:cubicBezTo>
                    <a:cubicBezTo>
                      <a:pt x="1588" y="6289"/>
                      <a:pt x="1588" y="6289"/>
                      <a:pt x="1595" y="6289"/>
                    </a:cubicBezTo>
                    <a:lnTo>
                      <a:pt x="1607" y="6296"/>
                    </a:lnTo>
                    <a:cubicBezTo>
                      <a:pt x="1658" y="6511"/>
                      <a:pt x="1626" y="6574"/>
                      <a:pt x="1626" y="6903"/>
                    </a:cubicBezTo>
                    <a:cubicBezTo>
                      <a:pt x="1626" y="7314"/>
                      <a:pt x="1639" y="7530"/>
                      <a:pt x="1734" y="7909"/>
                    </a:cubicBezTo>
                    <a:cubicBezTo>
                      <a:pt x="1841" y="8365"/>
                      <a:pt x="1968" y="8580"/>
                      <a:pt x="2221" y="9004"/>
                    </a:cubicBezTo>
                    <a:cubicBezTo>
                      <a:pt x="2246" y="9061"/>
                      <a:pt x="2322" y="9181"/>
                      <a:pt x="2385" y="9276"/>
                    </a:cubicBezTo>
                    <a:cubicBezTo>
                      <a:pt x="2417" y="9365"/>
                      <a:pt x="2449" y="9460"/>
                      <a:pt x="2499" y="9567"/>
                    </a:cubicBezTo>
                    <a:cubicBezTo>
                      <a:pt x="2512" y="9618"/>
                      <a:pt x="2575" y="9789"/>
                      <a:pt x="2594" y="9827"/>
                    </a:cubicBezTo>
                    <a:cubicBezTo>
                      <a:pt x="2620" y="9883"/>
                      <a:pt x="2601" y="9883"/>
                      <a:pt x="2632" y="9915"/>
                    </a:cubicBezTo>
                    <a:lnTo>
                      <a:pt x="2632" y="9928"/>
                    </a:lnTo>
                    <a:cubicBezTo>
                      <a:pt x="2284" y="10301"/>
                      <a:pt x="2120" y="10814"/>
                      <a:pt x="2069" y="11320"/>
                    </a:cubicBezTo>
                    <a:cubicBezTo>
                      <a:pt x="2025" y="11681"/>
                      <a:pt x="2025" y="12066"/>
                      <a:pt x="2082" y="12433"/>
                    </a:cubicBezTo>
                    <a:cubicBezTo>
                      <a:pt x="1974" y="12756"/>
                      <a:pt x="1797" y="12788"/>
                      <a:pt x="1595" y="13262"/>
                    </a:cubicBezTo>
                    <a:cubicBezTo>
                      <a:pt x="1278" y="13977"/>
                      <a:pt x="1550" y="14294"/>
                      <a:pt x="1772" y="14465"/>
                    </a:cubicBezTo>
                    <a:cubicBezTo>
                      <a:pt x="1955" y="14617"/>
                      <a:pt x="2101" y="14680"/>
                      <a:pt x="2246" y="14743"/>
                    </a:cubicBezTo>
                    <a:cubicBezTo>
                      <a:pt x="2442" y="14819"/>
                      <a:pt x="2537" y="14876"/>
                      <a:pt x="2847" y="14927"/>
                    </a:cubicBezTo>
                    <a:lnTo>
                      <a:pt x="2904" y="14927"/>
                    </a:lnTo>
                    <a:cubicBezTo>
                      <a:pt x="2904" y="14927"/>
                      <a:pt x="2911" y="14933"/>
                      <a:pt x="2917" y="14933"/>
                    </a:cubicBezTo>
                    <a:lnTo>
                      <a:pt x="2936" y="14946"/>
                    </a:lnTo>
                    <a:cubicBezTo>
                      <a:pt x="2980" y="15021"/>
                      <a:pt x="3031" y="15091"/>
                      <a:pt x="3094" y="15154"/>
                    </a:cubicBezTo>
                    <a:cubicBezTo>
                      <a:pt x="3170" y="15224"/>
                      <a:pt x="3341" y="15357"/>
                      <a:pt x="3505" y="15439"/>
                    </a:cubicBezTo>
                    <a:cubicBezTo>
                      <a:pt x="2904" y="15939"/>
                      <a:pt x="2398" y="16546"/>
                      <a:pt x="1955" y="17185"/>
                    </a:cubicBezTo>
                    <a:cubicBezTo>
                      <a:pt x="1196" y="18249"/>
                      <a:pt x="557" y="19406"/>
                      <a:pt x="165" y="20659"/>
                    </a:cubicBezTo>
                    <a:cubicBezTo>
                      <a:pt x="32" y="21210"/>
                      <a:pt x="0" y="22013"/>
                      <a:pt x="127" y="22690"/>
                    </a:cubicBezTo>
                    <a:cubicBezTo>
                      <a:pt x="272" y="23235"/>
                      <a:pt x="607" y="23754"/>
                      <a:pt x="1101" y="24045"/>
                    </a:cubicBezTo>
                    <a:cubicBezTo>
                      <a:pt x="1350" y="24181"/>
                      <a:pt x="1630" y="24296"/>
                      <a:pt x="1917" y="24296"/>
                    </a:cubicBezTo>
                    <a:cubicBezTo>
                      <a:pt x="1951" y="24296"/>
                      <a:pt x="1985" y="24295"/>
                      <a:pt x="2019" y="24291"/>
                    </a:cubicBezTo>
                    <a:cubicBezTo>
                      <a:pt x="2037" y="24291"/>
                      <a:pt x="2088" y="24279"/>
                      <a:pt x="2139" y="24272"/>
                    </a:cubicBezTo>
                    <a:lnTo>
                      <a:pt x="2139" y="24272"/>
                    </a:lnTo>
                    <a:cubicBezTo>
                      <a:pt x="2126" y="24469"/>
                      <a:pt x="2145" y="24658"/>
                      <a:pt x="2196" y="24785"/>
                    </a:cubicBezTo>
                    <a:cubicBezTo>
                      <a:pt x="2221" y="24817"/>
                      <a:pt x="2240" y="24836"/>
                      <a:pt x="2246" y="24848"/>
                    </a:cubicBezTo>
                    <a:cubicBezTo>
                      <a:pt x="2278" y="24880"/>
                      <a:pt x="2322" y="24905"/>
                      <a:pt x="2373" y="24905"/>
                    </a:cubicBezTo>
                    <a:cubicBezTo>
                      <a:pt x="2506" y="24892"/>
                      <a:pt x="2506" y="24861"/>
                      <a:pt x="2569" y="24798"/>
                    </a:cubicBezTo>
                    <a:cubicBezTo>
                      <a:pt x="2601" y="24753"/>
                      <a:pt x="2607" y="24747"/>
                      <a:pt x="2626" y="24734"/>
                    </a:cubicBezTo>
                    <a:lnTo>
                      <a:pt x="2626" y="24734"/>
                    </a:lnTo>
                    <a:cubicBezTo>
                      <a:pt x="2480" y="25721"/>
                      <a:pt x="2461" y="26715"/>
                      <a:pt x="2442" y="27715"/>
                    </a:cubicBezTo>
                    <a:cubicBezTo>
                      <a:pt x="2398" y="28600"/>
                      <a:pt x="2385" y="29486"/>
                      <a:pt x="2411" y="30372"/>
                    </a:cubicBezTo>
                    <a:cubicBezTo>
                      <a:pt x="2411" y="30600"/>
                      <a:pt x="2411" y="30828"/>
                      <a:pt x="2417" y="31062"/>
                    </a:cubicBezTo>
                    <a:lnTo>
                      <a:pt x="2417" y="31112"/>
                    </a:lnTo>
                    <a:cubicBezTo>
                      <a:pt x="2430" y="31157"/>
                      <a:pt x="2442" y="31195"/>
                      <a:pt x="2474" y="31226"/>
                    </a:cubicBezTo>
                    <a:cubicBezTo>
                      <a:pt x="2506" y="31258"/>
                      <a:pt x="2537" y="31271"/>
                      <a:pt x="2575" y="31271"/>
                    </a:cubicBezTo>
                    <a:cubicBezTo>
                      <a:pt x="3018" y="31492"/>
                      <a:pt x="3512" y="31574"/>
                      <a:pt x="3993" y="31650"/>
                    </a:cubicBezTo>
                    <a:cubicBezTo>
                      <a:pt x="4043" y="32017"/>
                      <a:pt x="4018" y="32441"/>
                      <a:pt x="4031" y="32821"/>
                    </a:cubicBezTo>
                    <a:cubicBezTo>
                      <a:pt x="4050" y="33314"/>
                      <a:pt x="4151" y="34074"/>
                      <a:pt x="4145" y="34289"/>
                    </a:cubicBezTo>
                    <a:cubicBezTo>
                      <a:pt x="4138" y="34302"/>
                      <a:pt x="4138" y="34327"/>
                      <a:pt x="4132" y="34340"/>
                    </a:cubicBezTo>
                    <a:cubicBezTo>
                      <a:pt x="4119" y="34365"/>
                      <a:pt x="4113" y="34390"/>
                      <a:pt x="4107" y="34403"/>
                    </a:cubicBezTo>
                    <a:cubicBezTo>
                      <a:pt x="4094" y="34422"/>
                      <a:pt x="4088" y="34447"/>
                      <a:pt x="4075" y="34466"/>
                    </a:cubicBezTo>
                    <a:cubicBezTo>
                      <a:pt x="4075" y="34479"/>
                      <a:pt x="4062" y="34479"/>
                      <a:pt x="4062" y="34485"/>
                    </a:cubicBezTo>
                    <a:cubicBezTo>
                      <a:pt x="4050" y="34510"/>
                      <a:pt x="4018" y="34586"/>
                      <a:pt x="4012" y="34605"/>
                    </a:cubicBezTo>
                    <a:cubicBezTo>
                      <a:pt x="3993" y="34637"/>
                      <a:pt x="3974" y="34681"/>
                      <a:pt x="3974" y="34700"/>
                    </a:cubicBezTo>
                    <a:cubicBezTo>
                      <a:pt x="3961" y="34719"/>
                      <a:pt x="3955" y="34744"/>
                      <a:pt x="3955" y="34770"/>
                    </a:cubicBezTo>
                    <a:cubicBezTo>
                      <a:pt x="3960" y="34746"/>
                      <a:pt x="3962" y="34736"/>
                      <a:pt x="3962" y="34736"/>
                    </a:cubicBezTo>
                    <a:lnTo>
                      <a:pt x="3962" y="34736"/>
                    </a:lnTo>
                    <a:cubicBezTo>
                      <a:pt x="3962" y="34736"/>
                      <a:pt x="3948" y="34816"/>
                      <a:pt x="3948" y="34839"/>
                    </a:cubicBezTo>
                    <a:cubicBezTo>
                      <a:pt x="3948" y="34877"/>
                      <a:pt x="3955" y="34922"/>
                      <a:pt x="3974" y="34960"/>
                    </a:cubicBezTo>
                    <a:cubicBezTo>
                      <a:pt x="3803" y="34941"/>
                      <a:pt x="3626" y="34934"/>
                      <a:pt x="3468" y="34928"/>
                    </a:cubicBezTo>
                    <a:cubicBezTo>
                      <a:pt x="3406" y="34924"/>
                      <a:pt x="3344" y="34921"/>
                      <a:pt x="3281" y="34921"/>
                    </a:cubicBezTo>
                    <a:cubicBezTo>
                      <a:pt x="2457" y="34921"/>
                      <a:pt x="1541" y="35309"/>
                      <a:pt x="1335" y="36162"/>
                    </a:cubicBezTo>
                    <a:cubicBezTo>
                      <a:pt x="1133" y="37022"/>
                      <a:pt x="1708" y="37839"/>
                      <a:pt x="2582" y="37965"/>
                    </a:cubicBezTo>
                    <a:cubicBezTo>
                      <a:pt x="2780" y="38001"/>
                      <a:pt x="2985" y="38015"/>
                      <a:pt x="3192" y="38015"/>
                    </a:cubicBezTo>
                    <a:cubicBezTo>
                      <a:pt x="3758" y="38015"/>
                      <a:pt x="4341" y="37912"/>
                      <a:pt x="4860" y="37870"/>
                    </a:cubicBezTo>
                    <a:cubicBezTo>
                      <a:pt x="4943" y="37861"/>
                      <a:pt x="5041" y="37857"/>
                      <a:pt x="5150" y="37857"/>
                    </a:cubicBezTo>
                    <a:cubicBezTo>
                      <a:pt x="5443" y="37857"/>
                      <a:pt x="5813" y="37883"/>
                      <a:pt x="6174" y="37883"/>
                    </a:cubicBezTo>
                    <a:cubicBezTo>
                      <a:pt x="6389" y="37883"/>
                      <a:pt x="6600" y="37874"/>
                      <a:pt x="6789" y="37845"/>
                    </a:cubicBezTo>
                    <a:cubicBezTo>
                      <a:pt x="6903" y="37820"/>
                      <a:pt x="7024" y="37769"/>
                      <a:pt x="7112" y="37680"/>
                    </a:cubicBezTo>
                    <a:cubicBezTo>
                      <a:pt x="7239" y="37535"/>
                      <a:pt x="7283" y="37358"/>
                      <a:pt x="7308" y="37174"/>
                    </a:cubicBezTo>
                    <a:cubicBezTo>
                      <a:pt x="7340" y="36890"/>
                      <a:pt x="7346" y="36598"/>
                      <a:pt x="7270" y="36320"/>
                    </a:cubicBezTo>
                    <a:cubicBezTo>
                      <a:pt x="7270" y="36314"/>
                      <a:pt x="7270" y="36314"/>
                      <a:pt x="7264" y="36301"/>
                    </a:cubicBezTo>
                    <a:cubicBezTo>
                      <a:pt x="7264" y="36301"/>
                      <a:pt x="7264" y="36295"/>
                      <a:pt x="7251" y="36282"/>
                    </a:cubicBezTo>
                    <a:cubicBezTo>
                      <a:pt x="7239" y="36257"/>
                      <a:pt x="7232" y="36219"/>
                      <a:pt x="7213" y="36187"/>
                    </a:cubicBezTo>
                    <a:cubicBezTo>
                      <a:pt x="7220" y="36175"/>
                      <a:pt x="7239" y="36175"/>
                      <a:pt x="7245" y="36168"/>
                    </a:cubicBezTo>
                    <a:cubicBezTo>
                      <a:pt x="7504" y="36035"/>
                      <a:pt x="7656" y="35744"/>
                      <a:pt x="7663" y="35460"/>
                    </a:cubicBezTo>
                    <a:cubicBezTo>
                      <a:pt x="7682" y="35346"/>
                      <a:pt x="7422" y="34707"/>
                      <a:pt x="7410" y="34434"/>
                    </a:cubicBezTo>
                    <a:cubicBezTo>
                      <a:pt x="7365" y="33992"/>
                      <a:pt x="7308" y="33890"/>
                      <a:pt x="7296" y="33194"/>
                    </a:cubicBezTo>
                    <a:cubicBezTo>
                      <a:pt x="7308" y="32808"/>
                      <a:pt x="7296" y="32422"/>
                      <a:pt x="7296" y="32024"/>
                    </a:cubicBezTo>
                    <a:cubicBezTo>
                      <a:pt x="7283" y="31960"/>
                      <a:pt x="7296" y="31884"/>
                      <a:pt x="7283" y="31809"/>
                    </a:cubicBezTo>
                    <a:cubicBezTo>
                      <a:pt x="7644" y="31802"/>
                      <a:pt x="8004" y="31790"/>
                      <a:pt x="8359" y="31771"/>
                    </a:cubicBezTo>
                    <a:cubicBezTo>
                      <a:pt x="8454" y="31771"/>
                      <a:pt x="8549" y="31764"/>
                      <a:pt x="8656" y="31758"/>
                    </a:cubicBezTo>
                    <a:cubicBezTo>
                      <a:pt x="8719" y="32802"/>
                      <a:pt x="8960" y="34112"/>
                      <a:pt x="9048" y="34770"/>
                    </a:cubicBezTo>
                    <a:cubicBezTo>
                      <a:pt x="9017" y="34941"/>
                      <a:pt x="8953" y="35111"/>
                      <a:pt x="8928" y="35289"/>
                    </a:cubicBezTo>
                    <a:cubicBezTo>
                      <a:pt x="8922" y="35497"/>
                      <a:pt x="8947" y="35630"/>
                      <a:pt x="8947" y="35656"/>
                    </a:cubicBezTo>
                    <a:cubicBezTo>
                      <a:pt x="8953" y="35719"/>
                      <a:pt x="8953" y="35789"/>
                      <a:pt x="8985" y="35852"/>
                    </a:cubicBezTo>
                    <a:cubicBezTo>
                      <a:pt x="8435" y="36377"/>
                      <a:pt x="8030" y="37219"/>
                      <a:pt x="8454" y="37915"/>
                    </a:cubicBezTo>
                    <a:cubicBezTo>
                      <a:pt x="8686" y="38284"/>
                      <a:pt x="9120" y="38424"/>
                      <a:pt x="9536" y="38424"/>
                    </a:cubicBezTo>
                    <a:cubicBezTo>
                      <a:pt x="9620" y="38424"/>
                      <a:pt x="9702" y="38419"/>
                      <a:pt x="9782" y="38408"/>
                    </a:cubicBezTo>
                    <a:cubicBezTo>
                      <a:pt x="10213" y="38370"/>
                      <a:pt x="10637" y="38351"/>
                      <a:pt x="11073" y="38345"/>
                    </a:cubicBezTo>
                    <a:cubicBezTo>
                      <a:pt x="11643" y="38320"/>
                      <a:pt x="12048" y="38345"/>
                      <a:pt x="12516" y="38212"/>
                    </a:cubicBezTo>
                    <a:lnTo>
                      <a:pt x="12516" y="38212"/>
                    </a:lnTo>
                    <a:cubicBezTo>
                      <a:pt x="12503" y="38218"/>
                      <a:pt x="12497" y="38218"/>
                      <a:pt x="12503" y="38218"/>
                    </a:cubicBezTo>
                    <a:cubicBezTo>
                      <a:pt x="12522" y="38212"/>
                      <a:pt x="12535" y="38212"/>
                      <a:pt x="12554" y="38199"/>
                    </a:cubicBezTo>
                    <a:cubicBezTo>
                      <a:pt x="12567" y="38193"/>
                      <a:pt x="12592" y="38187"/>
                      <a:pt x="12611" y="38180"/>
                    </a:cubicBezTo>
                    <a:cubicBezTo>
                      <a:pt x="12978" y="38085"/>
                      <a:pt x="13155" y="37946"/>
                      <a:pt x="13218" y="37529"/>
                    </a:cubicBezTo>
                    <a:cubicBezTo>
                      <a:pt x="13256" y="36921"/>
                      <a:pt x="13060" y="36099"/>
                      <a:pt x="12693" y="35839"/>
                    </a:cubicBezTo>
                    <a:cubicBezTo>
                      <a:pt x="12712" y="35814"/>
                      <a:pt x="12718" y="35789"/>
                      <a:pt x="12725" y="35757"/>
                    </a:cubicBezTo>
                    <a:cubicBezTo>
                      <a:pt x="12725" y="35744"/>
                      <a:pt x="12737" y="35713"/>
                      <a:pt x="12737" y="35694"/>
                    </a:cubicBezTo>
                    <a:lnTo>
                      <a:pt x="12737" y="35687"/>
                    </a:lnTo>
                    <a:cubicBezTo>
                      <a:pt x="12744" y="35662"/>
                      <a:pt x="12725" y="35542"/>
                      <a:pt x="12725" y="35497"/>
                    </a:cubicBezTo>
                    <a:cubicBezTo>
                      <a:pt x="12712" y="35339"/>
                      <a:pt x="12661" y="35187"/>
                      <a:pt x="12617" y="35036"/>
                    </a:cubicBezTo>
                    <a:cubicBezTo>
                      <a:pt x="12579" y="34909"/>
                      <a:pt x="12548" y="34763"/>
                      <a:pt x="12484" y="34548"/>
                    </a:cubicBezTo>
                    <a:cubicBezTo>
                      <a:pt x="12440" y="34333"/>
                      <a:pt x="12434" y="33751"/>
                      <a:pt x="12396" y="33359"/>
                    </a:cubicBezTo>
                    <a:cubicBezTo>
                      <a:pt x="12339" y="32625"/>
                      <a:pt x="12326" y="31897"/>
                      <a:pt x="12326" y="31163"/>
                    </a:cubicBezTo>
                    <a:cubicBezTo>
                      <a:pt x="12598" y="31049"/>
                      <a:pt x="12877" y="30923"/>
                      <a:pt x="13136" y="30777"/>
                    </a:cubicBezTo>
                    <a:cubicBezTo>
                      <a:pt x="13180" y="30752"/>
                      <a:pt x="13199" y="30726"/>
                      <a:pt x="13218" y="30689"/>
                    </a:cubicBezTo>
                    <a:cubicBezTo>
                      <a:pt x="13338" y="30689"/>
                      <a:pt x="13446" y="30587"/>
                      <a:pt x="13408" y="30429"/>
                    </a:cubicBezTo>
                    <a:cubicBezTo>
                      <a:pt x="13193" y="29353"/>
                      <a:pt x="13066" y="28252"/>
                      <a:pt x="12832" y="27177"/>
                    </a:cubicBezTo>
                    <a:cubicBezTo>
                      <a:pt x="12864" y="27170"/>
                      <a:pt x="12883" y="27170"/>
                      <a:pt x="12915" y="27158"/>
                    </a:cubicBezTo>
                    <a:cubicBezTo>
                      <a:pt x="13193" y="27113"/>
                      <a:pt x="13275" y="27120"/>
                      <a:pt x="13598" y="27063"/>
                    </a:cubicBezTo>
                    <a:cubicBezTo>
                      <a:pt x="14383" y="26936"/>
                      <a:pt x="15015" y="26348"/>
                      <a:pt x="15275" y="25601"/>
                    </a:cubicBezTo>
                    <a:cubicBezTo>
                      <a:pt x="15446" y="25095"/>
                      <a:pt x="15427" y="24544"/>
                      <a:pt x="15376" y="24019"/>
                    </a:cubicBezTo>
                    <a:cubicBezTo>
                      <a:pt x="15376" y="24013"/>
                      <a:pt x="15370" y="24013"/>
                      <a:pt x="15370" y="24007"/>
                    </a:cubicBezTo>
                    <a:cubicBezTo>
                      <a:pt x="15521" y="23754"/>
                      <a:pt x="15629" y="23475"/>
                      <a:pt x="15718" y="23197"/>
                    </a:cubicBezTo>
                    <a:cubicBezTo>
                      <a:pt x="15882" y="22596"/>
                      <a:pt x="15876" y="22248"/>
                      <a:pt x="15945" y="21760"/>
                    </a:cubicBezTo>
                    <a:cubicBezTo>
                      <a:pt x="15983" y="21514"/>
                      <a:pt x="16091" y="20830"/>
                      <a:pt x="16186" y="20375"/>
                    </a:cubicBezTo>
                    <a:cubicBezTo>
                      <a:pt x="16255" y="20065"/>
                      <a:pt x="16319" y="19906"/>
                      <a:pt x="16344" y="19653"/>
                    </a:cubicBezTo>
                    <a:cubicBezTo>
                      <a:pt x="16344" y="19590"/>
                      <a:pt x="16331" y="19514"/>
                      <a:pt x="16312" y="19438"/>
                    </a:cubicBezTo>
                    <a:cubicBezTo>
                      <a:pt x="16635" y="19261"/>
                      <a:pt x="16895" y="18957"/>
                      <a:pt x="16996" y="18597"/>
                    </a:cubicBezTo>
                    <a:cubicBezTo>
                      <a:pt x="17154" y="18141"/>
                      <a:pt x="17110" y="17540"/>
                      <a:pt x="17186" y="17179"/>
                    </a:cubicBezTo>
                    <a:cubicBezTo>
                      <a:pt x="17198" y="17173"/>
                      <a:pt x="17198" y="17160"/>
                      <a:pt x="17205" y="17160"/>
                    </a:cubicBezTo>
                    <a:cubicBezTo>
                      <a:pt x="17206" y="17159"/>
                      <a:pt x="17207" y="17158"/>
                      <a:pt x="17207" y="17158"/>
                    </a:cubicBezTo>
                    <a:lnTo>
                      <a:pt x="17207" y="17158"/>
                    </a:lnTo>
                    <a:cubicBezTo>
                      <a:pt x="17208" y="17158"/>
                      <a:pt x="17203" y="17165"/>
                      <a:pt x="17198" y="17179"/>
                    </a:cubicBezTo>
                    <a:cubicBezTo>
                      <a:pt x="17205" y="17173"/>
                      <a:pt x="17211" y="17160"/>
                      <a:pt x="17211" y="17154"/>
                    </a:cubicBezTo>
                    <a:cubicBezTo>
                      <a:pt x="17483" y="16667"/>
                      <a:pt x="17939" y="16236"/>
                      <a:pt x="17996" y="15661"/>
                    </a:cubicBezTo>
                    <a:cubicBezTo>
                      <a:pt x="18008" y="15483"/>
                      <a:pt x="18002" y="15287"/>
                      <a:pt x="17863" y="15167"/>
                    </a:cubicBezTo>
                    <a:cubicBezTo>
                      <a:pt x="17788" y="15109"/>
                      <a:pt x="17714" y="15084"/>
                      <a:pt x="17640" y="15084"/>
                    </a:cubicBezTo>
                    <a:cubicBezTo>
                      <a:pt x="17254" y="15084"/>
                      <a:pt x="16882" y="15763"/>
                      <a:pt x="16616" y="16002"/>
                    </a:cubicBezTo>
                    <a:cubicBezTo>
                      <a:pt x="16625" y="15971"/>
                      <a:pt x="16631" y="15940"/>
                      <a:pt x="16627" y="15940"/>
                    </a:cubicBezTo>
                    <a:lnTo>
                      <a:pt x="16627" y="15940"/>
                    </a:lnTo>
                    <a:cubicBezTo>
                      <a:pt x="16626" y="15940"/>
                      <a:pt x="16624" y="15942"/>
                      <a:pt x="16622" y="15946"/>
                    </a:cubicBezTo>
                    <a:lnTo>
                      <a:pt x="16622" y="15946"/>
                    </a:lnTo>
                    <a:cubicBezTo>
                      <a:pt x="16637" y="15912"/>
                      <a:pt x="16643" y="15879"/>
                      <a:pt x="16660" y="15850"/>
                    </a:cubicBezTo>
                    <a:cubicBezTo>
                      <a:pt x="16800" y="15420"/>
                      <a:pt x="16952" y="15161"/>
                      <a:pt x="16983" y="14680"/>
                    </a:cubicBezTo>
                    <a:cubicBezTo>
                      <a:pt x="17009" y="14380"/>
                      <a:pt x="16799" y="14064"/>
                      <a:pt x="16522" y="14064"/>
                    </a:cubicBezTo>
                    <a:cubicBezTo>
                      <a:pt x="16459" y="14064"/>
                      <a:pt x="16393" y="14080"/>
                      <a:pt x="16325" y="14117"/>
                    </a:cubicBezTo>
                    <a:cubicBezTo>
                      <a:pt x="16287" y="13996"/>
                      <a:pt x="16224" y="13914"/>
                      <a:pt x="16110" y="13870"/>
                    </a:cubicBezTo>
                    <a:cubicBezTo>
                      <a:pt x="16079" y="13865"/>
                      <a:pt x="16050" y="13862"/>
                      <a:pt x="16023" y="13862"/>
                    </a:cubicBezTo>
                    <a:cubicBezTo>
                      <a:pt x="15526" y="13862"/>
                      <a:pt x="15449" y="14629"/>
                      <a:pt x="15401" y="14851"/>
                    </a:cubicBezTo>
                    <a:cubicBezTo>
                      <a:pt x="15351" y="15116"/>
                      <a:pt x="15287" y="15452"/>
                      <a:pt x="15211" y="15686"/>
                    </a:cubicBezTo>
                    <a:cubicBezTo>
                      <a:pt x="15243" y="15357"/>
                      <a:pt x="15287" y="14775"/>
                      <a:pt x="15218" y="14389"/>
                    </a:cubicBezTo>
                    <a:cubicBezTo>
                      <a:pt x="15205" y="14294"/>
                      <a:pt x="15180" y="14212"/>
                      <a:pt x="15148" y="14142"/>
                    </a:cubicBezTo>
                    <a:cubicBezTo>
                      <a:pt x="15262" y="14091"/>
                      <a:pt x="15376" y="14009"/>
                      <a:pt x="15471" y="13933"/>
                    </a:cubicBezTo>
                    <a:cubicBezTo>
                      <a:pt x="15737" y="13699"/>
                      <a:pt x="15800" y="13541"/>
                      <a:pt x="15977" y="13218"/>
                    </a:cubicBezTo>
                    <a:cubicBezTo>
                      <a:pt x="15990" y="13205"/>
                      <a:pt x="16002" y="13193"/>
                      <a:pt x="16015" y="13186"/>
                    </a:cubicBezTo>
                    <a:cubicBezTo>
                      <a:pt x="16021" y="13174"/>
                      <a:pt x="16034" y="13174"/>
                      <a:pt x="16040" y="13167"/>
                    </a:cubicBezTo>
                    <a:cubicBezTo>
                      <a:pt x="16401" y="13161"/>
                      <a:pt x="16793" y="13079"/>
                      <a:pt x="17053" y="12819"/>
                    </a:cubicBezTo>
                    <a:cubicBezTo>
                      <a:pt x="17432" y="12471"/>
                      <a:pt x="17369" y="12035"/>
                      <a:pt x="17084" y="11586"/>
                    </a:cubicBezTo>
                    <a:cubicBezTo>
                      <a:pt x="16863" y="11231"/>
                      <a:pt x="16768" y="11086"/>
                      <a:pt x="16679" y="10725"/>
                    </a:cubicBezTo>
                    <a:cubicBezTo>
                      <a:pt x="16521" y="10200"/>
                      <a:pt x="16597" y="9611"/>
                      <a:pt x="16597" y="8966"/>
                    </a:cubicBezTo>
                    <a:cubicBezTo>
                      <a:pt x="16610" y="7897"/>
                      <a:pt x="16578" y="6821"/>
                      <a:pt x="16376" y="5777"/>
                    </a:cubicBezTo>
                    <a:cubicBezTo>
                      <a:pt x="16129" y="4695"/>
                      <a:pt x="15724" y="3626"/>
                      <a:pt x="15091" y="2708"/>
                    </a:cubicBezTo>
                    <a:cubicBezTo>
                      <a:pt x="14737" y="2158"/>
                      <a:pt x="13864" y="1550"/>
                      <a:pt x="13541" y="1461"/>
                    </a:cubicBezTo>
                    <a:cubicBezTo>
                      <a:pt x="13357" y="1392"/>
                      <a:pt x="13168" y="1348"/>
                      <a:pt x="12978" y="1316"/>
                    </a:cubicBezTo>
                    <a:cubicBezTo>
                      <a:pt x="12934" y="1310"/>
                      <a:pt x="12902" y="1303"/>
                      <a:pt x="12870" y="1303"/>
                    </a:cubicBezTo>
                    <a:cubicBezTo>
                      <a:pt x="12630" y="1057"/>
                      <a:pt x="12307" y="936"/>
                      <a:pt x="12010" y="803"/>
                    </a:cubicBezTo>
                    <a:cubicBezTo>
                      <a:pt x="11428" y="544"/>
                      <a:pt x="10826" y="329"/>
                      <a:pt x="10206" y="202"/>
                    </a:cubicBezTo>
                    <a:cubicBezTo>
                      <a:pt x="9663" y="64"/>
                      <a:pt x="9113" y="1"/>
                      <a:pt x="8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54;p40">
                <a:extLst>
                  <a:ext uri="{FF2B5EF4-FFF2-40B4-BE49-F238E27FC236}">
                    <a16:creationId xmlns:a16="http://schemas.microsoft.com/office/drawing/2014/main" id="{D36D3736-F011-43EF-ACBB-24E17D584F5E}"/>
                  </a:ext>
                </a:extLst>
              </p:cNvPr>
              <p:cNvSpPr/>
              <p:nvPr/>
            </p:nvSpPr>
            <p:spPr>
              <a:xfrm>
                <a:off x="654933" y="2060165"/>
                <a:ext cx="382" cy="55"/>
              </a:xfrm>
              <a:custGeom>
                <a:avLst/>
                <a:gdLst/>
                <a:ahLst/>
                <a:cxnLst/>
                <a:rect l="l" t="t" r="r" b="b"/>
                <a:pathLst>
                  <a:path w="7" h="1" extrusionOk="0">
                    <a:moveTo>
                      <a:pt x="7" y="0"/>
                    </a:moveTo>
                    <a:lnTo>
                      <a:pt x="0"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55;p40">
                <a:extLst>
                  <a:ext uri="{FF2B5EF4-FFF2-40B4-BE49-F238E27FC236}">
                    <a16:creationId xmlns:a16="http://schemas.microsoft.com/office/drawing/2014/main" id="{365FB942-4497-40E5-8224-41EACE129A70}"/>
                  </a:ext>
                </a:extLst>
              </p:cNvPr>
              <p:cNvSpPr/>
              <p:nvPr/>
            </p:nvSpPr>
            <p:spPr>
              <a:xfrm>
                <a:off x="669435" y="2027018"/>
                <a:ext cx="1745" cy="927"/>
              </a:xfrm>
              <a:custGeom>
                <a:avLst/>
                <a:gdLst/>
                <a:ahLst/>
                <a:cxnLst/>
                <a:rect l="l" t="t" r="r" b="b"/>
                <a:pathLst>
                  <a:path w="32" h="17" extrusionOk="0">
                    <a:moveTo>
                      <a:pt x="32" y="1"/>
                    </a:moveTo>
                    <a:cubicBezTo>
                      <a:pt x="26" y="1"/>
                      <a:pt x="7" y="7"/>
                      <a:pt x="0" y="7"/>
                    </a:cubicBezTo>
                    <a:cubicBezTo>
                      <a:pt x="0" y="13"/>
                      <a:pt x="2" y="16"/>
                      <a:pt x="5" y="16"/>
                    </a:cubicBezTo>
                    <a:cubicBezTo>
                      <a:pt x="10" y="16"/>
                      <a:pt x="18" y="11"/>
                      <a:pt x="32"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56;p40">
                <a:extLst>
                  <a:ext uri="{FF2B5EF4-FFF2-40B4-BE49-F238E27FC236}">
                    <a16:creationId xmlns:a16="http://schemas.microsoft.com/office/drawing/2014/main" id="{CE867132-D60B-4C4A-A9FD-3D465FFF609D}"/>
                  </a:ext>
                </a:extLst>
              </p:cNvPr>
              <p:cNvSpPr/>
              <p:nvPr/>
            </p:nvSpPr>
            <p:spPr>
              <a:xfrm>
                <a:off x="655260" y="2060165"/>
                <a:ext cx="55" cy="55"/>
              </a:xfrm>
              <a:custGeom>
                <a:avLst/>
                <a:gdLst/>
                <a:ahLst/>
                <a:cxnLst/>
                <a:rect l="l" t="t" r="r" b="b"/>
                <a:pathLst>
                  <a:path w="1" h="1" extrusionOk="0">
                    <a:moveTo>
                      <a:pt x="1"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57;p40">
                <a:extLst>
                  <a:ext uri="{FF2B5EF4-FFF2-40B4-BE49-F238E27FC236}">
                    <a16:creationId xmlns:a16="http://schemas.microsoft.com/office/drawing/2014/main" id="{97FC1960-9C8B-4796-BD16-0B00440FA174}"/>
                  </a:ext>
                </a:extLst>
              </p:cNvPr>
              <p:cNvSpPr/>
              <p:nvPr/>
            </p:nvSpPr>
            <p:spPr>
              <a:xfrm>
                <a:off x="655260" y="2060165"/>
                <a:ext cx="55" cy="55"/>
              </a:xfrm>
              <a:custGeom>
                <a:avLst/>
                <a:gdLst/>
                <a:ahLst/>
                <a:cxnLst/>
                <a:rect l="l" t="t" r="r" b="b"/>
                <a:pathLst>
                  <a:path w="1" h="1" extrusionOk="0">
                    <a:moveTo>
                      <a:pt x="1" y="0"/>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58;p40">
                <a:extLst>
                  <a:ext uri="{FF2B5EF4-FFF2-40B4-BE49-F238E27FC236}">
                    <a16:creationId xmlns:a16="http://schemas.microsoft.com/office/drawing/2014/main" id="{96F55D76-E941-4C24-8903-C48FFD83823D}"/>
                  </a:ext>
                </a:extLst>
              </p:cNvPr>
              <p:cNvSpPr/>
              <p:nvPr/>
            </p:nvSpPr>
            <p:spPr>
              <a:xfrm>
                <a:off x="655260" y="2059838"/>
                <a:ext cx="436" cy="382"/>
              </a:xfrm>
              <a:custGeom>
                <a:avLst/>
                <a:gdLst/>
                <a:ahLst/>
                <a:cxnLst/>
                <a:rect l="l" t="t" r="r" b="b"/>
                <a:pathLst>
                  <a:path w="8" h="7" extrusionOk="0">
                    <a:moveTo>
                      <a:pt x="7" y="0"/>
                    </a:moveTo>
                    <a:cubicBezTo>
                      <a:pt x="1" y="0"/>
                      <a:pt x="1" y="6"/>
                      <a:pt x="1" y="6"/>
                    </a:cubicBezTo>
                    <a:cubicBezTo>
                      <a:pt x="7" y="6"/>
                      <a:pt x="7" y="0"/>
                      <a:pt x="7"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59;p40">
                <a:extLst>
                  <a:ext uri="{FF2B5EF4-FFF2-40B4-BE49-F238E27FC236}">
                    <a16:creationId xmlns:a16="http://schemas.microsoft.com/office/drawing/2014/main" id="{558A7C8B-AD83-470B-A3E6-2B1EF5451ACA}"/>
                  </a:ext>
                </a:extLst>
              </p:cNvPr>
              <p:cNvSpPr/>
              <p:nvPr/>
            </p:nvSpPr>
            <p:spPr>
              <a:xfrm>
                <a:off x="238902" y="1261195"/>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60;p40">
                <a:extLst>
                  <a:ext uri="{FF2B5EF4-FFF2-40B4-BE49-F238E27FC236}">
                    <a16:creationId xmlns:a16="http://schemas.microsoft.com/office/drawing/2014/main" id="{E374B1D0-C6D6-479B-84BA-30DB4158452B}"/>
                  </a:ext>
                </a:extLst>
              </p:cNvPr>
              <p:cNvSpPr/>
              <p:nvPr/>
            </p:nvSpPr>
            <p:spPr>
              <a:xfrm>
                <a:off x="623203" y="1729673"/>
                <a:ext cx="55" cy="55"/>
              </a:xfrm>
              <a:custGeom>
                <a:avLst/>
                <a:gdLst/>
                <a:ahLst/>
                <a:cxnLst/>
                <a:rect l="l" t="t" r="r" b="b"/>
                <a:pathLst>
                  <a:path w="1" h="1" extrusionOk="0">
                    <a:moveTo>
                      <a:pt x="0" y="1"/>
                    </a:moveTo>
                    <a:lnTo>
                      <a:pt x="0" y="1"/>
                    </a:ln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61;p40">
                <a:extLst>
                  <a:ext uri="{FF2B5EF4-FFF2-40B4-BE49-F238E27FC236}">
                    <a16:creationId xmlns:a16="http://schemas.microsoft.com/office/drawing/2014/main" id="{D09476F9-5260-4968-83B2-F3CCFB0FF730}"/>
                  </a:ext>
                </a:extLst>
              </p:cNvPr>
              <p:cNvSpPr/>
              <p:nvPr/>
            </p:nvSpPr>
            <p:spPr>
              <a:xfrm>
                <a:off x="32930" y="2033615"/>
                <a:ext cx="1090" cy="709"/>
              </a:xfrm>
              <a:custGeom>
                <a:avLst/>
                <a:gdLst/>
                <a:ahLst/>
                <a:cxnLst/>
                <a:rect l="l" t="t" r="r" b="b"/>
                <a:pathLst>
                  <a:path w="20" h="13" extrusionOk="0">
                    <a:moveTo>
                      <a:pt x="20" y="0"/>
                    </a:moveTo>
                    <a:cubicBezTo>
                      <a:pt x="7" y="0"/>
                      <a:pt x="7" y="7"/>
                      <a:pt x="1" y="13"/>
                    </a:cubicBezTo>
                    <a:lnTo>
                      <a:pt x="20"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62;p40">
                <a:extLst>
                  <a:ext uri="{FF2B5EF4-FFF2-40B4-BE49-F238E27FC236}">
                    <a16:creationId xmlns:a16="http://schemas.microsoft.com/office/drawing/2014/main" id="{C720B919-0D6B-4538-A727-F9E64C65E646}"/>
                  </a:ext>
                </a:extLst>
              </p:cNvPr>
              <p:cNvSpPr/>
              <p:nvPr/>
            </p:nvSpPr>
            <p:spPr>
              <a:xfrm>
                <a:off x="502117" y="2911910"/>
                <a:ext cx="55" cy="1090"/>
              </a:xfrm>
              <a:custGeom>
                <a:avLst/>
                <a:gdLst/>
                <a:ahLst/>
                <a:cxnLst/>
                <a:rect l="l" t="t" r="r" b="b"/>
                <a:pathLst>
                  <a:path w="1" h="20" extrusionOk="0">
                    <a:moveTo>
                      <a:pt x="0" y="19"/>
                    </a:moveTo>
                    <a:lnTo>
                      <a:pt x="0" y="0"/>
                    </a:lnTo>
                    <a:lnTo>
                      <a:pt x="0" y="19"/>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63;p40">
                <a:extLst>
                  <a:ext uri="{FF2B5EF4-FFF2-40B4-BE49-F238E27FC236}">
                    <a16:creationId xmlns:a16="http://schemas.microsoft.com/office/drawing/2014/main" id="{C942140D-2760-403A-B1FB-BFCA916A3690}"/>
                  </a:ext>
                </a:extLst>
              </p:cNvPr>
              <p:cNvSpPr/>
              <p:nvPr/>
            </p:nvSpPr>
            <p:spPr>
              <a:xfrm>
                <a:off x="499718" y="3038175"/>
                <a:ext cx="382" cy="709"/>
              </a:xfrm>
              <a:custGeom>
                <a:avLst/>
                <a:gdLst/>
                <a:ahLst/>
                <a:cxnLst/>
                <a:rect l="l" t="t" r="r" b="b"/>
                <a:pathLst>
                  <a:path w="7" h="13" extrusionOk="0">
                    <a:moveTo>
                      <a:pt x="6" y="0"/>
                    </a:moveTo>
                    <a:lnTo>
                      <a:pt x="6" y="0"/>
                    </a:lnTo>
                    <a:cubicBezTo>
                      <a:pt x="0" y="0"/>
                      <a:pt x="0" y="13"/>
                      <a:pt x="0" y="13"/>
                    </a:cubicBezTo>
                    <a:lnTo>
                      <a:pt x="6"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64;p40">
                <a:extLst>
                  <a:ext uri="{FF2B5EF4-FFF2-40B4-BE49-F238E27FC236}">
                    <a16:creationId xmlns:a16="http://schemas.microsoft.com/office/drawing/2014/main" id="{57926449-0AFC-47E6-92B9-F7F0AA371BA7}"/>
                  </a:ext>
                </a:extLst>
              </p:cNvPr>
              <p:cNvSpPr/>
              <p:nvPr/>
            </p:nvSpPr>
            <p:spPr>
              <a:xfrm>
                <a:off x="502608" y="3024000"/>
                <a:ext cx="1308" cy="327"/>
              </a:xfrm>
              <a:custGeom>
                <a:avLst/>
                <a:gdLst/>
                <a:ahLst/>
                <a:cxnLst/>
                <a:rect l="l" t="t" r="r" b="b"/>
                <a:pathLst>
                  <a:path w="24" h="6" extrusionOk="0">
                    <a:moveTo>
                      <a:pt x="23" y="1"/>
                    </a:moveTo>
                    <a:lnTo>
                      <a:pt x="23" y="1"/>
                    </a:lnTo>
                    <a:cubicBezTo>
                      <a:pt x="7" y="4"/>
                      <a:pt x="1" y="5"/>
                      <a:pt x="2" y="5"/>
                    </a:cubicBezTo>
                    <a:cubicBezTo>
                      <a:pt x="2" y="5"/>
                      <a:pt x="10" y="4"/>
                      <a:pt x="23"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65;p40">
                <a:extLst>
                  <a:ext uri="{FF2B5EF4-FFF2-40B4-BE49-F238E27FC236}">
                    <a16:creationId xmlns:a16="http://schemas.microsoft.com/office/drawing/2014/main" id="{2B683712-9D41-4A7E-88A3-7F7B35455C7B}"/>
                  </a:ext>
                </a:extLst>
              </p:cNvPr>
              <p:cNvSpPr/>
              <p:nvPr/>
            </p:nvSpPr>
            <p:spPr>
              <a:xfrm>
                <a:off x="504189" y="3024000"/>
                <a:ext cx="709" cy="55"/>
              </a:xfrm>
              <a:custGeom>
                <a:avLst/>
                <a:gdLst/>
                <a:ahLst/>
                <a:cxnLst/>
                <a:rect l="l" t="t" r="r" b="b"/>
                <a:pathLst>
                  <a:path w="13" h="1" extrusionOk="0">
                    <a:moveTo>
                      <a:pt x="13" y="1"/>
                    </a:moveTo>
                    <a:lnTo>
                      <a:pt x="0" y="1"/>
                    </a:ln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66;p40">
                <a:extLst>
                  <a:ext uri="{FF2B5EF4-FFF2-40B4-BE49-F238E27FC236}">
                    <a16:creationId xmlns:a16="http://schemas.microsoft.com/office/drawing/2014/main" id="{2D4144E6-E121-4BD6-B757-C3DFE48F96BA}"/>
                  </a:ext>
                </a:extLst>
              </p:cNvPr>
              <p:cNvSpPr/>
              <p:nvPr/>
            </p:nvSpPr>
            <p:spPr>
              <a:xfrm>
                <a:off x="286496" y="3006772"/>
                <a:ext cx="382" cy="55"/>
              </a:xfrm>
              <a:custGeom>
                <a:avLst/>
                <a:gdLst/>
                <a:ahLst/>
                <a:cxnLst/>
                <a:rect l="l" t="t" r="r" b="b"/>
                <a:pathLst>
                  <a:path w="7" h="1" extrusionOk="0">
                    <a:moveTo>
                      <a:pt x="1" y="0"/>
                    </a:moveTo>
                    <a:cubicBezTo>
                      <a:pt x="1" y="0"/>
                      <a:pt x="7" y="0"/>
                      <a:pt x="1" y="0"/>
                    </a:cubicBezTo>
                    <a:cubicBezTo>
                      <a:pt x="7" y="0"/>
                      <a:pt x="7" y="0"/>
                      <a:pt x="1" y="0"/>
                    </a:cubicBezTo>
                    <a:cubicBezTo>
                      <a:pt x="7" y="0"/>
                      <a:pt x="7" y="0"/>
                      <a:pt x="1" y="0"/>
                    </a:cubicBezTo>
                    <a:cubicBezTo>
                      <a:pt x="7" y="0"/>
                      <a:pt x="7" y="0"/>
                      <a:pt x="1" y="0"/>
                    </a:cubicBezTo>
                    <a:cubicBezTo>
                      <a:pt x="7" y="0"/>
                      <a:pt x="7" y="0"/>
                      <a:pt x="1"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67;p40">
                <a:extLst>
                  <a:ext uri="{FF2B5EF4-FFF2-40B4-BE49-F238E27FC236}">
                    <a16:creationId xmlns:a16="http://schemas.microsoft.com/office/drawing/2014/main" id="{B3B1B3A7-02AA-486D-941E-E3016A2F92FB}"/>
                  </a:ext>
                </a:extLst>
              </p:cNvPr>
              <p:cNvSpPr/>
              <p:nvPr/>
            </p:nvSpPr>
            <p:spPr>
              <a:xfrm>
                <a:off x="286823" y="3006772"/>
                <a:ext cx="55" cy="55"/>
              </a:xfrm>
              <a:custGeom>
                <a:avLst/>
                <a:gdLst/>
                <a:ahLst/>
                <a:cxnLst/>
                <a:rect l="l" t="t" r="r" b="b"/>
                <a:pathLst>
                  <a:path w="1" h="1" extrusionOk="0">
                    <a:moveTo>
                      <a:pt x="1" y="0"/>
                    </a:moveTo>
                    <a:lnTo>
                      <a:pt x="1"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68;p40">
                <a:extLst>
                  <a:ext uri="{FF2B5EF4-FFF2-40B4-BE49-F238E27FC236}">
                    <a16:creationId xmlns:a16="http://schemas.microsoft.com/office/drawing/2014/main" id="{8EA315D6-76C8-4692-99AB-F16B0EFA03EA}"/>
                  </a:ext>
                </a:extLst>
              </p:cNvPr>
              <p:cNvSpPr/>
              <p:nvPr/>
            </p:nvSpPr>
            <p:spPr>
              <a:xfrm>
                <a:off x="-36036" y="1788990"/>
                <a:ext cx="1090" cy="218"/>
              </a:xfrm>
              <a:custGeom>
                <a:avLst/>
                <a:gdLst/>
                <a:ahLst/>
                <a:cxnLst/>
                <a:rect l="l" t="t" r="r" b="b"/>
                <a:pathLst>
                  <a:path w="20" h="4" extrusionOk="0">
                    <a:moveTo>
                      <a:pt x="0" y="1"/>
                    </a:moveTo>
                    <a:cubicBezTo>
                      <a:pt x="5" y="1"/>
                      <a:pt x="6" y="4"/>
                      <a:pt x="10" y="4"/>
                    </a:cubicBezTo>
                    <a:cubicBezTo>
                      <a:pt x="12" y="4"/>
                      <a:pt x="15" y="3"/>
                      <a:pt x="19"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69;p40">
                <a:extLst>
                  <a:ext uri="{FF2B5EF4-FFF2-40B4-BE49-F238E27FC236}">
                    <a16:creationId xmlns:a16="http://schemas.microsoft.com/office/drawing/2014/main" id="{E2297668-3CD2-48FB-9EA7-268B15F3F88B}"/>
                  </a:ext>
                </a:extLst>
              </p:cNvPr>
              <p:cNvSpPr/>
              <p:nvPr/>
            </p:nvSpPr>
            <p:spPr>
              <a:xfrm>
                <a:off x="-36036" y="1788990"/>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0;p40">
                <a:extLst>
                  <a:ext uri="{FF2B5EF4-FFF2-40B4-BE49-F238E27FC236}">
                    <a16:creationId xmlns:a16="http://schemas.microsoft.com/office/drawing/2014/main" id="{49A30425-412B-4964-8F01-024D9C3A31FD}"/>
                  </a:ext>
                </a:extLst>
              </p:cNvPr>
              <p:cNvSpPr/>
              <p:nvPr/>
            </p:nvSpPr>
            <p:spPr>
              <a:xfrm>
                <a:off x="-68474" y="1779340"/>
                <a:ext cx="1417" cy="763"/>
              </a:xfrm>
              <a:custGeom>
                <a:avLst/>
                <a:gdLst/>
                <a:ahLst/>
                <a:cxnLst/>
                <a:rect l="l" t="t" r="r" b="b"/>
                <a:pathLst>
                  <a:path w="26" h="14" extrusionOk="0">
                    <a:moveTo>
                      <a:pt x="1" y="1"/>
                    </a:moveTo>
                    <a:cubicBezTo>
                      <a:pt x="26" y="13"/>
                      <a:pt x="26" y="13"/>
                      <a:pt x="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1;p40">
                <a:extLst>
                  <a:ext uri="{FF2B5EF4-FFF2-40B4-BE49-F238E27FC236}">
                    <a16:creationId xmlns:a16="http://schemas.microsoft.com/office/drawing/2014/main" id="{7BFE9BC2-AC7F-4A21-9C28-114C72F9FB4E}"/>
                  </a:ext>
                </a:extLst>
              </p:cNvPr>
              <p:cNvSpPr/>
              <p:nvPr/>
            </p:nvSpPr>
            <p:spPr>
              <a:xfrm>
                <a:off x="347557" y="2848777"/>
                <a:ext cx="91862" cy="35273"/>
              </a:xfrm>
              <a:custGeom>
                <a:avLst/>
                <a:gdLst/>
                <a:ahLst/>
                <a:cxnLst/>
                <a:rect l="l" t="t" r="r" b="b"/>
                <a:pathLst>
                  <a:path w="1685" h="647" extrusionOk="0">
                    <a:moveTo>
                      <a:pt x="140" y="0"/>
                    </a:moveTo>
                    <a:cubicBezTo>
                      <a:pt x="130" y="0"/>
                      <a:pt x="119" y="2"/>
                      <a:pt x="108" y="7"/>
                    </a:cubicBezTo>
                    <a:cubicBezTo>
                      <a:pt x="20" y="26"/>
                      <a:pt x="1" y="152"/>
                      <a:pt x="83" y="203"/>
                    </a:cubicBezTo>
                    <a:cubicBezTo>
                      <a:pt x="374" y="355"/>
                      <a:pt x="1171" y="620"/>
                      <a:pt x="1374" y="639"/>
                    </a:cubicBezTo>
                    <a:cubicBezTo>
                      <a:pt x="1391" y="644"/>
                      <a:pt x="1407" y="646"/>
                      <a:pt x="1423" y="646"/>
                    </a:cubicBezTo>
                    <a:cubicBezTo>
                      <a:pt x="1581" y="646"/>
                      <a:pt x="1684" y="437"/>
                      <a:pt x="1564" y="310"/>
                    </a:cubicBezTo>
                    <a:cubicBezTo>
                      <a:pt x="1399" y="196"/>
                      <a:pt x="1038" y="209"/>
                      <a:pt x="969" y="184"/>
                    </a:cubicBezTo>
                    <a:cubicBezTo>
                      <a:pt x="779" y="184"/>
                      <a:pt x="418" y="114"/>
                      <a:pt x="273" y="51"/>
                    </a:cubicBezTo>
                    <a:cubicBezTo>
                      <a:pt x="226" y="40"/>
                      <a:pt x="188"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2;p40">
                <a:extLst>
                  <a:ext uri="{FF2B5EF4-FFF2-40B4-BE49-F238E27FC236}">
                    <a16:creationId xmlns:a16="http://schemas.microsoft.com/office/drawing/2014/main" id="{6116C804-39CF-4A0E-801B-3957B8039187}"/>
                  </a:ext>
                </a:extLst>
              </p:cNvPr>
              <p:cNvSpPr/>
              <p:nvPr/>
            </p:nvSpPr>
            <p:spPr>
              <a:xfrm>
                <a:off x="69185" y="2838691"/>
                <a:ext cx="60187" cy="31184"/>
              </a:xfrm>
              <a:custGeom>
                <a:avLst/>
                <a:gdLst/>
                <a:ahLst/>
                <a:cxnLst/>
                <a:rect l="l" t="t" r="r" b="b"/>
                <a:pathLst>
                  <a:path w="1104" h="572" extrusionOk="0">
                    <a:moveTo>
                      <a:pt x="210" y="0"/>
                    </a:moveTo>
                    <a:cubicBezTo>
                      <a:pt x="204" y="0"/>
                      <a:pt x="197" y="1"/>
                      <a:pt x="190" y="2"/>
                    </a:cubicBezTo>
                    <a:cubicBezTo>
                      <a:pt x="38" y="8"/>
                      <a:pt x="0" y="230"/>
                      <a:pt x="127" y="299"/>
                    </a:cubicBezTo>
                    <a:cubicBezTo>
                      <a:pt x="336" y="400"/>
                      <a:pt x="544" y="521"/>
                      <a:pt x="785" y="559"/>
                    </a:cubicBezTo>
                    <a:cubicBezTo>
                      <a:pt x="812" y="567"/>
                      <a:pt x="836" y="571"/>
                      <a:pt x="859" y="571"/>
                    </a:cubicBezTo>
                    <a:cubicBezTo>
                      <a:pt x="1049" y="571"/>
                      <a:pt x="1103" y="298"/>
                      <a:pt x="911" y="236"/>
                    </a:cubicBezTo>
                    <a:cubicBezTo>
                      <a:pt x="779" y="179"/>
                      <a:pt x="633" y="141"/>
                      <a:pt x="500" y="103"/>
                    </a:cubicBezTo>
                    <a:cubicBezTo>
                      <a:pt x="406" y="79"/>
                      <a:pt x="306"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3;p40">
                <a:extLst>
                  <a:ext uri="{FF2B5EF4-FFF2-40B4-BE49-F238E27FC236}">
                    <a16:creationId xmlns:a16="http://schemas.microsoft.com/office/drawing/2014/main" id="{B33514F6-4029-4F34-8288-DC9B54567CA4}"/>
                  </a:ext>
                </a:extLst>
              </p:cNvPr>
              <p:cNvSpPr/>
              <p:nvPr/>
            </p:nvSpPr>
            <p:spPr>
              <a:xfrm>
                <a:off x="476603" y="1128387"/>
                <a:ext cx="173965" cy="145071"/>
              </a:xfrm>
              <a:custGeom>
                <a:avLst/>
                <a:gdLst/>
                <a:ahLst/>
                <a:cxnLst/>
                <a:rect l="l" t="t" r="r" b="b"/>
                <a:pathLst>
                  <a:path w="3191" h="2661" extrusionOk="0">
                    <a:moveTo>
                      <a:pt x="813" y="271"/>
                    </a:moveTo>
                    <a:cubicBezTo>
                      <a:pt x="840" y="271"/>
                      <a:pt x="867" y="276"/>
                      <a:pt x="911" y="279"/>
                    </a:cubicBezTo>
                    <a:cubicBezTo>
                      <a:pt x="1202" y="336"/>
                      <a:pt x="1418" y="507"/>
                      <a:pt x="1664" y="671"/>
                    </a:cubicBezTo>
                    <a:cubicBezTo>
                      <a:pt x="1791" y="766"/>
                      <a:pt x="2310" y="1209"/>
                      <a:pt x="2430" y="1393"/>
                    </a:cubicBezTo>
                    <a:cubicBezTo>
                      <a:pt x="2778" y="1861"/>
                      <a:pt x="2835" y="2272"/>
                      <a:pt x="2721" y="2279"/>
                    </a:cubicBezTo>
                    <a:cubicBezTo>
                      <a:pt x="2667" y="2292"/>
                      <a:pt x="2652" y="2298"/>
                      <a:pt x="2618" y="2298"/>
                    </a:cubicBezTo>
                    <a:cubicBezTo>
                      <a:pt x="2588" y="2298"/>
                      <a:pt x="2542" y="2294"/>
                      <a:pt x="2443" y="2285"/>
                    </a:cubicBezTo>
                    <a:lnTo>
                      <a:pt x="2417" y="2285"/>
                    </a:lnTo>
                    <a:cubicBezTo>
                      <a:pt x="2373" y="2279"/>
                      <a:pt x="2354" y="2272"/>
                      <a:pt x="2341" y="2272"/>
                    </a:cubicBezTo>
                    <a:cubicBezTo>
                      <a:pt x="2335" y="2266"/>
                      <a:pt x="2329" y="2266"/>
                      <a:pt x="2322" y="2266"/>
                    </a:cubicBezTo>
                    <a:cubicBezTo>
                      <a:pt x="1690" y="2108"/>
                      <a:pt x="791" y="1861"/>
                      <a:pt x="506" y="1646"/>
                    </a:cubicBezTo>
                    <a:cubicBezTo>
                      <a:pt x="456" y="1608"/>
                      <a:pt x="462" y="1608"/>
                      <a:pt x="443" y="1589"/>
                    </a:cubicBezTo>
                    <a:lnTo>
                      <a:pt x="405" y="1551"/>
                    </a:lnTo>
                    <a:cubicBezTo>
                      <a:pt x="391" y="1525"/>
                      <a:pt x="384" y="1515"/>
                      <a:pt x="383" y="1515"/>
                    </a:cubicBezTo>
                    <a:lnTo>
                      <a:pt x="383" y="1515"/>
                    </a:lnTo>
                    <a:cubicBezTo>
                      <a:pt x="382" y="1515"/>
                      <a:pt x="388" y="1530"/>
                      <a:pt x="399" y="1551"/>
                    </a:cubicBezTo>
                    <a:cubicBezTo>
                      <a:pt x="380" y="1519"/>
                      <a:pt x="373" y="1494"/>
                      <a:pt x="354" y="1462"/>
                    </a:cubicBezTo>
                    <a:cubicBezTo>
                      <a:pt x="354" y="1456"/>
                      <a:pt x="348" y="1443"/>
                      <a:pt x="342" y="1399"/>
                    </a:cubicBezTo>
                    <a:cubicBezTo>
                      <a:pt x="317" y="1336"/>
                      <a:pt x="342" y="1336"/>
                      <a:pt x="317" y="1291"/>
                    </a:cubicBezTo>
                    <a:cubicBezTo>
                      <a:pt x="304" y="887"/>
                      <a:pt x="399" y="817"/>
                      <a:pt x="519" y="538"/>
                    </a:cubicBezTo>
                    <a:cubicBezTo>
                      <a:pt x="652" y="336"/>
                      <a:pt x="563" y="444"/>
                      <a:pt x="690" y="317"/>
                    </a:cubicBezTo>
                    <a:lnTo>
                      <a:pt x="715" y="292"/>
                    </a:lnTo>
                    <a:cubicBezTo>
                      <a:pt x="759" y="276"/>
                      <a:pt x="786" y="271"/>
                      <a:pt x="813" y="271"/>
                    </a:cubicBezTo>
                    <a:close/>
                    <a:moveTo>
                      <a:pt x="753" y="1"/>
                    </a:moveTo>
                    <a:cubicBezTo>
                      <a:pt x="530" y="1"/>
                      <a:pt x="333" y="98"/>
                      <a:pt x="184" y="355"/>
                    </a:cubicBezTo>
                    <a:cubicBezTo>
                      <a:pt x="95" y="564"/>
                      <a:pt x="108" y="538"/>
                      <a:pt x="63" y="722"/>
                    </a:cubicBezTo>
                    <a:lnTo>
                      <a:pt x="63" y="703"/>
                    </a:lnTo>
                    <a:cubicBezTo>
                      <a:pt x="38" y="817"/>
                      <a:pt x="25" y="937"/>
                      <a:pt x="25" y="1051"/>
                    </a:cubicBezTo>
                    <a:cubicBezTo>
                      <a:pt x="25" y="1083"/>
                      <a:pt x="25" y="1178"/>
                      <a:pt x="32" y="1298"/>
                    </a:cubicBezTo>
                    <a:cubicBezTo>
                      <a:pt x="0" y="1361"/>
                      <a:pt x="19" y="1412"/>
                      <a:pt x="32" y="1526"/>
                    </a:cubicBezTo>
                    <a:cubicBezTo>
                      <a:pt x="32" y="1545"/>
                      <a:pt x="32" y="1570"/>
                      <a:pt x="38" y="1589"/>
                    </a:cubicBezTo>
                    <a:cubicBezTo>
                      <a:pt x="95" y="2108"/>
                      <a:pt x="918" y="2285"/>
                      <a:pt x="1671" y="2519"/>
                    </a:cubicBezTo>
                    <a:cubicBezTo>
                      <a:pt x="1938" y="2607"/>
                      <a:pt x="2199" y="2661"/>
                      <a:pt x="2422" y="2661"/>
                    </a:cubicBezTo>
                    <a:cubicBezTo>
                      <a:pt x="2892" y="2661"/>
                      <a:pt x="3190" y="2421"/>
                      <a:pt x="3006" y="1747"/>
                    </a:cubicBezTo>
                    <a:cubicBezTo>
                      <a:pt x="2803" y="1102"/>
                      <a:pt x="2240" y="665"/>
                      <a:pt x="1734" y="374"/>
                    </a:cubicBezTo>
                    <a:cubicBezTo>
                      <a:pt x="1397" y="175"/>
                      <a:pt x="1052" y="1"/>
                      <a:pt x="753"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4;p40">
                <a:extLst>
                  <a:ext uri="{FF2B5EF4-FFF2-40B4-BE49-F238E27FC236}">
                    <a16:creationId xmlns:a16="http://schemas.microsoft.com/office/drawing/2014/main" id="{5A1FB740-5E33-4C1A-9A5E-6659C8F0C4C5}"/>
                  </a:ext>
                </a:extLst>
              </p:cNvPr>
              <p:cNvSpPr/>
              <p:nvPr/>
            </p:nvSpPr>
            <p:spPr>
              <a:xfrm>
                <a:off x="517273" y="1172656"/>
                <a:ext cx="71145" cy="52010"/>
              </a:xfrm>
              <a:custGeom>
                <a:avLst/>
                <a:gdLst/>
                <a:ahLst/>
                <a:cxnLst/>
                <a:rect l="l" t="t" r="r" b="b"/>
                <a:pathLst>
                  <a:path w="1305" h="954" extrusionOk="0">
                    <a:moveTo>
                      <a:pt x="324" y="195"/>
                    </a:moveTo>
                    <a:cubicBezTo>
                      <a:pt x="469" y="201"/>
                      <a:pt x="760" y="429"/>
                      <a:pt x="963" y="669"/>
                    </a:cubicBezTo>
                    <a:cubicBezTo>
                      <a:pt x="988" y="695"/>
                      <a:pt x="1007" y="714"/>
                      <a:pt x="1026" y="739"/>
                    </a:cubicBezTo>
                    <a:cubicBezTo>
                      <a:pt x="804" y="682"/>
                      <a:pt x="634" y="574"/>
                      <a:pt x="393" y="429"/>
                    </a:cubicBezTo>
                    <a:cubicBezTo>
                      <a:pt x="342" y="410"/>
                      <a:pt x="286" y="353"/>
                      <a:pt x="229" y="328"/>
                    </a:cubicBezTo>
                    <a:cubicBezTo>
                      <a:pt x="254" y="239"/>
                      <a:pt x="267" y="207"/>
                      <a:pt x="324" y="195"/>
                    </a:cubicBezTo>
                    <a:close/>
                    <a:moveTo>
                      <a:pt x="321" y="0"/>
                    </a:moveTo>
                    <a:cubicBezTo>
                      <a:pt x="137" y="0"/>
                      <a:pt x="36" y="194"/>
                      <a:pt x="13" y="378"/>
                    </a:cubicBezTo>
                    <a:lnTo>
                      <a:pt x="13" y="385"/>
                    </a:lnTo>
                    <a:cubicBezTo>
                      <a:pt x="1" y="423"/>
                      <a:pt x="1" y="473"/>
                      <a:pt x="20" y="511"/>
                    </a:cubicBezTo>
                    <a:cubicBezTo>
                      <a:pt x="58" y="568"/>
                      <a:pt x="108" y="587"/>
                      <a:pt x="159" y="631"/>
                    </a:cubicBezTo>
                    <a:cubicBezTo>
                      <a:pt x="320" y="732"/>
                      <a:pt x="750" y="953"/>
                      <a:pt x="1025" y="953"/>
                    </a:cubicBezTo>
                    <a:cubicBezTo>
                      <a:pt x="1129" y="953"/>
                      <a:pt x="1211" y="922"/>
                      <a:pt x="1247" y="840"/>
                    </a:cubicBezTo>
                    <a:cubicBezTo>
                      <a:pt x="1304" y="650"/>
                      <a:pt x="1102" y="511"/>
                      <a:pt x="982" y="391"/>
                    </a:cubicBezTo>
                    <a:cubicBezTo>
                      <a:pt x="804" y="239"/>
                      <a:pt x="627" y="81"/>
                      <a:pt x="399" y="11"/>
                    </a:cubicBezTo>
                    <a:cubicBezTo>
                      <a:pt x="372" y="4"/>
                      <a:pt x="345" y="0"/>
                      <a:pt x="321"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5;p40">
                <a:extLst>
                  <a:ext uri="{FF2B5EF4-FFF2-40B4-BE49-F238E27FC236}">
                    <a16:creationId xmlns:a16="http://schemas.microsoft.com/office/drawing/2014/main" id="{0E3222E8-4F1F-4E5C-BF83-A71E6C315B7A}"/>
                  </a:ext>
                </a:extLst>
              </p:cNvPr>
              <p:cNvSpPr/>
              <p:nvPr/>
            </p:nvSpPr>
            <p:spPr>
              <a:xfrm>
                <a:off x="32276" y="1334686"/>
                <a:ext cx="62477" cy="59969"/>
              </a:xfrm>
              <a:custGeom>
                <a:avLst/>
                <a:gdLst/>
                <a:ahLst/>
                <a:cxnLst/>
                <a:rect l="l" t="t" r="r" b="b"/>
                <a:pathLst>
                  <a:path w="1146" h="1100" extrusionOk="0">
                    <a:moveTo>
                      <a:pt x="886" y="1"/>
                    </a:moveTo>
                    <a:cubicBezTo>
                      <a:pt x="772" y="7"/>
                      <a:pt x="684" y="89"/>
                      <a:pt x="589" y="146"/>
                    </a:cubicBezTo>
                    <a:cubicBezTo>
                      <a:pt x="367" y="304"/>
                      <a:pt x="177" y="519"/>
                      <a:pt x="83" y="779"/>
                    </a:cubicBezTo>
                    <a:cubicBezTo>
                      <a:pt x="45" y="899"/>
                      <a:pt x="45" y="861"/>
                      <a:pt x="13" y="962"/>
                    </a:cubicBezTo>
                    <a:cubicBezTo>
                      <a:pt x="1" y="1044"/>
                      <a:pt x="81" y="1099"/>
                      <a:pt x="154" y="1099"/>
                    </a:cubicBezTo>
                    <a:cubicBezTo>
                      <a:pt x="195" y="1099"/>
                      <a:pt x="233" y="1083"/>
                      <a:pt x="253" y="1045"/>
                    </a:cubicBezTo>
                    <a:cubicBezTo>
                      <a:pt x="304" y="956"/>
                      <a:pt x="519" y="741"/>
                      <a:pt x="665" y="602"/>
                    </a:cubicBezTo>
                    <a:cubicBezTo>
                      <a:pt x="798" y="462"/>
                      <a:pt x="854" y="481"/>
                      <a:pt x="1044" y="323"/>
                    </a:cubicBezTo>
                    <a:cubicBezTo>
                      <a:pt x="1146" y="203"/>
                      <a:pt x="1044" y="1"/>
                      <a:pt x="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6;p40">
                <a:extLst>
                  <a:ext uri="{FF2B5EF4-FFF2-40B4-BE49-F238E27FC236}">
                    <a16:creationId xmlns:a16="http://schemas.microsoft.com/office/drawing/2014/main" id="{4B95881D-3398-4D3C-A02B-537D38F4C3A7}"/>
                  </a:ext>
                </a:extLst>
              </p:cNvPr>
              <p:cNvSpPr/>
              <p:nvPr/>
            </p:nvSpPr>
            <p:spPr>
              <a:xfrm>
                <a:off x="323078" y="1324654"/>
                <a:ext cx="82485" cy="58061"/>
              </a:xfrm>
              <a:custGeom>
                <a:avLst/>
                <a:gdLst/>
                <a:ahLst/>
                <a:cxnLst/>
                <a:rect l="l" t="t" r="r" b="b"/>
                <a:pathLst>
                  <a:path w="1513" h="1065" extrusionOk="0">
                    <a:moveTo>
                      <a:pt x="248" y="0"/>
                    </a:moveTo>
                    <a:cubicBezTo>
                      <a:pt x="232" y="0"/>
                      <a:pt x="214" y="2"/>
                      <a:pt x="197" y="7"/>
                    </a:cubicBezTo>
                    <a:cubicBezTo>
                      <a:pt x="32" y="39"/>
                      <a:pt x="0" y="279"/>
                      <a:pt x="152" y="362"/>
                    </a:cubicBezTo>
                    <a:cubicBezTo>
                      <a:pt x="551" y="539"/>
                      <a:pt x="855" y="735"/>
                      <a:pt x="1032" y="868"/>
                    </a:cubicBezTo>
                    <a:cubicBezTo>
                      <a:pt x="1057" y="887"/>
                      <a:pt x="1101" y="925"/>
                      <a:pt x="1114" y="938"/>
                    </a:cubicBezTo>
                    <a:cubicBezTo>
                      <a:pt x="1184" y="988"/>
                      <a:pt x="1222" y="1064"/>
                      <a:pt x="1304" y="1064"/>
                    </a:cubicBezTo>
                    <a:cubicBezTo>
                      <a:pt x="1513" y="1039"/>
                      <a:pt x="1424" y="855"/>
                      <a:pt x="1354" y="792"/>
                    </a:cubicBezTo>
                    <a:cubicBezTo>
                      <a:pt x="1222" y="608"/>
                      <a:pt x="1171" y="545"/>
                      <a:pt x="1063" y="444"/>
                    </a:cubicBezTo>
                    <a:cubicBezTo>
                      <a:pt x="975" y="349"/>
                      <a:pt x="741" y="197"/>
                      <a:pt x="500" y="96"/>
                    </a:cubicBezTo>
                    <a:cubicBezTo>
                      <a:pt x="420" y="64"/>
                      <a:pt x="340"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77;p40">
                <a:extLst>
                  <a:ext uri="{FF2B5EF4-FFF2-40B4-BE49-F238E27FC236}">
                    <a16:creationId xmlns:a16="http://schemas.microsoft.com/office/drawing/2014/main" id="{B739D0B4-0BE2-4030-9ABA-F6F5BA2BE1FD}"/>
                  </a:ext>
                </a:extLst>
              </p:cNvPr>
              <p:cNvSpPr/>
              <p:nvPr/>
            </p:nvSpPr>
            <p:spPr>
              <a:xfrm>
                <a:off x="64878" y="1453209"/>
                <a:ext cx="52282" cy="94642"/>
              </a:xfrm>
              <a:custGeom>
                <a:avLst/>
                <a:gdLst/>
                <a:ahLst/>
                <a:cxnLst/>
                <a:rect l="l" t="t" r="r" b="b"/>
                <a:pathLst>
                  <a:path w="959" h="1736" extrusionOk="0">
                    <a:moveTo>
                      <a:pt x="129" y="1"/>
                    </a:moveTo>
                    <a:cubicBezTo>
                      <a:pt x="61" y="1"/>
                      <a:pt x="1" y="85"/>
                      <a:pt x="41" y="149"/>
                    </a:cubicBezTo>
                    <a:cubicBezTo>
                      <a:pt x="124" y="307"/>
                      <a:pt x="231" y="471"/>
                      <a:pt x="389" y="566"/>
                    </a:cubicBezTo>
                    <a:cubicBezTo>
                      <a:pt x="307" y="813"/>
                      <a:pt x="313" y="889"/>
                      <a:pt x="307" y="1161"/>
                    </a:cubicBezTo>
                    <a:cubicBezTo>
                      <a:pt x="313" y="1313"/>
                      <a:pt x="313" y="1471"/>
                      <a:pt x="402" y="1598"/>
                    </a:cubicBezTo>
                    <a:cubicBezTo>
                      <a:pt x="440" y="1674"/>
                      <a:pt x="530" y="1735"/>
                      <a:pt x="625" y="1735"/>
                    </a:cubicBezTo>
                    <a:cubicBezTo>
                      <a:pt x="703" y="1735"/>
                      <a:pt x="785" y="1694"/>
                      <a:pt x="845" y="1585"/>
                    </a:cubicBezTo>
                    <a:cubicBezTo>
                      <a:pt x="946" y="1345"/>
                      <a:pt x="915" y="1294"/>
                      <a:pt x="940" y="1092"/>
                    </a:cubicBezTo>
                    <a:cubicBezTo>
                      <a:pt x="946" y="870"/>
                      <a:pt x="959" y="604"/>
                      <a:pt x="813" y="427"/>
                    </a:cubicBezTo>
                    <a:cubicBezTo>
                      <a:pt x="755" y="372"/>
                      <a:pt x="691" y="344"/>
                      <a:pt x="630" y="344"/>
                    </a:cubicBezTo>
                    <a:cubicBezTo>
                      <a:pt x="593" y="344"/>
                      <a:pt x="556" y="355"/>
                      <a:pt x="522" y="377"/>
                    </a:cubicBezTo>
                    <a:cubicBezTo>
                      <a:pt x="516" y="377"/>
                      <a:pt x="503" y="383"/>
                      <a:pt x="497" y="396"/>
                    </a:cubicBezTo>
                    <a:cubicBezTo>
                      <a:pt x="465" y="377"/>
                      <a:pt x="434" y="364"/>
                      <a:pt x="408" y="339"/>
                    </a:cubicBezTo>
                    <a:cubicBezTo>
                      <a:pt x="370" y="313"/>
                      <a:pt x="370" y="313"/>
                      <a:pt x="332" y="263"/>
                    </a:cubicBezTo>
                    <a:cubicBezTo>
                      <a:pt x="263" y="180"/>
                      <a:pt x="244" y="54"/>
                      <a:pt x="149" y="3"/>
                    </a:cubicBezTo>
                    <a:cubicBezTo>
                      <a:pt x="142" y="2"/>
                      <a:pt x="136"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8;p40">
                <a:extLst>
                  <a:ext uri="{FF2B5EF4-FFF2-40B4-BE49-F238E27FC236}">
                    <a16:creationId xmlns:a16="http://schemas.microsoft.com/office/drawing/2014/main" id="{B6581161-FB83-40E3-9D74-5ED70486ABEA}"/>
                  </a:ext>
                </a:extLst>
              </p:cNvPr>
              <p:cNvSpPr/>
              <p:nvPr/>
            </p:nvSpPr>
            <p:spPr>
              <a:xfrm>
                <a:off x="320843" y="1453209"/>
                <a:ext cx="52282" cy="94642"/>
              </a:xfrm>
              <a:custGeom>
                <a:avLst/>
                <a:gdLst/>
                <a:ahLst/>
                <a:cxnLst/>
                <a:rect l="l" t="t" r="r" b="b"/>
                <a:pathLst>
                  <a:path w="959" h="1736" extrusionOk="0">
                    <a:moveTo>
                      <a:pt x="123" y="1"/>
                    </a:moveTo>
                    <a:cubicBezTo>
                      <a:pt x="55" y="1"/>
                      <a:pt x="0" y="85"/>
                      <a:pt x="35" y="149"/>
                    </a:cubicBezTo>
                    <a:cubicBezTo>
                      <a:pt x="130" y="307"/>
                      <a:pt x="231" y="471"/>
                      <a:pt x="389" y="566"/>
                    </a:cubicBezTo>
                    <a:cubicBezTo>
                      <a:pt x="313" y="813"/>
                      <a:pt x="320" y="895"/>
                      <a:pt x="313" y="1161"/>
                    </a:cubicBezTo>
                    <a:cubicBezTo>
                      <a:pt x="320" y="1313"/>
                      <a:pt x="320" y="1471"/>
                      <a:pt x="408" y="1598"/>
                    </a:cubicBezTo>
                    <a:cubicBezTo>
                      <a:pt x="447" y="1674"/>
                      <a:pt x="534" y="1735"/>
                      <a:pt x="628" y="1735"/>
                    </a:cubicBezTo>
                    <a:cubicBezTo>
                      <a:pt x="706" y="1735"/>
                      <a:pt x="788" y="1694"/>
                      <a:pt x="851" y="1585"/>
                    </a:cubicBezTo>
                    <a:cubicBezTo>
                      <a:pt x="953" y="1345"/>
                      <a:pt x="921" y="1294"/>
                      <a:pt x="946" y="1092"/>
                    </a:cubicBezTo>
                    <a:cubicBezTo>
                      <a:pt x="953" y="870"/>
                      <a:pt x="959" y="604"/>
                      <a:pt x="820" y="427"/>
                    </a:cubicBezTo>
                    <a:cubicBezTo>
                      <a:pt x="761" y="373"/>
                      <a:pt x="696" y="347"/>
                      <a:pt x="633" y="347"/>
                    </a:cubicBezTo>
                    <a:cubicBezTo>
                      <a:pt x="594" y="347"/>
                      <a:pt x="556" y="357"/>
                      <a:pt x="522" y="377"/>
                    </a:cubicBezTo>
                    <a:cubicBezTo>
                      <a:pt x="516" y="377"/>
                      <a:pt x="510" y="389"/>
                      <a:pt x="503" y="396"/>
                    </a:cubicBezTo>
                    <a:cubicBezTo>
                      <a:pt x="472" y="377"/>
                      <a:pt x="440" y="364"/>
                      <a:pt x="415" y="339"/>
                    </a:cubicBezTo>
                    <a:cubicBezTo>
                      <a:pt x="377" y="313"/>
                      <a:pt x="377" y="313"/>
                      <a:pt x="326" y="263"/>
                    </a:cubicBezTo>
                    <a:cubicBezTo>
                      <a:pt x="263" y="180"/>
                      <a:pt x="238" y="54"/>
                      <a:pt x="143" y="3"/>
                    </a:cubicBezTo>
                    <a:cubicBezTo>
                      <a:pt x="136" y="2"/>
                      <a:pt x="129"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9;p40">
                <a:extLst>
                  <a:ext uri="{FF2B5EF4-FFF2-40B4-BE49-F238E27FC236}">
                    <a16:creationId xmlns:a16="http://schemas.microsoft.com/office/drawing/2014/main" id="{C29ECDC8-8685-40B7-A898-A9CA95A17576}"/>
                  </a:ext>
                </a:extLst>
              </p:cNvPr>
              <p:cNvSpPr/>
              <p:nvPr/>
            </p:nvSpPr>
            <p:spPr>
              <a:xfrm>
                <a:off x="179585" y="1579638"/>
                <a:ext cx="382" cy="382"/>
              </a:xfrm>
              <a:custGeom>
                <a:avLst/>
                <a:gdLst/>
                <a:ahLst/>
                <a:cxnLst/>
                <a:rect l="l" t="t" r="r" b="b"/>
                <a:pathLst>
                  <a:path w="7" h="7" extrusionOk="0">
                    <a:moveTo>
                      <a:pt x="0" y="0"/>
                    </a:moveTo>
                    <a:lnTo>
                      <a:pt x="0" y="6"/>
                    </a:lnTo>
                    <a:cubicBezTo>
                      <a:pt x="6" y="6"/>
                      <a:pt x="0" y="0"/>
                      <a:pt x="0"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80;p40">
                <a:extLst>
                  <a:ext uri="{FF2B5EF4-FFF2-40B4-BE49-F238E27FC236}">
                    <a16:creationId xmlns:a16="http://schemas.microsoft.com/office/drawing/2014/main" id="{B22274A9-CEF4-4CFE-ABA4-1DB304DCE96C}"/>
                  </a:ext>
                </a:extLst>
              </p:cNvPr>
              <p:cNvSpPr/>
              <p:nvPr/>
            </p:nvSpPr>
            <p:spPr>
              <a:xfrm>
                <a:off x="154016" y="1553687"/>
                <a:ext cx="50102" cy="49393"/>
              </a:xfrm>
              <a:custGeom>
                <a:avLst/>
                <a:gdLst/>
                <a:ahLst/>
                <a:cxnLst/>
                <a:rect l="l" t="t" r="r" b="b"/>
                <a:pathLst>
                  <a:path w="919" h="906" extrusionOk="0">
                    <a:moveTo>
                      <a:pt x="533" y="894"/>
                    </a:moveTo>
                    <a:lnTo>
                      <a:pt x="533" y="894"/>
                    </a:lnTo>
                    <a:cubicBezTo>
                      <a:pt x="535" y="896"/>
                      <a:pt x="541" y="900"/>
                      <a:pt x="551" y="900"/>
                    </a:cubicBezTo>
                    <a:cubicBezTo>
                      <a:pt x="545" y="898"/>
                      <a:pt x="539" y="896"/>
                      <a:pt x="533" y="894"/>
                    </a:cubicBezTo>
                    <a:close/>
                    <a:moveTo>
                      <a:pt x="493" y="0"/>
                    </a:moveTo>
                    <a:cubicBezTo>
                      <a:pt x="409" y="0"/>
                      <a:pt x="328" y="20"/>
                      <a:pt x="241" y="84"/>
                    </a:cubicBezTo>
                    <a:cubicBezTo>
                      <a:pt x="1" y="305"/>
                      <a:pt x="64" y="672"/>
                      <a:pt x="349" y="818"/>
                    </a:cubicBezTo>
                    <a:cubicBezTo>
                      <a:pt x="480" y="878"/>
                      <a:pt x="437" y="864"/>
                      <a:pt x="533" y="894"/>
                    </a:cubicBezTo>
                    <a:lnTo>
                      <a:pt x="533" y="894"/>
                    </a:lnTo>
                    <a:cubicBezTo>
                      <a:pt x="533" y="894"/>
                      <a:pt x="532" y="894"/>
                      <a:pt x="532" y="894"/>
                    </a:cubicBezTo>
                    <a:lnTo>
                      <a:pt x="532" y="894"/>
                    </a:lnTo>
                    <a:cubicBezTo>
                      <a:pt x="550" y="898"/>
                      <a:pt x="576" y="905"/>
                      <a:pt x="599" y="905"/>
                    </a:cubicBezTo>
                    <a:cubicBezTo>
                      <a:pt x="610" y="905"/>
                      <a:pt x="619" y="904"/>
                      <a:pt x="627" y="900"/>
                    </a:cubicBezTo>
                    <a:cubicBezTo>
                      <a:pt x="760" y="868"/>
                      <a:pt x="773" y="679"/>
                      <a:pt x="646" y="622"/>
                    </a:cubicBezTo>
                    <a:cubicBezTo>
                      <a:pt x="570" y="565"/>
                      <a:pt x="570" y="590"/>
                      <a:pt x="488" y="495"/>
                    </a:cubicBezTo>
                    <a:cubicBezTo>
                      <a:pt x="474" y="481"/>
                      <a:pt x="471" y="471"/>
                      <a:pt x="470" y="471"/>
                    </a:cubicBezTo>
                    <a:cubicBezTo>
                      <a:pt x="469" y="471"/>
                      <a:pt x="469" y="473"/>
                      <a:pt x="469" y="476"/>
                    </a:cubicBezTo>
                    <a:lnTo>
                      <a:pt x="469" y="463"/>
                    </a:lnTo>
                    <a:cubicBezTo>
                      <a:pt x="469" y="463"/>
                      <a:pt x="469" y="457"/>
                      <a:pt x="463" y="444"/>
                    </a:cubicBezTo>
                    <a:cubicBezTo>
                      <a:pt x="463" y="432"/>
                      <a:pt x="456" y="419"/>
                      <a:pt x="456" y="400"/>
                    </a:cubicBezTo>
                    <a:lnTo>
                      <a:pt x="456" y="337"/>
                    </a:lnTo>
                    <a:cubicBezTo>
                      <a:pt x="456" y="331"/>
                      <a:pt x="456" y="331"/>
                      <a:pt x="463" y="324"/>
                    </a:cubicBezTo>
                    <a:cubicBezTo>
                      <a:pt x="469" y="305"/>
                      <a:pt x="475" y="299"/>
                      <a:pt x="488" y="286"/>
                    </a:cubicBezTo>
                    <a:lnTo>
                      <a:pt x="494" y="274"/>
                    </a:lnTo>
                    <a:cubicBezTo>
                      <a:pt x="494" y="274"/>
                      <a:pt x="501" y="274"/>
                      <a:pt x="501" y="267"/>
                    </a:cubicBezTo>
                    <a:cubicBezTo>
                      <a:pt x="596" y="242"/>
                      <a:pt x="532" y="248"/>
                      <a:pt x="621" y="242"/>
                    </a:cubicBezTo>
                    <a:lnTo>
                      <a:pt x="659" y="242"/>
                    </a:lnTo>
                    <a:cubicBezTo>
                      <a:pt x="698" y="251"/>
                      <a:pt x="740" y="268"/>
                      <a:pt x="781" y="268"/>
                    </a:cubicBezTo>
                    <a:cubicBezTo>
                      <a:pt x="800" y="268"/>
                      <a:pt x="818" y="265"/>
                      <a:pt x="836" y="255"/>
                    </a:cubicBezTo>
                    <a:cubicBezTo>
                      <a:pt x="918" y="204"/>
                      <a:pt x="899" y="71"/>
                      <a:pt x="811" y="46"/>
                    </a:cubicBezTo>
                    <a:cubicBezTo>
                      <a:pt x="694" y="29"/>
                      <a:pt x="592" y="0"/>
                      <a:pt x="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81;p40">
                <a:extLst>
                  <a:ext uri="{FF2B5EF4-FFF2-40B4-BE49-F238E27FC236}">
                    <a16:creationId xmlns:a16="http://schemas.microsoft.com/office/drawing/2014/main" id="{CD7D88C7-A7B3-4937-9990-DD671C7D0FFE}"/>
                  </a:ext>
                </a:extLst>
              </p:cNvPr>
              <p:cNvSpPr/>
              <p:nvPr/>
            </p:nvSpPr>
            <p:spPr>
              <a:xfrm>
                <a:off x="276138" y="1607552"/>
                <a:ext cx="436" cy="55"/>
              </a:xfrm>
              <a:custGeom>
                <a:avLst/>
                <a:gdLst/>
                <a:ahLst/>
                <a:cxnLst/>
                <a:rect l="l" t="t" r="r" b="b"/>
                <a:pathLst>
                  <a:path w="8" h="1" extrusionOk="0">
                    <a:moveTo>
                      <a:pt x="7" y="1"/>
                    </a:moveTo>
                    <a:lnTo>
                      <a:pt x="7" y="1"/>
                    </a:lnTo>
                    <a:cubicBezTo>
                      <a:pt x="1" y="1"/>
                      <a:pt x="1" y="1"/>
                      <a:pt x="7"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82;p40">
                <a:extLst>
                  <a:ext uri="{FF2B5EF4-FFF2-40B4-BE49-F238E27FC236}">
                    <a16:creationId xmlns:a16="http://schemas.microsoft.com/office/drawing/2014/main" id="{D85F2791-9FC0-43D0-A3E5-62AAA7E44A35}"/>
                  </a:ext>
                </a:extLst>
              </p:cNvPr>
              <p:cNvSpPr/>
              <p:nvPr/>
            </p:nvSpPr>
            <p:spPr>
              <a:xfrm>
                <a:off x="166119" y="1591796"/>
                <a:ext cx="152540" cy="155157"/>
              </a:xfrm>
              <a:custGeom>
                <a:avLst/>
                <a:gdLst/>
                <a:ahLst/>
                <a:cxnLst/>
                <a:rect l="l" t="t" r="r" b="b"/>
                <a:pathLst>
                  <a:path w="2798" h="2846" extrusionOk="0">
                    <a:moveTo>
                      <a:pt x="2557" y="378"/>
                    </a:moveTo>
                    <a:lnTo>
                      <a:pt x="2557" y="378"/>
                    </a:lnTo>
                    <a:cubicBezTo>
                      <a:pt x="2544" y="568"/>
                      <a:pt x="2481" y="796"/>
                      <a:pt x="2411" y="1030"/>
                    </a:cubicBezTo>
                    <a:lnTo>
                      <a:pt x="2411" y="1043"/>
                    </a:lnTo>
                    <a:cubicBezTo>
                      <a:pt x="2380" y="1026"/>
                      <a:pt x="2345" y="1020"/>
                      <a:pt x="2309" y="1020"/>
                    </a:cubicBezTo>
                    <a:cubicBezTo>
                      <a:pt x="2247" y="1020"/>
                      <a:pt x="2180" y="1037"/>
                      <a:pt x="2120" y="1049"/>
                    </a:cubicBezTo>
                    <a:cubicBezTo>
                      <a:pt x="1823" y="1119"/>
                      <a:pt x="1551" y="1264"/>
                      <a:pt x="1304" y="1441"/>
                    </a:cubicBezTo>
                    <a:cubicBezTo>
                      <a:pt x="1215" y="1517"/>
                      <a:pt x="1127" y="1593"/>
                      <a:pt x="1057" y="1688"/>
                    </a:cubicBezTo>
                    <a:cubicBezTo>
                      <a:pt x="968" y="1410"/>
                      <a:pt x="874" y="1125"/>
                      <a:pt x="779" y="935"/>
                    </a:cubicBezTo>
                    <a:cubicBezTo>
                      <a:pt x="918" y="935"/>
                      <a:pt x="1070" y="922"/>
                      <a:pt x="1215" y="903"/>
                    </a:cubicBezTo>
                    <a:cubicBezTo>
                      <a:pt x="1690" y="859"/>
                      <a:pt x="2164" y="714"/>
                      <a:pt x="2525" y="397"/>
                    </a:cubicBezTo>
                    <a:cubicBezTo>
                      <a:pt x="2531" y="391"/>
                      <a:pt x="2538" y="385"/>
                      <a:pt x="2557" y="378"/>
                    </a:cubicBezTo>
                    <a:close/>
                    <a:moveTo>
                      <a:pt x="2237" y="1282"/>
                    </a:moveTo>
                    <a:cubicBezTo>
                      <a:pt x="2267" y="1282"/>
                      <a:pt x="2291" y="1283"/>
                      <a:pt x="2304" y="1283"/>
                    </a:cubicBezTo>
                    <a:cubicBezTo>
                      <a:pt x="2310" y="1283"/>
                      <a:pt x="2316" y="1283"/>
                      <a:pt x="2329" y="1296"/>
                    </a:cubicBezTo>
                    <a:cubicBezTo>
                      <a:pt x="2171" y="1770"/>
                      <a:pt x="1899" y="2295"/>
                      <a:pt x="1728" y="2454"/>
                    </a:cubicBezTo>
                    <a:cubicBezTo>
                      <a:pt x="1646" y="2511"/>
                      <a:pt x="1690" y="2511"/>
                      <a:pt x="1576" y="2536"/>
                    </a:cubicBezTo>
                    <a:cubicBezTo>
                      <a:pt x="1392" y="2492"/>
                      <a:pt x="1190" y="2175"/>
                      <a:pt x="1146" y="1998"/>
                    </a:cubicBezTo>
                    <a:lnTo>
                      <a:pt x="1127" y="1928"/>
                    </a:lnTo>
                    <a:cubicBezTo>
                      <a:pt x="1323" y="1587"/>
                      <a:pt x="1797" y="1340"/>
                      <a:pt x="2076" y="1296"/>
                    </a:cubicBezTo>
                    <a:cubicBezTo>
                      <a:pt x="2133" y="1284"/>
                      <a:pt x="2192" y="1282"/>
                      <a:pt x="2237" y="1282"/>
                    </a:cubicBezTo>
                    <a:close/>
                    <a:moveTo>
                      <a:pt x="2648" y="0"/>
                    </a:moveTo>
                    <a:cubicBezTo>
                      <a:pt x="2625" y="0"/>
                      <a:pt x="2602" y="6"/>
                      <a:pt x="2582" y="18"/>
                    </a:cubicBezTo>
                    <a:cubicBezTo>
                      <a:pt x="2506" y="74"/>
                      <a:pt x="2487" y="93"/>
                      <a:pt x="2361" y="157"/>
                    </a:cubicBezTo>
                    <a:cubicBezTo>
                      <a:pt x="2348" y="157"/>
                      <a:pt x="2342" y="163"/>
                      <a:pt x="2335" y="163"/>
                    </a:cubicBezTo>
                    <a:cubicBezTo>
                      <a:pt x="2284" y="183"/>
                      <a:pt x="2234" y="200"/>
                      <a:pt x="2183" y="222"/>
                    </a:cubicBezTo>
                    <a:lnTo>
                      <a:pt x="2183" y="222"/>
                    </a:lnTo>
                    <a:cubicBezTo>
                      <a:pt x="2181" y="222"/>
                      <a:pt x="2174" y="225"/>
                      <a:pt x="2158" y="233"/>
                    </a:cubicBezTo>
                    <a:cubicBezTo>
                      <a:pt x="2139" y="239"/>
                      <a:pt x="2082" y="264"/>
                      <a:pt x="2057" y="271"/>
                    </a:cubicBezTo>
                    <a:cubicBezTo>
                      <a:pt x="2050" y="271"/>
                      <a:pt x="2044" y="283"/>
                      <a:pt x="2032" y="283"/>
                    </a:cubicBezTo>
                    <a:cubicBezTo>
                      <a:pt x="2044" y="283"/>
                      <a:pt x="2050" y="271"/>
                      <a:pt x="2050" y="271"/>
                    </a:cubicBezTo>
                    <a:lnTo>
                      <a:pt x="2050" y="271"/>
                    </a:lnTo>
                    <a:cubicBezTo>
                      <a:pt x="2044" y="271"/>
                      <a:pt x="2032" y="283"/>
                      <a:pt x="2019" y="283"/>
                    </a:cubicBezTo>
                    <a:lnTo>
                      <a:pt x="2013" y="283"/>
                    </a:lnTo>
                    <a:cubicBezTo>
                      <a:pt x="1671" y="441"/>
                      <a:pt x="943" y="644"/>
                      <a:pt x="564" y="682"/>
                    </a:cubicBezTo>
                    <a:cubicBezTo>
                      <a:pt x="502" y="696"/>
                      <a:pt x="450" y="701"/>
                      <a:pt x="403" y="701"/>
                    </a:cubicBezTo>
                    <a:cubicBezTo>
                      <a:pt x="306" y="701"/>
                      <a:pt x="229" y="680"/>
                      <a:pt x="127" y="676"/>
                    </a:cubicBezTo>
                    <a:cubicBezTo>
                      <a:pt x="19" y="682"/>
                      <a:pt x="0" y="865"/>
                      <a:pt x="114" y="891"/>
                    </a:cubicBezTo>
                    <a:cubicBezTo>
                      <a:pt x="203" y="903"/>
                      <a:pt x="285" y="922"/>
                      <a:pt x="367" y="929"/>
                    </a:cubicBezTo>
                    <a:cubicBezTo>
                      <a:pt x="367" y="948"/>
                      <a:pt x="374" y="954"/>
                      <a:pt x="374" y="960"/>
                    </a:cubicBezTo>
                    <a:cubicBezTo>
                      <a:pt x="374" y="979"/>
                      <a:pt x="380" y="992"/>
                      <a:pt x="386" y="1011"/>
                    </a:cubicBezTo>
                    <a:lnTo>
                      <a:pt x="386" y="1024"/>
                    </a:lnTo>
                    <a:cubicBezTo>
                      <a:pt x="431" y="1157"/>
                      <a:pt x="526" y="1372"/>
                      <a:pt x="595" y="1549"/>
                    </a:cubicBezTo>
                    <a:cubicBezTo>
                      <a:pt x="696" y="1777"/>
                      <a:pt x="975" y="2606"/>
                      <a:pt x="1519" y="2821"/>
                    </a:cubicBezTo>
                    <a:cubicBezTo>
                      <a:pt x="1574" y="2838"/>
                      <a:pt x="1627" y="2846"/>
                      <a:pt x="1677" y="2846"/>
                    </a:cubicBezTo>
                    <a:cubicBezTo>
                      <a:pt x="2223" y="2846"/>
                      <a:pt x="2501" y="1894"/>
                      <a:pt x="2652" y="1106"/>
                    </a:cubicBezTo>
                    <a:cubicBezTo>
                      <a:pt x="2709" y="745"/>
                      <a:pt x="2797" y="517"/>
                      <a:pt x="2759" y="195"/>
                    </a:cubicBezTo>
                    <a:cubicBezTo>
                      <a:pt x="2772" y="169"/>
                      <a:pt x="2778" y="144"/>
                      <a:pt x="2778" y="112"/>
                    </a:cubicBezTo>
                    <a:cubicBezTo>
                      <a:pt x="2774" y="43"/>
                      <a:pt x="2711" y="0"/>
                      <a:pt x="2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83;p40">
                <a:extLst>
                  <a:ext uri="{FF2B5EF4-FFF2-40B4-BE49-F238E27FC236}">
                    <a16:creationId xmlns:a16="http://schemas.microsoft.com/office/drawing/2014/main" id="{6B0285C3-5A7A-441B-BE69-28DC7EC9251D}"/>
                  </a:ext>
                </a:extLst>
              </p:cNvPr>
              <p:cNvSpPr/>
              <p:nvPr/>
            </p:nvSpPr>
            <p:spPr>
              <a:xfrm>
                <a:off x="277719" y="1606189"/>
                <a:ext cx="1963" cy="600"/>
              </a:xfrm>
              <a:custGeom>
                <a:avLst/>
                <a:gdLst/>
                <a:ahLst/>
                <a:cxnLst/>
                <a:rect l="l" t="t" r="r" b="b"/>
                <a:pathLst>
                  <a:path w="36" h="11" extrusionOk="0">
                    <a:moveTo>
                      <a:pt x="35" y="0"/>
                    </a:moveTo>
                    <a:lnTo>
                      <a:pt x="35" y="0"/>
                    </a:lnTo>
                    <a:cubicBezTo>
                      <a:pt x="33" y="0"/>
                      <a:pt x="32" y="1"/>
                      <a:pt x="31" y="1"/>
                    </a:cubicBezTo>
                    <a:lnTo>
                      <a:pt x="31" y="1"/>
                    </a:lnTo>
                    <a:cubicBezTo>
                      <a:pt x="32" y="1"/>
                      <a:pt x="34" y="1"/>
                      <a:pt x="35" y="0"/>
                    </a:cubicBezTo>
                    <a:close/>
                    <a:moveTo>
                      <a:pt x="31" y="1"/>
                    </a:moveTo>
                    <a:cubicBezTo>
                      <a:pt x="8" y="8"/>
                      <a:pt x="1" y="11"/>
                      <a:pt x="3" y="11"/>
                    </a:cubicBezTo>
                    <a:cubicBezTo>
                      <a:pt x="5" y="11"/>
                      <a:pt x="12" y="9"/>
                      <a:pt x="22" y="7"/>
                    </a:cubicBezTo>
                    <a:cubicBezTo>
                      <a:pt x="27" y="7"/>
                      <a:pt x="28" y="3"/>
                      <a:pt x="31"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84;p40">
                <a:extLst>
                  <a:ext uri="{FF2B5EF4-FFF2-40B4-BE49-F238E27FC236}">
                    <a16:creationId xmlns:a16="http://schemas.microsoft.com/office/drawing/2014/main" id="{A04B3B86-4AE8-40AF-B82D-25F719D1F763}"/>
                  </a:ext>
                </a:extLst>
              </p:cNvPr>
              <p:cNvSpPr/>
              <p:nvPr/>
            </p:nvSpPr>
            <p:spPr>
              <a:xfrm>
                <a:off x="278918" y="1606516"/>
                <a:ext cx="55" cy="55"/>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85;p40">
                <a:extLst>
                  <a:ext uri="{FF2B5EF4-FFF2-40B4-BE49-F238E27FC236}">
                    <a16:creationId xmlns:a16="http://schemas.microsoft.com/office/drawing/2014/main" id="{34C5DC41-671B-4CAE-9720-E6794B5AD04D}"/>
                  </a:ext>
                </a:extLst>
              </p:cNvPr>
              <p:cNvSpPr/>
              <p:nvPr/>
            </p:nvSpPr>
            <p:spPr>
              <a:xfrm>
                <a:off x="367565" y="2175745"/>
                <a:ext cx="25950" cy="76979"/>
              </a:xfrm>
              <a:custGeom>
                <a:avLst/>
                <a:gdLst/>
                <a:ahLst/>
                <a:cxnLst/>
                <a:rect l="l" t="t" r="r" b="b"/>
                <a:pathLst>
                  <a:path w="476" h="1412" extrusionOk="0">
                    <a:moveTo>
                      <a:pt x="1" y="0"/>
                    </a:moveTo>
                    <a:cubicBezTo>
                      <a:pt x="13" y="456"/>
                      <a:pt x="39" y="892"/>
                      <a:pt x="70" y="1348"/>
                    </a:cubicBezTo>
                    <a:cubicBezTo>
                      <a:pt x="96" y="1348"/>
                      <a:pt x="108" y="1354"/>
                      <a:pt x="134" y="1354"/>
                    </a:cubicBezTo>
                    <a:lnTo>
                      <a:pt x="134" y="1361"/>
                    </a:lnTo>
                    <a:cubicBezTo>
                      <a:pt x="247" y="1380"/>
                      <a:pt x="355" y="1392"/>
                      <a:pt x="475" y="1411"/>
                    </a:cubicBezTo>
                    <a:cubicBezTo>
                      <a:pt x="418" y="1285"/>
                      <a:pt x="368" y="1139"/>
                      <a:pt x="298" y="981"/>
                    </a:cubicBezTo>
                    <a:cubicBezTo>
                      <a:pt x="184" y="658"/>
                      <a:pt x="89" y="335"/>
                      <a:pt x="1" y="0"/>
                    </a:cubicBezTo>
                    <a:close/>
                  </a:path>
                </a:pathLst>
              </a:custGeom>
              <a:solidFill>
                <a:srgbClr val="373935">
                  <a:alpha val="32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86;p40">
                <a:extLst>
                  <a:ext uri="{FF2B5EF4-FFF2-40B4-BE49-F238E27FC236}">
                    <a16:creationId xmlns:a16="http://schemas.microsoft.com/office/drawing/2014/main" id="{26A3BFBC-DBA8-45F2-8FF3-E2D6DF66BDBF}"/>
                  </a:ext>
                </a:extLst>
              </p:cNvPr>
              <p:cNvSpPr/>
              <p:nvPr/>
            </p:nvSpPr>
            <p:spPr>
              <a:xfrm>
                <a:off x="412053" y="3023673"/>
                <a:ext cx="95297" cy="22461"/>
              </a:xfrm>
              <a:custGeom>
                <a:avLst/>
                <a:gdLst/>
                <a:ahLst/>
                <a:cxnLst/>
                <a:rect l="l" t="t" r="r" b="b"/>
                <a:pathLst>
                  <a:path w="1748" h="412" extrusionOk="0">
                    <a:moveTo>
                      <a:pt x="1747" y="0"/>
                    </a:moveTo>
                    <a:cubicBezTo>
                      <a:pt x="1735" y="0"/>
                      <a:pt x="1716" y="7"/>
                      <a:pt x="1703" y="7"/>
                    </a:cubicBezTo>
                    <a:lnTo>
                      <a:pt x="1671" y="7"/>
                    </a:lnTo>
                    <a:cubicBezTo>
                      <a:pt x="1165" y="89"/>
                      <a:pt x="646" y="102"/>
                      <a:pt x="134" y="108"/>
                    </a:cubicBezTo>
                    <a:cubicBezTo>
                      <a:pt x="96" y="215"/>
                      <a:pt x="45" y="317"/>
                      <a:pt x="1" y="412"/>
                    </a:cubicBezTo>
                    <a:cubicBezTo>
                      <a:pt x="634" y="386"/>
                      <a:pt x="1292" y="348"/>
                      <a:pt x="1545" y="323"/>
                    </a:cubicBezTo>
                    <a:lnTo>
                      <a:pt x="1545" y="323"/>
                    </a:lnTo>
                    <a:cubicBezTo>
                      <a:pt x="1516" y="324"/>
                      <a:pt x="1498" y="325"/>
                      <a:pt x="1488" y="325"/>
                    </a:cubicBezTo>
                    <a:cubicBezTo>
                      <a:pt x="1455" y="325"/>
                      <a:pt x="1506" y="317"/>
                      <a:pt x="1564" y="298"/>
                    </a:cubicBezTo>
                    <a:cubicBezTo>
                      <a:pt x="1583" y="291"/>
                      <a:pt x="1589" y="285"/>
                      <a:pt x="1608" y="279"/>
                    </a:cubicBezTo>
                    <a:cubicBezTo>
                      <a:pt x="1608" y="279"/>
                      <a:pt x="1608" y="266"/>
                      <a:pt x="1614" y="266"/>
                    </a:cubicBezTo>
                    <a:lnTo>
                      <a:pt x="1621" y="260"/>
                    </a:lnTo>
                    <a:lnTo>
                      <a:pt x="1678" y="203"/>
                    </a:lnTo>
                    <a:cubicBezTo>
                      <a:pt x="1690" y="190"/>
                      <a:pt x="1703" y="165"/>
                      <a:pt x="1709" y="152"/>
                    </a:cubicBezTo>
                    <a:cubicBezTo>
                      <a:pt x="1709" y="140"/>
                      <a:pt x="1716" y="133"/>
                      <a:pt x="1716" y="127"/>
                    </a:cubicBezTo>
                    <a:cubicBezTo>
                      <a:pt x="1735" y="89"/>
                      <a:pt x="1741" y="45"/>
                      <a:pt x="1747" y="0"/>
                    </a:cubicBezTo>
                    <a:close/>
                  </a:path>
                </a:pathLst>
              </a:custGeom>
              <a:solidFill>
                <a:srgbClr val="CB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87;p40">
                <a:extLst>
                  <a:ext uri="{FF2B5EF4-FFF2-40B4-BE49-F238E27FC236}">
                    <a16:creationId xmlns:a16="http://schemas.microsoft.com/office/drawing/2014/main" id="{1D4F8741-D119-4747-A3F2-5504BD0C4287}"/>
                  </a:ext>
                </a:extLst>
              </p:cNvPr>
              <p:cNvSpPr/>
              <p:nvPr/>
            </p:nvSpPr>
            <p:spPr>
              <a:xfrm>
                <a:off x="86413" y="3004319"/>
                <a:ext cx="96660" cy="15865"/>
              </a:xfrm>
              <a:custGeom>
                <a:avLst/>
                <a:gdLst/>
                <a:ahLst/>
                <a:cxnLst/>
                <a:rect l="l" t="t" r="r" b="b"/>
                <a:pathLst>
                  <a:path w="1773" h="291" extrusionOk="0">
                    <a:moveTo>
                      <a:pt x="292" y="1"/>
                    </a:moveTo>
                    <a:cubicBezTo>
                      <a:pt x="203" y="83"/>
                      <a:pt x="102" y="178"/>
                      <a:pt x="1" y="260"/>
                    </a:cubicBezTo>
                    <a:cubicBezTo>
                      <a:pt x="159" y="260"/>
                      <a:pt x="342" y="267"/>
                      <a:pt x="513" y="286"/>
                    </a:cubicBezTo>
                    <a:cubicBezTo>
                      <a:pt x="615" y="289"/>
                      <a:pt x="741" y="291"/>
                      <a:pt x="872" y="291"/>
                    </a:cubicBezTo>
                    <a:cubicBezTo>
                      <a:pt x="1230" y="291"/>
                      <a:pt x="1624" y="279"/>
                      <a:pt x="1652" y="260"/>
                    </a:cubicBezTo>
                    <a:cubicBezTo>
                      <a:pt x="1703" y="241"/>
                      <a:pt x="1741" y="203"/>
                      <a:pt x="1772" y="140"/>
                    </a:cubicBezTo>
                    <a:lnTo>
                      <a:pt x="1772" y="140"/>
                    </a:lnTo>
                    <a:cubicBezTo>
                      <a:pt x="1625" y="164"/>
                      <a:pt x="1490" y="174"/>
                      <a:pt x="1364" y="174"/>
                    </a:cubicBezTo>
                    <a:cubicBezTo>
                      <a:pt x="991" y="174"/>
                      <a:pt x="684" y="86"/>
                      <a:pt x="292" y="1"/>
                    </a:cubicBezTo>
                    <a:close/>
                  </a:path>
                </a:pathLst>
              </a:custGeom>
              <a:solidFill>
                <a:srgbClr val="CBE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288;p40">
              <a:extLst>
                <a:ext uri="{FF2B5EF4-FFF2-40B4-BE49-F238E27FC236}">
                  <a16:creationId xmlns:a16="http://schemas.microsoft.com/office/drawing/2014/main" id="{B6289EED-E91E-4D91-9F25-707085990B55}"/>
                </a:ext>
              </a:extLst>
            </p:cNvPr>
            <p:cNvSpPr/>
            <p:nvPr/>
          </p:nvSpPr>
          <p:spPr>
            <a:xfrm>
              <a:off x="1682946" y="1285873"/>
              <a:ext cx="571" cy="71"/>
            </a:xfrm>
            <a:custGeom>
              <a:avLst/>
              <a:gdLst/>
              <a:ahLst/>
              <a:cxnLst/>
              <a:rect l="l" t="t" r="r" b="b"/>
              <a:pathLst>
                <a:path w="8" h="1" extrusionOk="0">
                  <a:moveTo>
                    <a:pt x="1" y="0"/>
                  </a:moveTo>
                  <a:cubicBezTo>
                    <a:pt x="7" y="0"/>
                    <a:pt x="7" y="0"/>
                    <a:pt x="1" y="0"/>
                  </a:cubicBezTo>
                  <a:cubicBezTo>
                    <a:pt x="7" y="0"/>
                    <a:pt x="7" y="0"/>
                    <a:pt x="1"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9;p40">
              <a:extLst>
                <a:ext uri="{FF2B5EF4-FFF2-40B4-BE49-F238E27FC236}">
                  <a16:creationId xmlns:a16="http://schemas.microsoft.com/office/drawing/2014/main" id="{5F24D800-1EEE-4743-930E-7B0C36CCEA08}"/>
                </a:ext>
              </a:extLst>
            </p:cNvPr>
            <p:cNvSpPr/>
            <p:nvPr/>
          </p:nvSpPr>
          <p:spPr>
            <a:xfrm>
              <a:off x="810139" y="877888"/>
              <a:ext cx="999" cy="713"/>
            </a:xfrm>
            <a:custGeom>
              <a:avLst/>
              <a:gdLst/>
              <a:ahLst/>
              <a:cxnLst/>
              <a:rect l="l" t="t" r="r" b="b"/>
              <a:pathLst>
                <a:path w="14" h="10" extrusionOk="0">
                  <a:moveTo>
                    <a:pt x="0" y="0"/>
                  </a:moveTo>
                  <a:cubicBezTo>
                    <a:pt x="7" y="7"/>
                    <a:pt x="12" y="10"/>
                    <a:pt x="12" y="10"/>
                  </a:cubicBezTo>
                  <a:cubicBezTo>
                    <a:pt x="13" y="10"/>
                    <a:pt x="10" y="7"/>
                    <a:pt x="0"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0;p40">
              <a:extLst>
                <a:ext uri="{FF2B5EF4-FFF2-40B4-BE49-F238E27FC236}">
                  <a16:creationId xmlns:a16="http://schemas.microsoft.com/office/drawing/2014/main" id="{305231FD-AF7F-4E20-A5CB-DBEA5954970A}"/>
                </a:ext>
              </a:extLst>
            </p:cNvPr>
            <p:cNvSpPr/>
            <p:nvPr/>
          </p:nvSpPr>
          <p:spPr>
            <a:xfrm>
              <a:off x="901721" y="1148214"/>
              <a:ext cx="499" cy="785"/>
            </a:xfrm>
            <a:custGeom>
              <a:avLst/>
              <a:gdLst/>
              <a:ahLst/>
              <a:cxnLst/>
              <a:rect l="l" t="t" r="r" b="b"/>
              <a:pathLst>
                <a:path w="7" h="11" extrusionOk="0">
                  <a:moveTo>
                    <a:pt x="1" y="0"/>
                  </a:moveTo>
                  <a:lnTo>
                    <a:pt x="1" y="7"/>
                  </a:lnTo>
                  <a:cubicBezTo>
                    <a:pt x="4" y="9"/>
                    <a:pt x="5" y="11"/>
                    <a:pt x="6" y="11"/>
                  </a:cubicBezTo>
                  <a:cubicBezTo>
                    <a:pt x="6" y="11"/>
                    <a:pt x="5" y="8"/>
                    <a:pt x="1" y="0"/>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1;p40">
              <a:extLst>
                <a:ext uri="{FF2B5EF4-FFF2-40B4-BE49-F238E27FC236}">
                  <a16:creationId xmlns:a16="http://schemas.microsoft.com/office/drawing/2014/main" id="{AC118260-1D94-4893-8C48-40BF413E4D3D}"/>
                </a:ext>
              </a:extLst>
            </p:cNvPr>
            <p:cNvSpPr/>
            <p:nvPr/>
          </p:nvSpPr>
          <p:spPr>
            <a:xfrm>
              <a:off x="877399" y="1498425"/>
              <a:ext cx="499" cy="499"/>
            </a:xfrm>
            <a:custGeom>
              <a:avLst/>
              <a:gdLst/>
              <a:ahLst/>
              <a:cxnLst/>
              <a:rect l="l" t="t" r="r" b="b"/>
              <a:pathLst>
                <a:path w="7" h="7" extrusionOk="0">
                  <a:moveTo>
                    <a:pt x="0" y="1"/>
                  </a:moveTo>
                  <a:lnTo>
                    <a:pt x="0" y="1"/>
                  </a:lnTo>
                  <a:cubicBezTo>
                    <a:pt x="0" y="1"/>
                    <a:pt x="7" y="1"/>
                    <a:pt x="0" y="1"/>
                  </a:cubicBezTo>
                  <a:cubicBezTo>
                    <a:pt x="7" y="7"/>
                    <a:pt x="0" y="1"/>
                    <a:pt x="0"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2;p40">
              <a:extLst>
                <a:ext uri="{FF2B5EF4-FFF2-40B4-BE49-F238E27FC236}">
                  <a16:creationId xmlns:a16="http://schemas.microsoft.com/office/drawing/2014/main" id="{B3FE00EC-E002-4185-ACD5-8EA2AD1ACF1B}"/>
                </a:ext>
              </a:extLst>
            </p:cNvPr>
            <p:cNvSpPr/>
            <p:nvPr/>
          </p:nvSpPr>
          <p:spPr>
            <a:xfrm>
              <a:off x="1624317" y="2980582"/>
              <a:ext cx="71" cy="999"/>
            </a:xfrm>
            <a:custGeom>
              <a:avLst/>
              <a:gdLst/>
              <a:ahLst/>
              <a:cxnLst/>
              <a:rect l="l" t="t" r="r" b="b"/>
              <a:pathLst>
                <a:path w="1" h="14" extrusionOk="0">
                  <a:moveTo>
                    <a:pt x="0" y="13"/>
                  </a:moveTo>
                  <a:lnTo>
                    <a:pt x="0" y="0"/>
                  </a:lnTo>
                  <a:lnTo>
                    <a:pt x="0" y="13"/>
                  </a:ln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3;p40">
              <a:extLst>
                <a:ext uri="{FF2B5EF4-FFF2-40B4-BE49-F238E27FC236}">
                  <a16:creationId xmlns:a16="http://schemas.microsoft.com/office/drawing/2014/main" id="{6D1739C9-5AC0-4CE7-84FF-7AB6A1913A40}"/>
                </a:ext>
              </a:extLst>
            </p:cNvPr>
            <p:cNvSpPr/>
            <p:nvPr/>
          </p:nvSpPr>
          <p:spPr>
            <a:xfrm>
              <a:off x="1624959" y="3127229"/>
              <a:ext cx="1712" cy="428"/>
            </a:xfrm>
            <a:custGeom>
              <a:avLst/>
              <a:gdLst/>
              <a:ahLst/>
              <a:cxnLst/>
              <a:rect l="l" t="t" r="r" b="b"/>
              <a:pathLst>
                <a:path w="24" h="6" extrusionOk="0">
                  <a:moveTo>
                    <a:pt x="23" y="1"/>
                  </a:moveTo>
                  <a:lnTo>
                    <a:pt x="23" y="1"/>
                  </a:lnTo>
                  <a:cubicBezTo>
                    <a:pt x="7" y="4"/>
                    <a:pt x="1" y="6"/>
                    <a:pt x="2" y="6"/>
                  </a:cubicBezTo>
                  <a:cubicBezTo>
                    <a:pt x="2" y="6"/>
                    <a:pt x="10" y="4"/>
                    <a:pt x="23"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4;p40">
              <a:extLst>
                <a:ext uri="{FF2B5EF4-FFF2-40B4-BE49-F238E27FC236}">
                  <a16:creationId xmlns:a16="http://schemas.microsoft.com/office/drawing/2014/main" id="{37610E38-4890-48BA-8DB5-86A7A2A117E8}"/>
                </a:ext>
              </a:extLst>
            </p:cNvPr>
            <p:cNvSpPr/>
            <p:nvPr/>
          </p:nvSpPr>
          <p:spPr>
            <a:xfrm>
              <a:off x="1627027" y="3127229"/>
              <a:ext cx="927" cy="71"/>
            </a:xfrm>
            <a:custGeom>
              <a:avLst/>
              <a:gdLst/>
              <a:ahLst/>
              <a:cxnLst/>
              <a:rect l="l" t="t" r="r" b="b"/>
              <a:pathLst>
                <a:path w="13" h="1" extrusionOk="0">
                  <a:moveTo>
                    <a:pt x="13" y="1"/>
                  </a:moveTo>
                  <a:lnTo>
                    <a:pt x="0" y="1"/>
                  </a:lnTo>
                  <a:lnTo>
                    <a:pt x="0" y="1"/>
                  </a:ln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5;p40">
              <a:extLst>
                <a:ext uri="{FF2B5EF4-FFF2-40B4-BE49-F238E27FC236}">
                  <a16:creationId xmlns:a16="http://schemas.microsoft.com/office/drawing/2014/main" id="{FB1273C5-BCEC-487B-B4E2-5C41FA65BF8F}"/>
                </a:ext>
              </a:extLst>
            </p:cNvPr>
            <p:cNvSpPr/>
            <p:nvPr/>
          </p:nvSpPr>
          <p:spPr>
            <a:xfrm>
              <a:off x="877827" y="1498853"/>
              <a:ext cx="1854" cy="571"/>
            </a:xfrm>
            <a:custGeom>
              <a:avLst/>
              <a:gdLst/>
              <a:ahLst/>
              <a:cxnLst/>
              <a:rect l="l" t="t" r="r" b="b"/>
              <a:pathLst>
                <a:path w="26" h="8" extrusionOk="0">
                  <a:moveTo>
                    <a:pt x="1" y="1"/>
                  </a:moveTo>
                  <a:cubicBezTo>
                    <a:pt x="26" y="7"/>
                    <a:pt x="26" y="7"/>
                    <a:pt x="1" y="1"/>
                  </a:cubicBezTo>
                  <a:close/>
                </a:path>
              </a:pathLst>
            </a:custGeom>
            <a:solidFill>
              <a:srgbClr val="91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508;p45">
            <a:extLst>
              <a:ext uri="{FF2B5EF4-FFF2-40B4-BE49-F238E27FC236}">
                <a16:creationId xmlns:a16="http://schemas.microsoft.com/office/drawing/2014/main" id="{21968D04-C47E-1495-1822-36A5177B2612}"/>
              </a:ext>
            </a:extLst>
          </p:cNvPr>
          <p:cNvGrpSpPr/>
          <p:nvPr/>
        </p:nvGrpSpPr>
        <p:grpSpPr>
          <a:xfrm>
            <a:off x="4542174" y="243668"/>
            <a:ext cx="2297720" cy="2297701"/>
            <a:chOff x="4616176" y="627901"/>
            <a:chExt cx="2297720" cy="2297701"/>
          </a:xfrm>
        </p:grpSpPr>
        <p:sp>
          <p:nvSpPr>
            <p:cNvPr id="3" name="Google Shape;509;p45">
              <a:extLst>
                <a:ext uri="{FF2B5EF4-FFF2-40B4-BE49-F238E27FC236}">
                  <a16:creationId xmlns:a16="http://schemas.microsoft.com/office/drawing/2014/main" id="{3EE4A533-0418-5B68-8C5A-E55871BB8629}"/>
                </a:ext>
              </a:extLst>
            </p:cNvPr>
            <p:cNvSpPr/>
            <p:nvPr/>
          </p:nvSpPr>
          <p:spPr>
            <a:xfrm rot="527573">
              <a:off x="4758264" y="769970"/>
              <a:ext cx="2013565" cy="2013565"/>
            </a:xfrm>
            <a:prstGeom prst="rect">
              <a:avLst/>
            </a:prstGeom>
            <a:solidFill>
              <a:schemeClr val="dk2"/>
            </a:solidFill>
            <a:ln w="114300" cap="flat" cmpd="sng">
              <a:solidFill>
                <a:schemeClr val="dk2"/>
              </a:solidFill>
              <a:prstDash val="solid"/>
              <a:round/>
              <a:headEnd type="none" w="sm" len="sm"/>
              <a:tailEnd type="none" w="sm" len="sm"/>
            </a:ln>
            <a:effectLst>
              <a:outerShdw dist="38100" dir="792000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10;p45">
              <a:extLst>
                <a:ext uri="{FF2B5EF4-FFF2-40B4-BE49-F238E27FC236}">
                  <a16:creationId xmlns:a16="http://schemas.microsoft.com/office/drawing/2014/main" id="{A2C18725-3A59-52C4-CF05-FA0A7F9F4BE3}"/>
                </a:ext>
              </a:extLst>
            </p:cNvPr>
            <p:cNvSpPr/>
            <p:nvPr/>
          </p:nvSpPr>
          <p:spPr>
            <a:xfrm rot="527573">
              <a:off x="4758244" y="769969"/>
              <a:ext cx="2013565" cy="2013565"/>
            </a:xfrm>
            <a:prstGeom prst="rect">
              <a:avLst/>
            </a:prstGeom>
            <a:solidFill>
              <a:srgbClr val="EABCC2">
                <a:alpha val="59069"/>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521;p45">
            <a:extLst>
              <a:ext uri="{FF2B5EF4-FFF2-40B4-BE49-F238E27FC236}">
                <a16:creationId xmlns:a16="http://schemas.microsoft.com/office/drawing/2014/main" id="{882D0FE2-8F22-6809-B308-84904BCCBB50}"/>
              </a:ext>
            </a:extLst>
          </p:cNvPr>
          <p:cNvSpPr txBox="1">
            <a:spLocks/>
          </p:cNvSpPr>
          <p:nvPr/>
        </p:nvSpPr>
        <p:spPr>
          <a:xfrm rot="527682">
            <a:off x="4675950" y="978388"/>
            <a:ext cx="1791314" cy="91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6000"/>
              <a:buFont typeface="Fredoka One"/>
              <a:buNone/>
              <a:defRPr sz="9000" b="0" i="0" u="none" strike="noStrike" cap="none">
                <a:solidFill>
                  <a:schemeClr val="dk1"/>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n-US" sz="8800" b="1">
                <a:solidFill>
                  <a:srgbClr val="C00000"/>
                </a:solidFill>
                <a:latin typeface="Times New Roman" panose="02020603050405020304" pitchFamily="18" charset="0"/>
                <a:cs typeface="Times New Roman" panose="02020603050405020304" pitchFamily="18" charset="0"/>
              </a:rPr>
              <a:t>IV.</a:t>
            </a:r>
            <a:endParaRPr lang="en-US" sz="8800" b="1" dirty="0">
              <a:solidFill>
                <a:srgbClr val="C00000"/>
              </a:solidFill>
              <a:latin typeface="Times New Roman" panose="02020603050405020304" pitchFamily="18" charset="0"/>
              <a:cs typeface="Times New Roman" panose="02020603050405020304" pitchFamily="18" charset="0"/>
            </a:endParaRPr>
          </a:p>
        </p:txBody>
      </p:sp>
      <p:grpSp>
        <p:nvGrpSpPr>
          <p:cNvPr id="6" name="Google Shape;445;p43">
            <a:extLst>
              <a:ext uri="{FF2B5EF4-FFF2-40B4-BE49-F238E27FC236}">
                <a16:creationId xmlns:a16="http://schemas.microsoft.com/office/drawing/2014/main" id="{D486BDBF-11FD-9751-3DF4-65FB40C58F41}"/>
              </a:ext>
            </a:extLst>
          </p:cNvPr>
          <p:cNvGrpSpPr/>
          <p:nvPr/>
        </p:nvGrpSpPr>
        <p:grpSpPr>
          <a:xfrm rot="743109">
            <a:off x="6009291" y="914750"/>
            <a:ext cx="783169" cy="1218155"/>
            <a:chOff x="5531525" y="3330600"/>
            <a:chExt cx="381151" cy="633595"/>
          </a:xfrm>
        </p:grpSpPr>
        <p:sp>
          <p:nvSpPr>
            <p:cNvPr id="7" name="Google Shape;446;p43">
              <a:extLst>
                <a:ext uri="{FF2B5EF4-FFF2-40B4-BE49-F238E27FC236}">
                  <a16:creationId xmlns:a16="http://schemas.microsoft.com/office/drawing/2014/main" id="{67E7945F-D486-9482-C125-32C90DFF262C}"/>
                </a:ext>
              </a:extLst>
            </p:cNvPr>
            <p:cNvSpPr/>
            <p:nvPr/>
          </p:nvSpPr>
          <p:spPr>
            <a:xfrm>
              <a:off x="5531917" y="3330731"/>
              <a:ext cx="380563" cy="631404"/>
            </a:xfrm>
            <a:custGeom>
              <a:avLst/>
              <a:gdLst/>
              <a:ahLst/>
              <a:cxnLst/>
              <a:rect l="l" t="t" r="r" b="b"/>
              <a:pathLst>
                <a:path w="11638" h="19309" extrusionOk="0">
                  <a:moveTo>
                    <a:pt x="4539" y="1"/>
                  </a:moveTo>
                  <a:cubicBezTo>
                    <a:pt x="4324" y="1"/>
                    <a:pt x="4140" y="97"/>
                    <a:pt x="4031" y="325"/>
                  </a:cubicBezTo>
                  <a:cubicBezTo>
                    <a:pt x="3861" y="699"/>
                    <a:pt x="3835" y="1224"/>
                    <a:pt x="3804" y="1622"/>
                  </a:cubicBezTo>
                  <a:cubicBezTo>
                    <a:pt x="3702" y="2913"/>
                    <a:pt x="3645" y="4204"/>
                    <a:pt x="3702" y="5495"/>
                  </a:cubicBezTo>
                  <a:cubicBezTo>
                    <a:pt x="3728" y="6045"/>
                    <a:pt x="3709" y="6590"/>
                    <a:pt x="3715" y="7140"/>
                  </a:cubicBezTo>
                  <a:cubicBezTo>
                    <a:pt x="3728" y="7463"/>
                    <a:pt x="3759" y="7811"/>
                    <a:pt x="3772" y="8108"/>
                  </a:cubicBezTo>
                  <a:cubicBezTo>
                    <a:pt x="3772" y="8108"/>
                    <a:pt x="2684" y="4261"/>
                    <a:pt x="2348" y="3090"/>
                  </a:cubicBezTo>
                  <a:cubicBezTo>
                    <a:pt x="2165" y="2439"/>
                    <a:pt x="1956" y="1781"/>
                    <a:pt x="1747" y="1148"/>
                  </a:cubicBezTo>
                  <a:cubicBezTo>
                    <a:pt x="1539" y="503"/>
                    <a:pt x="1188" y="318"/>
                    <a:pt x="880" y="318"/>
                  </a:cubicBezTo>
                  <a:cubicBezTo>
                    <a:pt x="627" y="318"/>
                    <a:pt x="402" y="443"/>
                    <a:pt x="311" y="540"/>
                  </a:cubicBezTo>
                  <a:cubicBezTo>
                    <a:pt x="1" y="851"/>
                    <a:pt x="89" y="1300"/>
                    <a:pt x="102" y="1711"/>
                  </a:cubicBezTo>
                  <a:cubicBezTo>
                    <a:pt x="165" y="2970"/>
                    <a:pt x="425" y="4267"/>
                    <a:pt x="665" y="5508"/>
                  </a:cubicBezTo>
                  <a:cubicBezTo>
                    <a:pt x="861" y="6545"/>
                    <a:pt x="1070" y="7602"/>
                    <a:pt x="1298" y="8627"/>
                  </a:cubicBezTo>
                  <a:lnTo>
                    <a:pt x="1311" y="8640"/>
                  </a:lnTo>
                  <a:cubicBezTo>
                    <a:pt x="1190" y="8798"/>
                    <a:pt x="1083" y="8975"/>
                    <a:pt x="988" y="9152"/>
                  </a:cubicBezTo>
                  <a:cubicBezTo>
                    <a:pt x="811" y="9494"/>
                    <a:pt x="596" y="9842"/>
                    <a:pt x="437" y="10196"/>
                  </a:cubicBezTo>
                  <a:cubicBezTo>
                    <a:pt x="229" y="10684"/>
                    <a:pt x="96" y="11126"/>
                    <a:pt x="89" y="11664"/>
                  </a:cubicBezTo>
                  <a:cubicBezTo>
                    <a:pt x="83" y="12538"/>
                    <a:pt x="203" y="13360"/>
                    <a:pt x="444" y="14208"/>
                  </a:cubicBezTo>
                  <a:cubicBezTo>
                    <a:pt x="672" y="15024"/>
                    <a:pt x="1039" y="15777"/>
                    <a:pt x="1519" y="16461"/>
                  </a:cubicBezTo>
                  <a:cubicBezTo>
                    <a:pt x="1640" y="16631"/>
                    <a:pt x="1924" y="17074"/>
                    <a:pt x="2070" y="17112"/>
                  </a:cubicBezTo>
                  <a:lnTo>
                    <a:pt x="1836" y="19308"/>
                  </a:lnTo>
                  <a:lnTo>
                    <a:pt x="6746" y="19308"/>
                  </a:lnTo>
                  <a:lnTo>
                    <a:pt x="6626" y="17220"/>
                  </a:lnTo>
                  <a:cubicBezTo>
                    <a:pt x="6803" y="16979"/>
                    <a:pt x="7119" y="16796"/>
                    <a:pt x="7334" y="16575"/>
                  </a:cubicBezTo>
                  <a:cubicBezTo>
                    <a:pt x="7651" y="16252"/>
                    <a:pt x="7917" y="15765"/>
                    <a:pt x="8113" y="15353"/>
                  </a:cubicBezTo>
                  <a:cubicBezTo>
                    <a:pt x="8524" y="14512"/>
                    <a:pt x="8783" y="13613"/>
                    <a:pt x="8828" y="12677"/>
                  </a:cubicBezTo>
                  <a:lnTo>
                    <a:pt x="8891" y="11981"/>
                  </a:lnTo>
                  <a:cubicBezTo>
                    <a:pt x="8891" y="11544"/>
                    <a:pt x="9093" y="11177"/>
                    <a:pt x="9264" y="10785"/>
                  </a:cubicBezTo>
                  <a:cubicBezTo>
                    <a:pt x="9612" y="10000"/>
                    <a:pt x="9967" y="9235"/>
                    <a:pt x="10289" y="8444"/>
                  </a:cubicBezTo>
                  <a:cubicBezTo>
                    <a:pt x="10568" y="7760"/>
                    <a:pt x="10897" y="7108"/>
                    <a:pt x="11194" y="6425"/>
                  </a:cubicBezTo>
                  <a:cubicBezTo>
                    <a:pt x="11365" y="6020"/>
                    <a:pt x="11637" y="5514"/>
                    <a:pt x="11530" y="5071"/>
                  </a:cubicBezTo>
                  <a:cubicBezTo>
                    <a:pt x="11490" y="4832"/>
                    <a:pt x="11286" y="4712"/>
                    <a:pt x="11043" y="4712"/>
                  </a:cubicBezTo>
                  <a:cubicBezTo>
                    <a:pt x="10784" y="4712"/>
                    <a:pt x="10479" y="4848"/>
                    <a:pt x="10277" y="5122"/>
                  </a:cubicBezTo>
                  <a:cubicBezTo>
                    <a:pt x="10093" y="5362"/>
                    <a:pt x="9897" y="5697"/>
                    <a:pt x="9745" y="5963"/>
                  </a:cubicBezTo>
                  <a:cubicBezTo>
                    <a:pt x="9530" y="6318"/>
                    <a:pt x="9302" y="6666"/>
                    <a:pt x="9100" y="7020"/>
                  </a:cubicBezTo>
                  <a:cubicBezTo>
                    <a:pt x="8923" y="7330"/>
                    <a:pt x="8739" y="7627"/>
                    <a:pt x="8562" y="7931"/>
                  </a:cubicBezTo>
                  <a:cubicBezTo>
                    <a:pt x="8391" y="8209"/>
                    <a:pt x="8100" y="8754"/>
                    <a:pt x="7879" y="9133"/>
                  </a:cubicBezTo>
                  <a:cubicBezTo>
                    <a:pt x="7929" y="8823"/>
                    <a:pt x="8815" y="4641"/>
                    <a:pt x="8992" y="3571"/>
                  </a:cubicBezTo>
                  <a:cubicBezTo>
                    <a:pt x="9112" y="2888"/>
                    <a:pt x="9619" y="1211"/>
                    <a:pt x="8625" y="977"/>
                  </a:cubicBezTo>
                  <a:cubicBezTo>
                    <a:pt x="8573" y="965"/>
                    <a:pt x="8522" y="959"/>
                    <a:pt x="8473" y="959"/>
                  </a:cubicBezTo>
                  <a:cubicBezTo>
                    <a:pt x="7821" y="959"/>
                    <a:pt x="7486" y="1997"/>
                    <a:pt x="7315" y="2521"/>
                  </a:cubicBezTo>
                  <a:cubicBezTo>
                    <a:pt x="7031" y="3426"/>
                    <a:pt x="6733" y="4369"/>
                    <a:pt x="6531" y="5292"/>
                  </a:cubicBezTo>
                  <a:cubicBezTo>
                    <a:pt x="6430" y="5792"/>
                    <a:pt x="5803" y="7678"/>
                    <a:pt x="5740" y="8070"/>
                  </a:cubicBezTo>
                  <a:cubicBezTo>
                    <a:pt x="5734" y="6779"/>
                    <a:pt x="5670" y="5387"/>
                    <a:pt x="5632" y="4210"/>
                  </a:cubicBezTo>
                  <a:cubicBezTo>
                    <a:pt x="5613" y="3609"/>
                    <a:pt x="5632" y="389"/>
                    <a:pt x="4936" y="91"/>
                  </a:cubicBezTo>
                  <a:cubicBezTo>
                    <a:pt x="4799" y="33"/>
                    <a:pt x="4664" y="1"/>
                    <a:pt x="4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8" name="Google Shape;447;p43">
              <a:extLst>
                <a:ext uri="{FF2B5EF4-FFF2-40B4-BE49-F238E27FC236}">
                  <a16:creationId xmlns:a16="http://schemas.microsoft.com/office/drawing/2014/main" id="{C5A9A2F8-EFEB-FD38-545D-4DF8FFD51B71}"/>
                </a:ext>
              </a:extLst>
            </p:cNvPr>
            <p:cNvSpPr/>
            <p:nvPr/>
          </p:nvSpPr>
          <p:spPr>
            <a:xfrm>
              <a:off x="5596073" y="3677144"/>
              <a:ext cx="34368" cy="41627"/>
            </a:xfrm>
            <a:custGeom>
              <a:avLst/>
              <a:gdLst/>
              <a:ahLst/>
              <a:cxnLst/>
              <a:rect l="l" t="t" r="r" b="b"/>
              <a:pathLst>
                <a:path w="1051" h="1273" fill="none" extrusionOk="0">
                  <a:moveTo>
                    <a:pt x="0" y="1273"/>
                  </a:moveTo>
                  <a:cubicBezTo>
                    <a:pt x="291" y="1241"/>
                    <a:pt x="601" y="849"/>
                    <a:pt x="747" y="615"/>
                  </a:cubicBezTo>
                  <a:cubicBezTo>
                    <a:pt x="893" y="374"/>
                    <a:pt x="956" y="260"/>
                    <a:pt x="1051"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9" name="Google Shape;448;p43">
              <a:extLst>
                <a:ext uri="{FF2B5EF4-FFF2-40B4-BE49-F238E27FC236}">
                  <a16:creationId xmlns:a16="http://schemas.microsoft.com/office/drawing/2014/main" id="{466F28BD-A126-0BF1-82F9-379B7E5EAE1A}"/>
                </a:ext>
              </a:extLst>
            </p:cNvPr>
            <p:cNvSpPr/>
            <p:nvPr/>
          </p:nvSpPr>
          <p:spPr>
            <a:xfrm>
              <a:off x="5531525" y="3330600"/>
              <a:ext cx="381151" cy="633595"/>
            </a:xfrm>
            <a:custGeom>
              <a:avLst/>
              <a:gdLst/>
              <a:ahLst/>
              <a:cxnLst/>
              <a:rect l="l" t="t" r="r" b="b"/>
              <a:pathLst>
                <a:path w="11656" h="19376" fill="none" extrusionOk="0">
                  <a:moveTo>
                    <a:pt x="2436" y="10029"/>
                  </a:moveTo>
                  <a:cubicBezTo>
                    <a:pt x="2607" y="10308"/>
                    <a:pt x="2867" y="10491"/>
                    <a:pt x="3018" y="10593"/>
                  </a:cubicBezTo>
                  <a:cubicBezTo>
                    <a:pt x="3234" y="10745"/>
                    <a:pt x="3512" y="10820"/>
                    <a:pt x="3771" y="10884"/>
                  </a:cubicBezTo>
                  <a:cubicBezTo>
                    <a:pt x="4278" y="11010"/>
                    <a:pt x="5429" y="10947"/>
                    <a:pt x="5606" y="10308"/>
                  </a:cubicBezTo>
                  <a:cubicBezTo>
                    <a:pt x="5708" y="9928"/>
                    <a:pt x="5423" y="9498"/>
                    <a:pt x="5125" y="9295"/>
                  </a:cubicBezTo>
                  <a:cubicBezTo>
                    <a:pt x="4524" y="8884"/>
                    <a:pt x="3841" y="8650"/>
                    <a:pt x="3177" y="8365"/>
                  </a:cubicBezTo>
                  <a:cubicBezTo>
                    <a:pt x="2689" y="8163"/>
                    <a:pt x="2126" y="7979"/>
                    <a:pt x="1664" y="8353"/>
                  </a:cubicBezTo>
                  <a:cubicBezTo>
                    <a:pt x="1380" y="8580"/>
                    <a:pt x="1177" y="8897"/>
                    <a:pt x="1013" y="9220"/>
                  </a:cubicBezTo>
                  <a:cubicBezTo>
                    <a:pt x="829" y="9561"/>
                    <a:pt x="614" y="9909"/>
                    <a:pt x="456" y="10264"/>
                  </a:cubicBezTo>
                  <a:cubicBezTo>
                    <a:pt x="253" y="10751"/>
                    <a:pt x="114" y="11194"/>
                    <a:pt x="108" y="11732"/>
                  </a:cubicBezTo>
                  <a:cubicBezTo>
                    <a:pt x="101" y="12605"/>
                    <a:pt x="228" y="13427"/>
                    <a:pt x="462" y="14275"/>
                  </a:cubicBezTo>
                  <a:cubicBezTo>
                    <a:pt x="696" y="15092"/>
                    <a:pt x="1057" y="15845"/>
                    <a:pt x="1538" y="16528"/>
                  </a:cubicBezTo>
                  <a:cubicBezTo>
                    <a:pt x="1658" y="16699"/>
                    <a:pt x="1943" y="17142"/>
                    <a:pt x="2095" y="17180"/>
                  </a:cubicBezTo>
                  <a:lnTo>
                    <a:pt x="1854" y="19375"/>
                  </a:lnTo>
                  <a:lnTo>
                    <a:pt x="6771" y="19375"/>
                  </a:lnTo>
                  <a:lnTo>
                    <a:pt x="6650" y="17287"/>
                  </a:lnTo>
                  <a:cubicBezTo>
                    <a:pt x="6821" y="17047"/>
                    <a:pt x="7138" y="16863"/>
                    <a:pt x="7353" y="16642"/>
                  </a:cubicBezTo>
                  <a:cubicBezTo>
                    <a:pt x="7669" y="16319"/>
                    <a:pt x="7941" y="15832"/>
                    <a:pt x="8137" y="15421"/>
                  </a:cubicBezTo>
                  <a:cubicBezTo>
                    <a:pt x="8549" y="14579"/>
                    <a:pt x="8802" y="13680"/>
                    <a:pt x="8846" y="12744"/>
                  </a:cubicBezTo>
                  <a:lnTo>
                    <a:pt x="8909" y="12048"/>
                  </a:lnTo>
                  <a:cubicBezTo>
                    <a:pt x="8909" y="11611"/>
                    <a:pt x="9118" y="11244"/>
                    <a:pt x="9283" y="10852"/>
                  </a:cubicBezTo>
                  <a:cubicBezTo>
                    <a:pt x="9631" y="10067"/>
                    <a:pt x="9985" y="9302"/>
                    <a:pt x="10314" y="8511"/>
                  </a:cubicBezTo>
                  <a:cubicBezTo>
                    <a:pt x="10586" y="7827"/>
                    <a:pt x="10921" y="7176"/>
                    <a:pt x="11213" y="6492"/>
                  </a:cubicBezTo>
                  <a:cubicBezTo>
                    <a:pt x="11390" y="6087"/>
                    <a:pt x="11655" y="5581"/>
                    <a:pt x="11554" y="5138"/>
                  </a:cubicBezTo>
                  <a:cubicBezTo>
                    <a:pt x="11440" y="4645"/>
                    <a:pt x="10668" y="4657"/>
                    <a:pt x="10270" y="5189"/>
                  </a:cubicBezTo>
                  <a:cubicBezTo>
                    <a:pt x="10093" y="5423"/>
                    <a:pt x="9890" y="5765"/>
                    <a:pt x="9745" y="6024"/>
                  </a:cubicBezTo>
                  <a:cubicBezTo>
                    <a:pt x="9529" y="6385"/>
                    <a:pt x="9302" y="6733"/>
                    <a:pt x="9093" y="7087"/>
                  </a:cubicBezTo>
                  <a:cubicBezTo>
                    <a:pt x="8922" y="7397"/>
                    <a:pt x="8738" y="7695"/>
                    <a:pt x="8555" y="7998"/>
                  </a:cubicBezTo>
                  <a:cubicBezTo>
                    <a:pt x="8390" y="8270"/>
                    <a:pt x="8099" y="8821"/>
                    <a:pt x="7878" y="9201"/>
                  </a:cubicBezTo>
                  <a:cubicBezTo>
                    <a:pt x="7922" y="8891"/>
                    <a:pt x="8808" y="4708"/>
                    <a:pt x="8992" y="3639"/>
                  </a:cubicBezTo>
                  <a:cubicBezTo>
                    <a:pt x="9112" y="2955"/>
                    <a:pt x="9618" y="1278"/>
                    <a:pt x="8618" y="1044"/>
                  </a:cubicBezTo>
                  <a:cubicBezTo>
                    <a:pt x="7865" y="867"/>
                    <a:pt x="7498" y="2025"/>
                    <a:pt x="7315" y="2588"/>
                  </a:cubicBezTo>
                  <a:cubicBezTo>
                    <a:pt x="7030" y="3493"/>
                    <a:pt x="6726" y="4436"/>
                    <a:pt x="6530" y="5360"/>
                  </a:cubicBezTo>
                  <a:cubicBezTo>
                    <a:pt x="6429" y="5860"/>
                    <a:pt x="5803" y="7745"/>
                    <a:pt x="5739" y="8138"/>
                  </a:cubicBezTo>
                  <a:cubicBezTo>
                    <a:pt x="5733" y="6847"/>
                    <a:pt x="5670" y="5455"/>
                    <a:pt x="5632" y="4278"/>
                  </a:cubicBezTo>
                  <a:cubicBezTo>
                    <a:pt x="5613" y="3677"/>
                    <a:pt x="5632" y="456"/>
                    <a:pt x="4936" y="158"/>
                  </a:cubicBezTo>
                  <a:cubicBezTo>
                    <a:pt x="4562" y="0"/>
                    <a:pt x="4195" y="32"/>
                    <a:pt x="4031" y="393"/>
                  </a:cubicBezTo>
                  <a:cubicBezTo>
                    <a:pt x="3860" y="766"/>
                    <a:pt x="3835" y="1291"/>
                    <a:pt x="3803" y="1690"/>
                  </a:cubicBezTo>
                  <a:cubicBezTo>
                    <a:pt x="3702" y="2981"/>
                    <a:pt x="3645" y="4271"/>
                    <a:pt x="3702" y="5562"/>
                  </a:cubicBezTo>
                  <a:cubicBezTo>
                    <a:pt x="3721" y="6113"/>
                    <a:pt x="3708" y="6657"/>
                    <a:pt x="3714" y="7207"/>
                  </a:cubicBezTo>
                  <a:cubicBezTo>
                    <a:pt x="3721" y="7530"/>
                    <a:pt x="3752" y="7878"/>
                    <a:pt x="3771" y="8176"/>
                  </a:cubicBezTo>
                  <a:cubicBezTo>
                    <a:pt x="3771" y="8176"/>
                    <a:pt x="2677" y="4328"/>
                    <a:pt x="2348" y="3158"/>
                  </a:cubicBezTo>
                  <a:cubicBezTo>
                    <a:pt x="2164" y="2506"/>
                    <a:pt x="1949" y="1848"/>
                    <a:pt x="1747" y="1215"/>
                  </a:cubicBezTo>
                  <a:cubicBezTo>
                    <a:pt x="1367" y="38"/>
                    <a:pt x="513" y="393"/>
                    <a:pt x="304" y="608"/>
                  </a:cubicBezTo>
                  <a:cubicBezTo>
                    <a:pt x="0" y="918"/>
                    <a:pt x="82" y="1367"/>
                    <a:pt x="101" y="1778"/>
                  </a:cubicBezTo>
                  <a:cubicBezTo>
                    <a:pt x="165" y="3038"/>
                    <a:pt x="424" y="4335"/>
                    <a:pt x="665" y="5575"/>
                  </a:cubicBezTo>
                  <a:cubicBezTo>
                    <a:pt x="861" y="6613"/>
                    <a:pt x="1063" y="7669"/>
                    <a:pt x="1297" y="869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10" name="Google Shape;449;p43">
              <a:extLst>
                <a:ext uri="{FF2B5EF4-FFF2-40B4-BE49-F238E27FC236}">
                  <a16:creationId xmlns:a16="http://schemas.microsoft.com/office/drawing/2014/main" id="{C4C656EF-0546-D51D-AA13-DF0D4A4BFD88}"/>
                </a:ext>
              </a:extLst>
            </p:cNvPr>
            <p:cNvSpPr/>
            <p:nvPr/>
          </p:nvSpPr>
          <p:spPr>
            <a:xfrm>
              <a:off x="5680698" y="3722464"/>
              <a:ext cx="36232" cy="116935"/>
            </a:xfrm>
            <a:custGeom>
              <a:avLst/>
              <a:gdLst/>
              <a:ahLst/>
              <a:cxnLst/>
              <a:rect l="l" t="t" r="r" b="b"/>
              <a:pathLst>
                <a:path w="1108" h="3576" fill="none" extrusionOk="0">
                  <a:moveTo>
                    <a:pt x="0" y="1"/>
                  </a:moveTo>
                  <a:cubicBezTo>
                    <a:pt x="361" y="614"/>
                    <a:pt x="785" y="1102"/>
                    <a:pt x="956" y="1804"/>
                  </a:cubicBezTo>
                  <a:cubicBezTo>
                    <a:pt x="1108" y="2399"/>
                    <a:pt x="1057" y="2968"/>
                    <a:pt x="1070" y="357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11" name="Google Shape;450;p43">
              <a:extLst>
                <a:ext uri="{FF2B5EF4-FFF2-40B4-BE49-F238E27FC236}">
                  <a16:creationId xmlns:a16="http://schemas.microsoft.com/office/drawing/2014/main" id="{BD396FCC-17A2-9347-F358-A4C2549CFB49}"/>
                </a:ext>
              </a:extLst>
            </p:cNvPr>
            <p:cNvSpPr/>
            <p:nvPr/>
          </p:nvSpPr>
          <p:spPr>
            <a:xfrm>
              <a:off x="5689788" y="3613217"/>
              <a:ext cx="114450" cy="60658"/>
            </a:xfrm>
            <a:custGeom>
              <a:avLst/>
              <a:gdLst/>
              <a:ahLst/>
              <a:cxnLst/>
              <a:rect l="l" t="t" r="r" b="b"/>
              <a:pathLst>
                <a:path w="3500" h="1855" fill="none" extrusionOk="0">
                  <a:moveTo>
                    <a:pt x="1" y="1"/>
                  </a:moveTo>
                  <a:cubicBezTo>
                    <a:pt x="203" y="64"/>
                    <a:pt x="431" y="64"/>
                    <a:pt x="640" y="108"/>
                  </a:cubicBezTo>
                  <a:cubicBezTo>
                    <a:pt x="925" y="159"/>
                    <a:pt x="1184" y="216"/>
                    <a:pt x="1469" y="317"/>
                  </a:cubicBezTo>
                  <a:cubicBezTo>
                    <a:pt x="2228" y="589"/>
                    <a:pt x="3076" y="1159"/>
                    <a:pt x="3500" y="185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00127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839;p46"/>
          <p:cNvGrpSpPr/>
          <p:nvPr/>
        </p:nvGrpSpPr>
        <p:grpSpPr>
          <a:xfrm>
            <a:off x="7915728" y="-74429"/>
            <a:ext cx="1399530" cy="1266701"/>
            <a:chOff x="7851453" y="36764"/>
            <a:chExt cx="1399530" cy="1266701"/>
          </a:xfrm>
        </p:grpSpPr>
        <p:grpSp>
          <p:nvGrpSpPr>
            <p:cNvPr id="4" name="Google Shape;840;p46"/>
            <p:cNvGrpSpPr/>
            <p:nvPr/>
          </p:nvGrpSpPr>
          <p:grpSpPr>
            <a:xfrm rot="-7636274" flipH="1">
              <a:off x="8078001" y="127775"/>
              <a:ext cx="677315" cy="905074"/>
              <a:chOff x="7916033" y="1141695"/>
              <a:chExt cx="507956" cy="678765"/>
            </a:xfrm>
          </p:grpSpPr>
          <p:sp>
            <p:nvSpPr>
              <p:cNvPr id="14" name="Google Shape;841;p46"/>
              <p:cNvSpPr/>
              <p:nvPr/>
            </p:nvSpPr>
            <p:spPr>
              <a:xfrm>
                <a:off x="7949553" y="1176352"/>
                <a:ext cx="442989" cy="597505"/>
              </a:xfrm>
              <a:custGeom>
                <a:avLst/>
                <a:gdLst/>
                <a:ahLst/>
                <a:cxnLst/>
                <a:rect l="l" t="t" r="r" b="b"/>
                <a:pathLst>
                  <a:path w="10903" h="14706" extrusionOk="0">
                    <a:moveTo>
                      <a:pt x="10139" y="1"/>
                    </a:moveTo>
                    <a:cubicBezTo>
                      <a:pt x="9409" y="1"/>
                      <a:pt x="7675" y="1238"/>
                      <a:pt x="6783" y="2227"/>
                    </a:cubicBezTo>
                    <a:cubicBezTo>
                      <a:pt x="5826" y="3301"/>
                      <a:pt x="0" y="12393"/>
                      <a:pt x="2" y="12393"/>
                    </a:cubicBezTo>
                    <a:cubicBezTo>
                      <a:pt x="2" y="12393"/>
                      <a:pt x="4" y="12390"/>
                      <a:pt x="9" y="12383"/>
                    </a:cubicBezTo>
                    <a:cubicBezTo>
                      <a:pt x="9" y="12383"/>
                      <a:pt x="2178" y="14705"/>
                      <a:pt x="3116" y="14705"/>
                    </a:cubicBezTo>
                    <a:cubicBezTo>
                      <a:pt x="3193" y="14705"/>
                      <a:pt x="3261" y="14690"/>
                      <a:pt x="3319" y="14657"/>
                    </a:cubicBezTo>
                    <a:cubicBezTo>
                      <a:pt x="4093" y="14205"/>
                      <a:pt x="9939" y="5180"/>
                      <a:pt x="10236" y="4120"/>
                    </a:cubicBezTo>
                    <a:cubicBezTo>
                      <a:pt x="10534" y="3060"/>
                      <a:pt x="10903" y="322"/>
                      <a:pt x="10320" y="36"/>
                    </a:cubicBezTo>
                    <a:cubicBezTo>
                      <a:pt x="10270" y="12"/>
                      <a:pt x="10209" y="1"/>
                      <a:pt x="101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2;p46"/>
              <p:cNvSpPr/>
              <p:nvPr/>
            </p:nvSpPr>
            <p:spPr>
              <a:xfrm>
                <a:off x="8212551" y="1164001"/>
                <a:ext cx="211439" cy="212292"/>
              </a:xfrm>
              <a:custGeom>
                <a:avLst/>
                <a:gdLst/>
                <a:ahLst/>
                <a:cxnLst/>
                <a:rect l="l" t="t" r="r" b="b"/>
                <a:pathLst>
                  <a:path w="5204" h="5225" extrusionOk="0">
                    <a:moveTo>
                      <a:pt x="4166" y="1"/>
                    </a:moveTo>
                    <a:cubicBezTo>
                      <a:pt x="2926" y="1"/>
                      <a:pt x="12" y="2652"/>
                      <a:pt x="1" y="2876"/>
                    </a:cubicBezTo>
                    <a:cubicBezTo>
                      <a:pt x="1" y="2893"/>
                      <a:pt x="21" y="2901"/>
                      <a:pt x="56" y="2901"/>
                    </a:cubicBezTo>
                    <a:cubicBezTo>
                      <a:pt x="195" y="2901"/>
                      <a:pt x="568" y="2781"/>
                      <a:pt x="834" y="2638"/>
                    </a:cubicBezTo>
                    <a:cubicBezTo>
                      <a:pt x="839" y="2635"/>
                      <a:pt x="842" y="2634"/>
                      <a:pt x="845" y="2634"/>
                    </a:cubicBezTo>
                    <a:cubicBezTo>
                      <a:pt x="894" y="2634"/>
                      <a:pt x="544" y="3180"/>
                      <a:pt x="453" y="3543"/>
                    </a:cubicBezTo>
                    <a:cubicBezTo>
                      <a:pt x="437" y="3620"/>
                      <a:pt x="469" y="3651"/>
                      <a:pt x="531" y="3651"/>
                    </a:cubicBezTo>
                    <a:cubicBezTo>
                      <a:pt x="785" y="3651"/>
                      <a:pt x="1548" y="3126"/>
                      <a:pt x="1549" y="3126"/>
                    </a:cubicBezTo>
                    <a:lnTo>
                      <a:pt x="1549" y="3126"/>
                    </a:lnTo>
                    <a:cubicBezTo>
                      <a:pt x="1549" y="3126"/>
                      <a:pt x="1215" y="4019"/>
                      <a:pt x="1430" y="4210"/>
                    </a:cubicBezTo>
                    <a:cubicBezTo>
                      <a:pt x="1450" y="4230"/>
                      <a:pt x="1475" y="4239"/>
                      <a:pt x="1505" y="4239"/>
                    </a:cubicBezTo>
                    <a:cubicBezTo>
                      <a:pt x="1759" y="4239"/>
                      <a:pt x="2326" y="3582"/>
                      <a:pt x="2448" y="3582"/>
                    </a:cubicBezTo>
                    <a:cubicBezTo>
                      <a:pt x="2455" y="3582"/>
                      <a:pt x="2461" y="3585"/>
                      <a:pt x="2465" y="3591"/>
                    </a:cubicBezTo>
                    <a:cubicBezTo>
                      <a:pt x="2500" y="3625"/>
                      <a:pt x="2230" y="4850"/>
                      <a:pt x="2584" y="4850"/>
                    </a:cubicBezTo>
                    <a:cubicBezTo>
                      <a:pt x="2714" y="4850"/>
                      <a:pt x="2929" y="4685"/>
                      <a:pt x="3275" y="4234"/>
                    </a:cubicBezTo>
                    <a:cubicBezTo>
                      <a:pt x="3297" y="4203"/>
                      <a:pt x="3315" y="4190"/>
                      <a:pt x="3329" y="4190"/>
                    </a:cubicBezTo>
                    <a:cubicBezTo>
                      <a:pt x="3453" y="4190"/>
                      <a:pt x="3317" y="5224"/>
                      <a:pt x="3435" y="5224"/>
                    </a:cubicBezTo>
                    <a:cubicBezTo>
                      <a:pt x="3458" y="5224"/>
                      <a:pt x="3491" y="5185"/>
                      <a:pt x="3537" y="5091"/>
                    </a:cubicBezTo>
                    <a:cubicBezTo>
                      <a:pt x="3537" y="5091"/>
                      <a:pt x="5204" y="304"/>
                      <a:pt x="4370" y="31"/>
                    </a:cubicBezTo>
                    <a:cubicBezTo>
                      <a:pt x="4309" y="10"/>
                      <a:pt x="4241" y="1"/>
                      <a:pt x="4166" y="1"/>
                    </a:cubicBezTo>
                    <a:close/>
                  </a:path>
                </a:pathLst>
              </a:custGeom>
              <a:solidFill>
                <a:srgbClr val="F7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p46"/>
              <p:cNvSpPr/>
              <p:nvPr/>
            </p:nvSpPr>
            <p:spPr>
              <a:xfrm>
                <a:off x="8312216" y="1141695"/>
                <a:ext cx="101128" cy="97593"/>
              </a:xfrm>
              <a:custGeom>
                <a:avLst/>
                <a:gdLst/>
                <a:ahLst/>
                <a:cxnLst/>
                <a:rect l="l" t="t" r="r" b="b"/>
                <a:pathLst>
                  <a:path w="2489" h="2402" extrusionOk="0">
                    <a:moveTo>
                      <a:pt x="2275" y="0"/>
                    </a:moveTo>
                    <a:cubicBezTo>
                      <a:pt x="1886" y="0"/>
                      <a:pt x="0" y="1223"/>
                      <a:pt x="0" y="1223"/>
                    </a:cubicBezTo>
                    <a:lnTo>
                      <a:pt x="2013" y="2401"/>
                    </a:lnTo>
                    <a:cubicBezTo>
                      <a:pt x="2013" y="2401"/>
                      <a:pt x="2489" y="211"/>
                      <a:pt x="2334" y="20"/>
                    </a:cubicBezTo>
                    <a:cubicBezTo>
                      <a:pt x="2323" y="6"/>
                      <a:pt x="2303" y="0"/>
                      <a:pt x="2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4;p46"/>
              <p:cNvSpPr/>
              <p:nvPr/>
            </p:nvSpPr>
            <p:spPr>
              <a:xfrm>
                <a:off x="7916033" y="1641647"/>
                <a:ext cx="200306" cy="178813"/>
              </a:xfrm>
              <a:custGeom>
                <a:avLst/>
                <a:gdLst/>
                <a:ahLst/>
                <a:cxnLst/>
                <a:rect l="l" t="t" r="r" b="b"/>
                <a:pathLst>
                  <a:path w="4930" h="4401" extrusionOk="0">
                    <a:moveTo>
                      <a:pt x="1473" y="0"/>
                    </a:moveTo>
                    <a:cubicBezTo>
                      <a:pt x="1469" y="0"/>
                      <a:pt x="1467" y="1"/>
                      <a:pt x="1465" y="2"/>
                    </a:cubicBezTo>
                    <a:cubicBezTo>
                      <a:pt x="1358" y="74"/>
                      <a:pt x="0" y="2074"/>
                      <a:pt x="84" y="2181"/>
                    </a:cubicBezTo>
                    <a:cubicBezTo>
                      <a:pt x="153" y="2274"/>
                      <a:pt x="3171" y="4400"/>
                      <a:pt x="3493" y="4400"/>
                    </a:cubicBezTo>
                    <a:cubicBezTo>
                      <a:pt x="3501" y="4400"/>
                      <a:pt x="3508" y="4399"/>
                      <a:pt x="3513" y="4396"/>
                    </a:cubicBezTo>
                    <a:cubicBezTo>
                      <a:pt x="3691" y="4265"/>
                      <a:pt x="4929" y="2324"/>
                      <a:pt x="4929" y="2324"/>
                    </a:cubicBezTo>
                    <a:cubicBezTo>
                      <a:pt x="4929" y="2324"/>
                      <a:pt x="1685" y="0"/>
                      <a:pt x="1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5;p46"/>
              <p:cNvSpPr/>
              <p:nvPr/>
            </p:nvSpPr>
            <p:spPr>
              <a:xfrm>
                <a:off x="7960523" y="1635918"/>
                <a:ext cx="159676" cy="115186"/>
              </a:xfrm>
              <a:custGeom>
                <a:avLst/>
                <a:gdLst/>
                <a:ahLst/>
                <a:cxnLst/>
                <a:rect l="l" t="t" r="r" b="b"/>
                <a:pathLst>
                  <a:path w="3930" h="2835" extrusionOk="0">
                    <a:moveTo>
                      <a:pt x="441" y="0"/>
                    </a:moveTo>
                    <a:cubicBezTo>
                      <a:pt x="394" y="0"/>
                      <a:pt x="1" y="512"/>
                      <a:pt x="96" y="596"/>
                    </a:cubicBezTo>
                    <a:cubicBezTo>
                      <a:pt x="191" y="667"/>
                      <a:pt x="3430" y="2834"/>
                      <a:pt x="3525" y="2834"/>
                    </a:cubicBezTo>
                    <a:cubicBezTo>
                      <a:pt x="3632" y="2834"/>
                      <a:pt x="3930" y="2298"/>
                      <a:pt x="3930" y="2298"/>
                    </a:cubicBezTo>
                    <a:cubicBezTo>
                      <a:pt x="3930" y="2298"/>
                      <a:pt x="489" y="0"/>
                      <a:pt x="441" y="0"/>
                    </a:cubicBezTo>
                    <a:close/>
                  </a:path>
                </a:pathLst>
              </a:custGeom>
              <a:solidFill>
                <a:srgbClr val="F7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6;p46"/>
              <p:cNvSpPr/>
              <p:nvPr/>
            </p:nvSpPr>
            <p:spPr>
              <a:xfrm>
                <a:off x="8044221" y="1332128"/>
                <a:ext cx="229803" cy="354131"/>
              </a:xfrm>
              <a:custGeom>
                <a:avLst/>
                <a:gdLst/>
                <a:ahLst/>
                <a:cxnLst/>
                <a:rect l="l" t="t" r="r" b="b"/>
                <a:pathLst>
                  <a:path w="5656" h="8716" extrusionOk="0">
                    <a:moveTo>
                      <a:pt x="5477" y="0"/>
                    </a:moveTo>
                    <a:lnTo>
                      <a:pt x="0" y="8608"/>
                    </a:lnTo>
                    <a:lnTo>
                      <a:pt x="179" y="8716"/>
                    </a:lnTo>
                    <a:lnTo>
                      <a:pt x="5656" y="107"/>
                    </a:lnTo>
                    <a:lnTo>
                      <a:pt x="5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7;p46"/>
              <p:cNvSpPr/>
              <p:nvPr/>
            </p:nvSpPr>
            <p:spPr>
              <a:xfrm>
                <a:off x="8090173" y="1356790"/>
                <a:ext cx="226919" cy="355106"/>
              </a:xfrm>
              <a:custGeom>
                <a:avLst/>
                <a:gdLst/>
                <a:ahLst/>
                <a:cxnLst/>
                <a:rect l="l" t="t" r="r" b="b"/>
                <a:pathLst>
                  <a:path w="5585" h="8740" extrusionOk="0">
                    <a:moveTo>
                      <a:pt x="5406" y="0"/>
                    </a:moveTo>
                    <a:cubicBezTo>
                      <a:pt x="5358" y="96"/>
                      <a:pt x="286" y="8192"/>
                      <a:pt x="1" y="8621"/>
                    </a:cubicBezTo>
                    <a:lnTo>
                      <a:pt x="179" y="8740"/>
                    </a:lnTo>
                    <a:cubicBezTo>
                      <a:pt x="465" y="8311"/>
                      <a:pt x="5537" y="215"/>
                      <a:pt x="5585" y="108"/>
                    </a:cubicBezTo>
                    <a:lnTo>
                      <a:pt x="5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8;p46"/>
              <p:cNvSpPr/>
              <p:nvPr/>
            </p:nvSpPr>
            <p:spPr>
              <a:xfrm>
                <a:off x="7999244" y="1307912"/>
                <a:ext cx="233176" cy="338204"/>
              </a:xfrm>
              <a:custGeom>
                <a:avLst/>
                <a:gdLst/>
                <a:ahLst/>
                <a:cxnLst/>
                <a:rect l="l" t="t" r="r" b="b"/>
                <a:pathLst>
                  <a:path w="5739" h="8324" extrusionOk="0">
                    <a:moveTo>
                      <a:pt x="5596" y="1"/>
                    </a:moveTo>
                    <a:cubicBezTo>
                      <a:pt x="5263" y="358"/>
                      <a:pt x="203" y="7895"/>
                      <a:pt x="0" y="8204"/>
                    </a:cubicBezTo>
                    <a:lnTo>
                      <a:pt x="179" y="8323"/>
                    </a:lnTo>
                    <a:cubicBezTo>
                      <a:pt x="1988" y="5633"/>
                      <a:pt x="5489" y="430"/>
                      <a:pt x="5739" y="156"/>
                    </a:cubicBezTo>
                    <a:lnTo>
                      <a:pt x="5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849;p46"/>
            <p:cNvGrpSpPr/>
            <p:nvPr/>
          </p:nvGrpSpPr>
          <p:grpSpPr>
            <a:xfrm rot="-6327721" flipH="1">
              <a:off x="8385849" y="403849"/>
              <a:ext cx="677340" cy="905107"/>
              <a:chOff x="7916033" y="1141695"/>
              <a:chExt cx="507956" cy="678765"/>
            </a:xfrm>
          </p:grpSpPr>
          <p:sp>
            <p:nvSpPr>
              <p:cNvPr id="6" name="Google Shape;850;p46"/>
              <p:cNvSpPr/>
              <p:nvPr/>
            </p:nvSpPr>
            <p:spPr>
              <a:xfrm>
                <a:off x="7949553" y="1176352"/>
                <a:ext cx="442989" cy="597505"/>
              </a:xfrm>
              <a:custGeom>
                <a:avLst/>
                <a:gdLst/>
                <a:ahLst/>
                <a:cxnLst/>
                <a:rect l="l" t="t" r="r" b="b"/>
                <a:pathLst>
                  <a:path w="10903" h="14706" extrusionOk="0">
                    <a:moveTo>
                      <a:pt x="10139" y="1"/>
                    </a:moveTo>
                    <a:cubicBezTo>
                      <a:pt x="9409" y="1"/>
                      <a:pt x="7675" y="1238"/>
                      <a:pt x="6783" y="2227"/>
                    </a:cubicBezTo>
                    <a:cubicBezTo>
                      <a:pt x="5826" y="3301"/>
                      <a:pt x="0" y="12393"/>
                      <a:pt x="2" y="12393"/>
                    </a:cubicBezTo>
                    <a:cubicBezTo>
                      <a:pt x="2" y="12393"/>
                      <a:pt x="4" y="12390"/>
                      <a:pt x="9" y="12383"/>
                    </a:cubicBezTo>
                    <a:cubicBezTo>
                      <a:pt x="9" y="12383"/>
                      <a:pt x="2178" y="14705"/>
                      <a:pt x="3116" y="14705"/>
                    </a:cubicBezTo>
                    <a:cubicBezTo>
                      <a:pt x="3193" y="14705"/>
                      <a:pt x="3261" y="14690"/>
                      <a:pt x="3319" y="14657"/>
                    </a:cubicBezTo>
                    <a:cubicBezTo>
                      <a:pt x="4093" y="14205"/>
                      <a:pt x="9939" y="5180"/>
                      <a:pt x="10236" y="4120"/>
                    </a:cubicBezTo>
                    <a:cubicBezTo>
                      <a:pt x="10534" y="3060"/>
                      <a:pt x="10903" y="322"/>
                      <a:pt x="10320" y="36"/>
                    </a:cubicBezTo>
                    <a:cubicBezTo>
                      <a:pt x="10270" y="12"/>
                      <a:pt x="10209" y="1"/>
                      <a:pt x="10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51;p46"/>
              <p:cNvSpPr/>
              <p:nvPr/>
            </p:nvSpPr>
            <p:spPr>
              <a:xfrm>
                <a:off x="8212551" y="1164001"/>
                <a:ext cx="211439" cy="212292"/>
              </a:xfrm>
              <a:custGeom>
                <a:avLst/>
                <a:gdLst/>
                <a:ahLst/>
                <a:cxnLst/>
                <a:rect l="l" t="t" r="r" b="b"/>
                <a:pathLst>
                  <a:path w="5204" h="5225" extrusionOk="0">
                    <a:moveTo>
                      <a:pt x="4166" y="1"/>
                    </a:moveTo>
                    <a:cubicBezTo>
                      <a:pt x="2926" y="1"/>
                      <a:pt x="12" y="2652"/>
                      <a:pt x="1" y="2876"/>
                    </a:cubicBezTo>
                    <a:cubicBezTo>
                      <a:pt x="1" y="2893"/>
                      <a:pt x="21" y="2901"/>
                      <a:pt x="56" y="2901"/>
                    </a:cubicBezTo>
                    <a:cubicBezTo>
                      <a:pt x="195" y="2901"/>
                      <a:pt x="568" y="2781"/>
                      <a:pt x="834" y="2638"/>
                    </a:cubicBezTo>
                    <a:cubicBezTo>
                      <a:pt x="839" y="2635"/>
                      <a:pt x="842" y="2634"/>
                      <a:pt x="845" y="2634"/>
                    </a:cubicBezTo>
                    <a:cubicBezTo>
                      <a:pt x="894" y="2634"/>
                      <a:pt x="544" y="3180"/>
                      <a:pt x="453" y="3543"/>
                    </a:cubicBezTo>
                    <a:cubicBezTo>
                      <a:pt x="437" y="3620"/>
                      <a:pt x="469" y="3651"/>
                      <a:pt x="531" y="3651"/>
                    </a:cubicBezTo>
                    <a:cubicBezTo>
                      <a:pt x="785" y="3651"/>
                      <a:pt x="1548" y="3126"/>
                      <a:pt x="1549" y="3126"/>
                    </a:cubicBezTo>
                    <a:lnTo>
                      <a:pt x="1549" y="3126"/>
                    </a:lnTo>
                    <a:cubicBezTo>
                      <a:pt x="1549" y="3126"/>
                      <a:pt x="1215" y="4019"/>
                      <a:pt x="1430" y="4210"/>
                    </a:cubicBezTo>
                    <a:cubicBezTo>
                      <a:pt x="1450" y="4230"/>
                      <a:pt x="1475" y="4239"/>
                      <a:pt x="1505" y="4239"/>
                    </a:cubicBezTo>
                    <a:cubicBezTo>
                      <a:pt x="1759" y="4239"/>
                      <a:pt x="2326" y="3582"/>
                      <a:pt x="2448" y="3582"/>
                    </a:cubicBezTo>
                    <a:cubicBezTo>
                      <a:pt x="2455" y="3582"/>
                      <a:pt x="2461" y="3585"/>
                      <a:pt x="2465" y="3591"/>
                    </a:cubicBezTo>
                    <a:cubicBezTo>
                      <a:pt x="2500" y="3625"/>
                      <a:pt x="2230" y="4850"/>
                      <a:pt x="2584" y="4850"/>
                    </a:cubicBezTo>
                    <a:cubicBezTo>
                      <a:pt x="2714" y="4850"/>
                      <a:pt x="2929" y="4685"/>
                      <a:pt x="3275" y="4234"/>
                    </a:cubicBezTo>
                    <a:cubicBezTo>
                      <a:pt x="3297" y="4203"/>
                      <a:pt x="3315" y="4190"/>
                      <a:pt x="3329" y="4190"/>
                    </a:cubicBezTo>
                    <a:cubicBezTo>
                      <a:pt x="3453" y="4190"/>
                      <a:pt x="3317" y="5224"/>
                      <a:pt x="3435" y="5224"/>
                    </a:cubicBezTo>
                    <a:cubicBezTo>
                      <a:pt x="3458" y="5224"/>
                      <a:pt x="3491" y="5185"/>
                      <a:pt x="3537" y="5091"/>
                    </a:cubicBezTo>
                    <a:cubicBezTo>
                      <a:pt x="3537" y="5091"/>
                      <a:pt x="5204" y="304"/>
                      <a:pt x="4370" y="31"/>
                    </a:cubicBezTo>
                    <a:cubicBezTo>
                      <a:pt x="4309" y="10"/>
                      <a:pt x="4241" y="1"/>
                      <a:pt x="4166" y="1"/>
                    </a:cubicBezTo>
                    <a:close/>
                  </a:path>
                </a:pathLst>
              </a:custGeom>
              <a:solidFill>
                <a:srgbClr val="F7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52;p46"/>
              <p:cNvSpPr/>
              <p:nvPr/>
            </p:nvSpPr>
            <p:spPr>
              <a:xfrm>
                <a:off x="8312216" y="1141695"/>
                <a:ext cx="101128" cy="97593"/>
              </a:xfrm>
              <a:custGeom>
                <a:avLst/>
                <a:gdLst/>
                <a:ahLst/>
                <a:cxnLst/>
                <a:rect l="l" t="t" r="r" b="b"/>
                <a:pathLst>
                  <a:path w="2489" h="2402" extrusionOk="0">
                    <a:moveTo>
                      <a:pt x="2275" y="0"/>
                    </a:moveTo>
                    <a:cubicBezTo>
                      <a:pt x="1886" y="0"/>
                      <a:pt x="0" y="1223"/>
                      <a:pt x="0" y="1223"/>
                    </a:cubicBezTo>
                    <a:lnTo>
                      <a:pt x="2013" y="2401"/>
                    </a:lnTo>
                    <a:cubicBezTo>
                      <a:pt x="2013" y="2401"/>
                      <a:pt x="2489" y="211"/>
                      <a:pt x="2334" y="20"/>
                    </a:cubicBezTo>
                    <a:cubicBezTo>
                      <a:pt x="2323" y="6"/>
                      <a:pt x="2303" y="0"/>
                      <a:pt x="2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3;p46"/>
              <p:cNvSpPr/>
              <p:nvPr/>
            </p:nvSpPr>
            <p:spPr>
              <a:xfrm>
                <a:off x="7916033" y="1641647"/>
                <a:ext cx="200306" cy="178813"/>
              </a:xfrm>
              <a:custGeom>
                <a:avLst/>
                <a:gdLst/>
                <a:ahLst/>
                <a:cxnLst/>
                <a:rect l="l" t="t" r="r" b="b"/>
                <a:pathLst>
                  <a:path w="4930" h="4401" extrusionOk="0">
                    <a:moveTo>
                      <a:pt x="1473" y="0"/>
                    </a:moveTo>
                    <a:cubicBezTo>
                      <a:pt x="1469" y="0"/>
                      <a:pt x="1467" y="1"/>
                      <a:pt x="1465" y="2"/>
                    </a:cubicBezTo>
                    <a:cubicBezTo>
                      <a:pt x="1358" y="74"/>
                      <a:pt x="0" y="2074"/>
                      <a:pt x="84" y="2181"/>
                    </a:cubicBezTo>
                    <a:cubicBezTo>
                      <a:pt x="153" y="2274"/>
                      <a:pt x="3171" y="4400"/>
                      <a:pt x="3493" y="4400"/>
                    </a:cubicBezTo>
                    <a:cubicBezTo>
                      <a:pt x="3501" y="4400"/>
                      <a:pt x="3508" y="4399"/>
                      <a:pt x="3513" y="4396"/>
                    </a:cubicBezTo>
                    <a:cubicBezTo>
                      <a:pt x="3691" y="4265"/>
                      <a:pt x="4929" y="2324"/>
                      <a:pt x="4929" y="2324"/>
                    </a:cubicBezTo>
                    <a:cubicBezTo>
                      <a:pt x="4929" y="2324"/>
                      <a:pt x="1685" y="0"/>
                      <a:pt x="1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54;p46"/>
              <p:cNvSpPr/>
              <p:nvPr/>
            </p:nvSpPr>
            <p:spPr>
              <a:xfrm>
                <a:off x="7960523" y="1635918"/>
                <a:ext cx="159676" cy="115186"/>
              </a:xfrm>
              <a:custGeom>
                <a:avLst/>
                <a:gdLst/>
                <a:ahLst/>
                <a:cxnLst/>
                <a:rect l="l" t="t" r="r" b="b"/>
                <a:pathLst>
                  <a:path w="3930" h="2835" extrusionOk="0">
                    <a:moveTo>
                      <a:pt x="441" y="0"/>
                    </a:moveTo>
                    <a:cubicBezTo>
                      <a:pt x="394" y="0"/>
                      <a:pt x="1" y="512"/>
                      <a:pt x="96" y="596"/>
                    </a:cubicBezTo>
                    <a:cubicBezTo>
                      <a:pt x="191" y="667"/>
                      <a:pt x="3430" y="2834"/>
                      <a:pt x="3525" y="2834"/>
                    </a:cubicBezTo>
                    <a:cubicBezTo>
                      <a:pt x="3632" y="2834"/>
                      <a:pt x="3930" y="2298"/>
                      <a:pt x="3930" y="2298"/>
                    </a:cubicBezTo>
                    <a:cubicBezTo>
                      <a:pt x="3930" y="2298"/>
                      <a:pt x="489" y="0"/>
                      <a:pt x="441" y="0"/>
                    </a:cubicBezTo>
                    <a:close/>
                  </a:path>
                </a:pathLst>
              </a:custGeom>
              <a:solidFill>
                <a:srgbClr val="F7F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5;p46"/>
              <p:cNvSpPr/>
              <p:nvPr/>
            </p:nvSpPr>
            <p:spPr>
              <a:xfrm>
                <a:off x="8044221" y="1332128"/>
                <a:ext cx="229803" cy="354131"/>
              </a:xfrm>
              <a:custGeom>
                <a:avLst/>
                <a:gdLst/>
                <a:ahLst/>
                <a:cxnLst/>
                <a:rect l="l" t="t" r="r" b="b"/>
                <a:pathLst>
                  <a:path w="5656" h="8716" extrusionOk="0">
                    <a:moveTo>
                      <a:pt x="5477" y="0"/>
                    </a:moveTo>
                    <a:lnTo>
                      <a:pt x="0" y="8608"/>
                    </a:lnTo>
                    <a:lnTo>
                      <a:pt x="179" y="8716"/>
                    </a:lnTo>
                    <a:lnTo>
                      <a:pt x="5656" y="107"/>
                    </a:lnTo>
                    <a:lnTo>
                      <a:pt x="54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6;p46"/>
              <p:cNvSpPr/>
              <p:nvPr/>
            </p:nvSpPr>
            <p:spPr>
              <a:xfrm>
                <a:off x="8090173" y="1356790"/>
                <a:ext cx="226919" cy="355106"/>
              </a:xfrm>
              <a:custGeom>
                <a:avLst/>
                <a:gdLst/>
                <a:ahLst/>
                <a:cxnLst/>
                <a:rect l="l" t="t" r="r" b="b"/>
                <a:pathLst>
                  <a:path w="5585" h="8740" extrusionOk="0">
                    <a:moveTo>
                      <a:pt x="5406" y="0"/>
                    </a:moveTo>
                    <a:cubicBezTo>
                      <a:pt x="5358" y="96"/>
                      <a:pt x="286" y="8192"/>
                      <a:pt x="1" y="8621"/>
                    </a:cubicBezTo>
                    <a:lnTo>
                      <a:pt x="179" y="8740"/>
                    </a:lnTo>
                    <a:cubicBezTo>
                      <a:pt x="465" y="8311"/>
                      <a:pt x="5537" y="215"/>
                      <a:pt x="5585" y="108"/>
                    </a:cubicBezTo>
                    <a:lnTo>
                      <a:pt x="5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7;p46"/>
              <p:cNvSpPr/>
              <p:nvPr/>
            </p:nvSpPr>
            <p:spPr>
              <a:xfrm>
                <a:off x="7999244" y="1307912"/>
                <a:ext cx="233176" cy="338204"/>
              </a:xfrm>
              <a:custGeom>
                <a:avLst/>
                <a:gdLst/>
                <a:ahLst/>
                <a:cxnLst/>
                <a:rect l="l" t="t" r="r" b="b"/>
                <a:pathLst>
                  <a:path w="5739" h="8324" extrusionOk="0">
                    <a:moveTo>
                      <a:pt x="5596" y="1"/>
                    </a:moveTo>
                    <a:cubicBezTo>
                      <a:pt x="5263" y="358"/>
                      <a:pt x="203" y="7895"/>
                      <a:pt x="0" y="8204"/>
                    </a:cubicBezTo>
                    <a:lnTo>
                      <a:pt x="179" y="8323"/>
                    </a:lnTo>
                    <a:cubicBezTo>
                      <a:pt x="1988" y="5633"/>
                      <a:pt x="5489" y="430"/>
                      <a:pt x="5739" y="156"/>
                    </a:cubicBezTo>
                    <a:lnTo>
                      <a:pt x="5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TextBox 21">
            <a:extLst>
              <a:ext uri="{FF2B5EF4-FFF2-40B4-BE49-F238E27FC236}">
                <a16:creationId xmlns:a16="http://schemas.microsoft.com/office/drawing/2014/main" id="{D6C3B0B1-44AE-4C56-AEF1-ABF76DF1B145}"/>
              </a:ext>
            </a:extLst>
          </p:cNvPr>
          <p:cNvSpPr txBox="1"/>
          <p:nvPr/>
        </p:nvSpPr>
        <p:spPr>
          <a:xfrm>
            <a:off x="165103" y="0"/>
            <a:ext cx="8180312" cy="1055608"/>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1. Chọn cụm từ thích hợp trong khung để điền vào chỗ trống trong các câu sau:</a:t>
            </a:r>
          </a:p>
        </p:txBody>
      </p:sp>
      <p:sp>
        <p:nvSpPr>
          <p:cNvPr id="23" name="Rectangle 22">
            <a:extLst>
              <a:ext uri="{FF2B5EF4-FFF2-40B4-BE49-F238E27FC236}">
                <a16:creationId xmlns:a16="http://schemas.microsoft.com/office/drawing/2014/main" id="{683CB7C1-E5C7-4158-928F-4149A3B741CC}"/>
              </a:ext>
            </a:extLst>
          </p:cNvPr>
          <p:cNvSpPr/>
          <p:nvPr/>
        </p:nvSpPr>
        <p:spPr>
          <a:xfrm>
            <a:off x="703900" y="4004457"/>
            <a:ext cx="7884045" cy="99461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latin typeface="Times New Roman" panose="02020603050405020304" pitchFamily="18" charset="0"/>
              <a:cs typeface="Times New Roman" panose="02020603050405020304" pitchFamily="18" charset="0"/>
            </a:endParaRPr>
          </a:p>
        </p:txBody>
      </p:sp>
      <p:sp>
        <p:nvSpPr>
          <p:cNvPr id="24" name="Rectangle: Rounded Corners 62">
            <a:extLst>
              <a:ext uri="{FF2B5EF4-FFF2-40B4-BE49-F238E27FC236}">
                <a16:creationId xmlns:a16="http://schemas.microsoft.com/office/drawing/2014/main" id="{818B012A-0DD0-474D-9D91-295823BFF0B2}"/>
              </a:ext>
            </a:extLst>
          </p:cNvPr>
          <p:cNvSpPr/>
          <p:nvPr/>
        </p:nvSpPr>
        <p:spPr>
          <a:xfrm>
            <a:off x="435181" y="1007769"/>
            <a:ext cx="8065094" cy="885912"/>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anose="02020603050405020304" pitchFamily="18" charset="0"/>
                <a:cs typeface="Times New Roman" panose="02020603050405020304" pitchFamily="18" charset="0"/>
              </a:rPr>
              <a:t>(1) Hợp chất hữu cơ là hợp chất của .................................... (trừ CO, CO</a:t>
            </a:r>
            <a:r>
              <a:rPr lang="en-US" sz="2400" baseline="-250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 H</a:t>
            </a:r>
            <a:r>
              <a:rPr lang="en-US" sz="2400" baseline="-25000" dirty="0">
                <a:solidFill>
                  <a:schemeClr val="tx1"/>
                </a:solidFill>
                <a:latin typeface="Times New Roman" panose="02020603050405020304" pitchFamily="18" charset="0"/>
                <a:cs typeface="Times New Roman" panose="02020603050405020304" pitchFamily="18" charset="0"/>
              </a:rPr>
              <a:t>2</a:t>
            </a:r>
            <a:r>
              <a:rPr lang="en-US" sz="2400" dirty="0">
                <a:solidFill>
                  <a:schemeClr val="tx1"/>
                </a:solidFill>
                <a:latin typeface="Times New Roman" panose="02020603050405020304" pitchFamily="18" charset="0"/>
                <a:cs typeface="Times New Roman" panose="02020603050405020304" pitchFamily="18" charset="0"/>
              </a:rPr>
              <a:t>CO</a:t>
            </a:r>
            <a:r>
              <a:rPr lang="en-US" sz="2400" baseline="-25000" dirty="0">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các muối carbonate kim loại)</a:t>
            </a:r>
          </a:p>
        </p:txBody>
      </p:sp>
      <p:sp>
        <p:nvSpPr>
          <p:cNvPr id="25" name="Rectangle: Rounded Corners 63">
            <a:extLst>
              <a:ext uri="{FF2B5EF4-FFF2-40B4-BE49-F238E27FC236}">
                <a16:creationId xmlns:a16="http://schemas.microsoft.com/office/drawing/2014/main" id="{34948481-174F-4B44-B6F9-29E6500FD213}"/>
              </a:ext>
            </a:extLst>
          </p:cNvPr>
          <p:cNvSpPr/>
          <p:nvPr/>
        </p:nvSpPr>
        <p:spPr>
          <a:xfrm>
            <a:off x="435180" y="1953303"/>
            <a:ext cx="8065095" cy="885912"/>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anose="02020603050405020304" pitchFamily="18" charset="0"/>
                <a:cs typeface="Times New Roman" panose="02020603050405020304" pitchFamily="18" charset="0"/>
              </a:rPr>
              <a:t>(2) Hợp chất hữu cơ gồm ......................loại chính là: hydrocarbon và ....................................................</a:t>
            </a:r>
          </a:p>
        </p:txBody>
      </p:sp>
      <p:sp>
        <p:nvSpPr>
          <p:cNvPr id="26" name="Rectangle: Rounded Corners 64">
            <a:extLst>
              <a:ext uri="{FF2B5EF4-FFF2-40B4-BE49-F238E27FC236}">
                <a16:creationId xmlns:a16="http://schemas.microsoft.com/office/drawing/2014/main" id="{785D01B9-BBE6-4A9A-B58D-E3C815775906}"/>
              </a:ext>
            </a:extLst>
          </p:cNvPr>
          <p:cNvSpPr/>
          <p:nvPr/>
        </p:nvSpPr>
        <p:spPr>
          <a:xfrm>
            <a:off x="435180" y="2918550"/>
            <a:ext cx="8065095" cy="885912"/>
          </a:xfrm>
          <a:prstGeom prst="round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Times New Roman" panose="02020603050405020304" pitchFamily="18" charset="0"/>
                <a:cs typeface="Times New Roman" panose="02020603050405020304" pitchFamily="18" charset="0"/>
              </a:rPr>
              <a:t>(3) Hóa học hữu cơ là ngành hóa học chuyên nghiên cứu về các.................................hữu cơ và những chuyển đổi của chúng.  </a:t>
            </a:r>
          </a:p>
        </p:txBody>
      </p:sp>
      <p:sp>
        <p:nvSpPr>
          <p:cNvPr id="27" name="TextBox 26">
            <a:extLst>
              <a:ext uri="{FF2B5EF4-FFF2-40B4-BE49-F238E27FC236}">
                <a16:creationId xmlns:a16="http://schemas.microsoft.com/office/drawing/2014/main" id="{92492481-E021-467E-8F6E-04846F5B4743}"/>
              </a:ext>
            </a:extLst>
          </p:cNvPr>
          <p:cNvSpPr txBox="1"/>
          <p:nvPr/>
        </p:nvSpPr>
        <p:spPr>
          <a:xfrm>
            <a:off x="6660292" y="4497859"/>
            <a:ext cx="1606378" cy="461665"/>
          </a:xfrm>
          <a:prstGeom prst="rect">
            <a:avLst/>
          </a:prstGeom>
          <a:noFill/>
        </p:spPr>
        <p:txBody>
          <a:bodyPr wrap="square" rtlCol="0">
            <a:spAutoFit/>
          </a:bodyPr>
          <a:lstStyle/>
          <a:p>
            <a:pPr algn="ctr"/>
            <a:r>
              <a:rPr lang="en-US" sz="2400" i="1" dirty="0">
                <a:solidFill>
                  <a:srgbClr val="C00000"/>
                </a:solidFill>
                <a:latin typeface="Times New Roman" panose="02020603050405020304" pitchFamily="18" charset="0"/>
                <a:cs typeface="Times New Roman" panose="02020603050405020304" pitchFamily="18" charset="0"/>
              </a:rPr>
              <a:t>carbon</a:t>
            </a:r>
          </a:p>
        </p:txBody>
      </p:sp>
      <p:sp>
        <p:nvSpPr>
          <p:cNvPr id="28" name="TextBox 27">
            <a:extLst>
              <a:ext uri="{FF2B5EF4-FFF2-40B4-BE49-F238E27FC236}">
                <a16:creationId xmlns:a16="http://schemas.microsoft.com/office/drawing/2014/main" id="{B8F3F93B-98B8-47BC-9C2C-366320A5FD4F}"/>
              </a:ext>
            </a:extLst>
          </p:cNvPr>
          <p:cNvSpPr txBox="1"/>
          <p:nvPr/>
        </p:nvSpPr>
        <p:spPr>
          <a:xfrm>
            <a:off x="300682" y="4106562"/>
            <a:ext cx="1606378" cy="461665"/>
          </a:xfrm>
          <a:prstGeom prst="rect">
            <a:avLst/>
          </a:prstGeom>
          <a:noFill/>
        </p:spPr>
        <p:txBody>
          <a:bodyPr wrap="square" rtlCol="0">
            <a:spAutoFit/>
          </a:bodyPr>
          <a:lstStyle/>
          <a:p>
            <a:pPr algn="ctr"/>
            <a:r>
              <a:rPr lang="en-US" sz="2400" i="1" dirty="0">
                <a:solidFill>
                  <a:srgbClr val="C00000"/>
                </a:solidFill>
                <a:latin typeface="Times New Roman" panose="02020603050405020304" pitchFamily="18" charset="0"/>
                <a:cs typeface="Times New Roman" panose="02020603050405020304" pitchFamily="18" charset="0"/>
              </a:rPr>
              <a:t>2</a:t>
            </a:r>
          </a:p>
        </p:txBody>
      </p:sp>
      <p:sp>
        <p:nvSpPr>
          <p:cNvPr id="29" name="TextBox 28">
            <a:extLst>
              <a:ext uri="{FF2B5EF4-FFF2-40B4-BE49-F238E27FC236}">
                <a16:creationId xmlns:a16="http://schemas.microsoft.com/office/drawing/2014/main" id="{A80CD01A-1D78-4714-9B0C-FFAB16C552EA}"/>
              </a:ext>
            </a:extLst>
          </p:cNvPr>
          <p:cNvSpPr txBox="1"/>
          <p:nvPr/>
        </p:nvSpPr>
        <p:spPr>
          <a:xfrm>
            <a:off x="3122142" y="4123038"/>
            <a:ext cx="3426940" cy="461665"/>
          </a:xfrm>
          <a:prstGeom prst="rect">
            <a:avLst/>
          </a:prstGeom>
          <a:noFill/>
        </p:spPr>
        <p:txBody>
          <a:bodyPr wrap="square" rtlCol="0">
            <a:spAutoFit/>
          </a:bodyPr>
          <a:lstStyle/>
          <a:p>
            <a:pPr algn="ctr"/>
            <a:r>
              <a:rPr lang="en-US" sz="2400" i="1" dirty="0">
                <a:solidFill>
                  <a:srgbClr val="C00000"/>
                </a:solidFill>
                <a:latin typeface="Times New Roman" panose="02020603050405020304" pitchFamily="18" charset="0"/>
                <a:cs typeface="Times New Roman" panose="02020603050405020304" pitchFamily="18" charset="0"/>
              </a:rPr>
              <a:t>dẫn xuất của hydrocarbon</a:t>
            </a:r>
          </a:p>
        </p:txBody>
      </p:sp>
      <p:sp>
        <p:nvSpPr>
          <p:cNvPr id="30" name="TextBox 29">
            <a:extLst>
              <a:ext uri="{FF2B5EF4-FFF2-40B4-BE49-F238E27FC236}">
                <a16:creationId xmlns:a16="http://schemas.microsoft.com/office/drawing/2014/main" id="{430A6031-8A28-461C-A515-397D7DE3FF49}"/>
              </a:ext>
            </a:extLst>
          </p:cNvPr>
          <p:cNvSpPr txBox="1"/>
          <p:nvPr/>
        </p:nvSpPr>
        <p:spPr>
          <a:xfrm>
            <a:off x="1651687" y="4518454"/>
            <a:ext cx="1606378" cy="461665"/>
          </a:xfrm>
          <a:prstGeom prst="rect">
            <a:avLst/>
          </a:prstGeom>
          <a:noFill/>
        </p:spPr>
        <p:txBody>
          <a:bodyPr wrap="square" rtlCol="0">
            <a:spAutoFit/>
          </a:bodyPr>
          <a:lstStyle/>
          <a:p>
            <a:pPr algn="ctr"/>
            <a:r>
              <a:rPr lang="en-US" sz="2400" i="1" dirty="0" err="1">
                <a:solidFill>
                  <a:srgbClr val="C00000"/>
                </a:solidFill>
                <a:latin typeface="Times New Roman" panose="02020603050405020304" pitchFamily="18" charset="0"/>
                <a:cs typeface="Times New Roman" panose="02020603050405020304" pitchFamily="18" charset="0"/>
              </a:rPr>
              <a:t>hợp</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chất</a:t>
            </a:r>
            <a:endParaRPr lang="en-US" sz="24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21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4.16667E-6 4.19753E-6 L -0.09237 -0.67593 " pathEditMode="relative" rAng="0" ptsTypes="AA">
                                      <p:cBhvr>
                                        <p:cTn id="35" dur="2000" fill="hold"/>
                                        <p:tgtEl>
                                          <p:spTgt spid="27"/>
                                        </p:tgtEl>
                                        <p:attrNameLst>
                                          <p:attrName>ppt_x</p:attrName>
                                          <p:attrName>ppt_y</p:attrName>
                                        </p:attrNameLst>
                                      </p:cBhvr>
                                      <p:rCtr x="-4618" y="-33796"/>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2.77778E-7 1.23457E-7 L 0.46979 -0.41574 " pathEditMode="relative" rAng="0" ptsTypes="AA">
                                      <p:cBhvr>
                                        <p:cTn id="39" dur="2000" fill="hold"/>
                                        <p:tgtEl>
                                          <p:spTgt spid="28"/>
                                        </p:tgtEl>
                                        <p:attrNameLst>
                                          <p:attrName>ppt_x</p:attrName>
                                          <p:attrName>ppt_y</p:attrName>
                                        </p:attrNameLst>
                                      </p:cBhvr>
                                      <p:rCtr x="23490" y="-20802"/>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5.55556E-7 3.7037E-6 L -0.06215 -0.35093 " pathEditMode="relative" rAng="0" ptsTypes="AA">
                                      <p:cBhvr>
                                        <p:cTn id="43" dur="2000" fill="hold"/>
                                        <p:tgtEl>
                                          <p:spTgt spid="29"/>
                                        </p:tgtEl>
                                        <p:attrNameLst>
                                          <p:attrName>ppt_x</p:attrName>
                                          <p:attrName>ppt_y</p:attrName>
                                        </p:attrNameLst>
                                      </p:cBhvr>
                                      <p:rCtr x="-3108" y="-17562"/>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77778E-6 1.85185E-6 L -0.00642 -0.23951 " pathEditMode="relative" rAng="0" ptsTypes="AA">
                                      <p:cBhvr>
                                        <p:cTn id="47" dur="2000" fill="hold"/>
                                        <p:tgtEl>
                                          <p:spTgt spid="30"/>
                                        </p:tgtEl>
                                        <p:attrNameLst>
                                          <p:attrName>ppt_x</p:attrName>
                                          <p:attrName>ppt_y</p:attrName>
                                        </p:attrNameLst>
                                      </p:cBhvr>
                                      <p:rCtr x="-330" y="-11975"/>
                                    </p:animMotion>
                                  </p:childTnLst>
                                </p:cTn>
                              </p:par>
                              <p:par>
                                <p:cTn id="48" presetID="53" presetClass="exit" presetSubtype="32" fill="hold" grpId="1" nodeType="withEffect">
                                  <p:stCondLst>
                                    <p:cond delay="0"/>
                                  </p:stCondLst>
                                  <p:childTnLst>
                                    <p:anim calcmode="lin" valueType="num">
                                      <p:cBhvr>
                                        <p:cTn id="49" dur="500"/>
                                        <p:tgtEl>
                                          <p:spTgt spid="23"/>
                                        </p:tgtEl>
                                        <p:attrNameLst>
                                          <p:attrName>ppt_w</p:attrName>
                                        </p:attrNameLst>
                                      </p:cBhvr>
                                      <p:tavLst>
                                        <p:tav tm="0">
                                          <p:val>
                                            <p:strVal val="ppt_w"/>
                                          </p:val>
                                        </p:tav>
                                        <p:tav tm="100000">
                                          <p:val>
                                            <p:fltVal val="0"/>
                                          </p:val>
                                        </p:tav>
                                      </p:tavLst>
                                    </p:anim>
                                    <p:anim calcmode="lin" valueType="num">
                                      <p:cBhvr>
                                        <p:cTn id="50" dur="500"/>
                                        <p:tgtEl>
                                          <p:spTgt spid="23"/>
                                        </p:tgtEl>
                                        <p:attrNameLst>
                                          <p:attrName>ppt_h</p:attrName>
                                        </p:attrNameLst>
                                      </p:cBhvr>
                                      <p:tavLst>
                                        <p:tav tm="0">
                                          <p:val>
                                            <p:strVal val="ppt_h"/>
                                          </p:val>
                                        </p:tav>
                                        <p:tav tm="100000">
                                          <p:val>
                                            <p:fltVal val="0"/>
                                          </p:val>
                                        </p:tav>
                                      </p:tavLst>
                                    </p:anim>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3" grpId="1" animBg="1"/>
      <p:bldP spid="24" grpId="0" animBg="1"/>
      <p:bldP spid="25" grpId="0" animBg="1"/>
      <p:bldP spid="26" grpId="0" animBg="1"/>
      <p:bldP spid="27" grpId="0"/>
      <p:bldP spid="27" grpId="1"/>
      <p:bldP spid="28" grpId="0"/>
      <p:bldP spid="28" grpId="1"/>
      <p:bldP spid="29" grpId="0"/>
      <p:bldP spid="29" grpId="1"/>
      <p:bldP spid="30" grpId="0"/>
      <p:bldP spid="30"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50;p46"/>
          <p:cNvSpPr/>
          <p:nvPr/>
        </p:nvSpPr>
        <p:spPr>
          <a:xfrm>
            <a:off x="281489" y="400769"/>
            <a:ext cx="8862511" cy="618108"/>
          </a:xfrm>
          <a:prstGeom prst="rect">
            <a:avLst/>
          </a:prstGeom>
          <a:noFill/>
          <a:ln w="19050" cap="flat" cmpd="sng">
            <a:noFill/>
            <a:prstDash val="dash"/>
            <a:round/>
            <a:headEnd type="none" w="sm" len="sm"/>
            <a:tailEnd type="none" w="sm" len="sm"/>
          </a:ln>
        </p:spPr>
        <p:txBody>
          <a:bodyPr spcFirstLastPara="1" wrap="square" lIns="91425" tIns="91425" rIns="91425" bIns="91425" anchor="ctr" anchorCtr="0">
            <a:noAutofit/>
          </a:bodyPr>
          <a:lstStyle/>
          <a:p>
            <a:r>
              <a:rPr lang="en-US" sz="2600" b="1" dirty="0">
                <a:solidFill>
                  <a:srgbClr val="FFFF00"/>
                </a:solidFill>
                <a:latin typeface="Times New Roman" panose="02020603050405020304" pitchFamily="18" charset="0"/>
                <a:cs typeface="Times New Roman" panose="02020603050405020304" pitchFamily="18" charset="0"/>
              </a:rPr>
              <a:t>2. Hãy chỉ ra các lỗi sai trong các công thức sau và giải thích:</a:t>
            </a:r>
          </a:p>
        </p:txBody>
      </p:sp>
      <p:sp>
        <p:nvSpPr>
          <p:cNvPr id="5" name="TextBox 4"/>
          <p:cNvSpPr txBox="1"/>
          <p:nvPr/>
        </p:nvSpPr>
        <p:spPr>
          <a:xfrm>
            <a:off x="1122066" y="2079417"/>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C</a:t>
            </a:r>
          </a:p>
        </p:txBody>
      </p:sp>
      <p:sp>
        <p:nvSpPr>
          <p:cNvPr id="6" name="TextBox 5"/>
          <p:cNvSpPr txBox="1"/>
          <p:nvPr/>
        </p:nvSpPr>
        <p:spPr>
          <a:xfrm>
            <a:off x="1116465" y="2715855"/>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7" name="TextBox 6"/>
          <p:cNvSpPr txBox="1"/>
          <p:nvPr/>
        </p:nvSpPr>
        <p:spPr>
          <a:xfrm>
            <a:off x="520313" y="2317912"/>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8" name="TextBox 7"/>
          <p:cNvSpPr txBox="1"/>
          <p:nvPr/>
        </p:nvSpPr>
        <p:spPr>
          <a:xfrm>
            <a:off x="520313" y="1610213"/>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9" name="TextBox 8"/>
          <p:cNvSpPr txBox="1"/>
          <p:nvPr/>
        </p:nvSpPr>
        <p:spPr>
          <a:xfrm>
            <a:off x="1649861" y="1608807"/>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O</a:t>
            </a:r>
          </a:p>
        </p:txBody>
      </p:sp>
      <p:sp>
        <p:nvSpPr>
          <p:cNvPr id="10" name="TextBox 9"/>
          <p:cNvSpPr txBox="1"/>
          <p:nvPr/>
        </p:nvSpPr>
        <p:spPr>
          <a:xfrm>
            <a:off x="1690204" y="2351379"/>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cxnSp>
        <p:nvCxnSpPr>
          <p:cNvPr id="11" name="Straight Connector 10"/>
          <p:cNvCxnSpPr/>
          <p:nvPr/>
        </p:nvCxnSpPr>
        <p:spPr>
          <a:xfrm>
            <a:off x="883943" y="2112560"/>
            <a:ext cx="244290" cy="162637"/>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1459923" y="2491366"/>
            <a:ext cx="244290" cy="162637"/>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1477295" y="2060866"/>
            <a:ext cx="241204" cy="211519"/>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863771" y="2464363"/>
            <a:ext cx="295273" cy="171417"/>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1324894" y="2545943"/>
            <a:ext cx="0" cy="26161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2924443" y="2151144"/>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C</a:t>
            </a:r>
          </a:p>
        </p:txBody>
      </p:sp>
      <p:cxnSp>
        <p:nvCxnSpPr>
          <p:cNvPr id="17" name="Straight Connector 16"/>
          <p:cNvCxnSpPr>
            <a:stCxn id="16" idx="0"/>
          </p:cNvCxnSpPr>
          <p:nvPr/>
        </p:nvCxnSpPr>
        <p:spPr>
          <a:xfrm flipV="1">
            <a:off x="3132873" y="1826174"/>
            <a:ext cx="0" cy="32497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18" name="Straight Connector 17"/>
          <p:cNvCxnSpPr>
            <a:stCxn id="16" idx="3"/>
            <a:endCxn id="22" idx="1"/>
          </p:cNvCxnSpPr>
          <p:nvPr/>
        </p:nvCxnSpPr>
        <p:spPr>
          <a:xfrm flipV="1">
            <a:off x="3341302" y="2452316"/>
            <a:ext cx="368671" cy="21994"/>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19" name="Straight Connector 18"/>
          <p:cNvCxnSpPr>
            <a:stCxn id="20" idx="0"/>
            <a:endCxn id="16" idx="2"/>
          </p:cNvCxnSpPr>
          <p:nvPr/>
        </p:nvCxnSpPr>
        <p:spPr>
          <a:xfrm flipV="1">
            <a:off x="3132873" y="2797475"/>
            <a:ext cx="0" cy="138499"/>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2924443" y="2935974"/>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21" name="TextBox 20"/>
          <p:cNvSpPr txBox="1"/>
          <p:nvPr/>
        </p:nvSpPr>
        <p:spPr>
          <a:xfrm>
            <a:off x="2909875" y="1279170"/>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22" name="TextBox 21"/>
          <p:cNvSpPr txBox="1"/>
          <p:nvPr/>
        </p:nvSpPr>
        <p:spPr>
          <a:xfrm>
            <a:off x="3709973" y="2129150"/>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C</a:t>
            </a:r>
          </a:p>
        </p:txBody>
      </p:sp>
      <p:cxnSp>
        <p:nvCxnSpPr>
          <p:cNvPr id="23" name="Straight Connector 22"/>
          <p:cNvCxnSpPr/>
          <p:nvPr/>
        </p:nvCxnSpPr>
        <p:spPr>
          <a:xfrm>
            <a:off x="4125713" y="2401358"/>
            <a:ext cx="299197" cy="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3937455" y="1826174"/>
            <a:ext cx="0" cy="32497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flipV="1">
            <a:off x="3937454" y="2674364"/>
            <a:ext cx="1" cy="32497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3729025" y="2935974"/>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27" name="TextBox 26"/>
          <p:cNvSpPr txBox="1"/>
          <p:nvPr/>
        </p:nvSpPr>
        <p:spPr>
          <a:xfrm>
            <a:off x="3729025" y="1302954"/>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28" name="TextBox 27"/>
          <p:cNvSpPr txBox="1"/>
          <p:nvPr/>
        </p:nvSpPr>
        <p:spPr>
          <a:xfrm>
            <a:off x="4429389" y="2129150"/>
            <a:ext cx="699251" cy="646331"/>
          </a:xfrm>
          <a:prstGeom prst="rect">
            <a:avLst/>
          </a:prstGeom>
          <a:noFill/>
        </p:spPr>
        <p:txBody>
          <a:bodyPr wrap="square" rtlCol="0">
            <a:spAutoFit/>
          </a:bodyPr>
          <a:lstStyle/>
          <a:p>
            <a:r>
              <a:rPr lang="en-US" sz="3600" dirty="0" err="1">
                <a:solidFill>
                  <a:srgbClr val="FFFFFF"/>
                </a:solidFill>
                <a:latin typeface="Times New Roman" panose="02020603050405020304" pitchFamily="18" charset="0"/>
                <a:ea typeface="Tahoma" panose="020B0604030504040204" pitchFamily="34" charset="0"/>
                <a:cs typeface="Times New Roman" panose="02020603050405020304" pitchFamily="18" charset="0"/>
              </a:rPr>
              <a:t>Cl</a:t>
            </a:r>
            <a:endPar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9" name="TextBox 28"/>
          <p:cNvSpPr txBox="1"/>
          <p:nvPr/>
        </p:nvSpPr>
        <p:spPr>
          <a:xfrm>
            <a:off x="5195873" y="2130783"/>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cxnSp>
        <p:nvCxnSpPr>
          <p:cNvPr id="30" name="Straight Connector 29"/>
          <p:cNvCxnSpPr/>
          <p:nvPr/>
        </p:nvCxnSpPr>
        <p:spPr>
          <a:xfrm>
            <a:off x="4896677" y="2401358"/>
            <a:ext cx="299197" cy="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6598780" y="2105398"/>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C</a:t>
            </a:r>
          </a:p>
        </p:txBody>
      </p:sp>
      <p:cxnSp>
        <p:nvCxnSpPr>
          <p:cNvPr id="32" name="Straight Connector 31"/>
          <p:cNvCxnSpPr>
            <a:stCxn id="31" idx="0"/>
          </p:cNvCxnSpPr>
          <p:nvPr/>
        </p:nvCxnSpPr>
        <p:spPr>
          <a:xfrm flipV="1">
            <a:off x="6807210" y="1780428"/>
            <a:ext cx="0" cy="32497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33" name="Straight Connector 32"/>
          <p:cNvCxnSpPr>
            <a:stCxn id="31" idx="3"/>
            <a:endCxn id="39" idx="1"/>
          </p:cNvCxnSpPr>
          <p:nvPr/>
        </p:nvCxnSpPr>
        <p:spPr>
          <a:xfrm flipV="1">
            <a:off x="7015639" y="2406570"/>
            <a:ext cx="368671" cy="21994"/>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H="1" flipV="1">
            <a:off x="6780731" y="2570898"/>
            <a:ext cx="236725" cy="26161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35" name="Straight Connector 34"/>
          <p:cNvCxnSpPr>
            <a:stCxn id="37" idx="3"/>
            <a:endCxn id="31" idx="1"/>
          </p:cNvCxnSpPr>
          <p:nvPr/>
        </p:nvCxnSpPr>
        <p:spPr>
          <a:xfrm flipV="1">
            <a:off x="6240752" y="2428564"/>
            <a:ext cx="358028" cy="10598"/>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6961778" y="2691978"/>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37" name="TextBox 36"/>
          <p:cNvSpPr txBox="1"/>
          <p:nvPr/>
        </p:nvSpPr>
        <p:spPr>
          <a:xfrm>
            <a:off x="5823893" y="2115996"/>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38" name="TextBox 37"/>
          <p:cNvSpPr txBox="1"/>
          <p:nvPr/>
        </p:nvSpPr>
        <p:spPr>
          <a:xfrm>
            <a:off x="6598780" y="1257208"/>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39" name="TextBox 38"/>
          <p:cNvSpPr txBox="1"/>
          <p:nvPr/>
        </p:nvSpPr>
        <p:spPr>
          <a:xfrm>
            <a:off x="7384310" y="2083404"/>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C</a:t>
            </a:r>
          </a:p>
        </p:txBody>
      </p:sp>
      <p:cxnSp>
        <p:nvCxnSpPr>
          <p:cNvPr id="40" name="Straight Connector 39"/>
          <p:cNvCxnSpPr/>
          <p:nvPr/>
        </p:nvCxnSpPr>
        <p:spPr>
          <a:xfrm>
            <a:off x="7800050" y="2355612"/>
            <a:ext cx="299197" cy="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V="1">
            <a:off x="7611792" y="1780428"/>
            <a:ext cx="0" cy="32497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V="1">
            <a:off x="7309232" y="2564118"/>
            <a:ext cx="238125" cy="236027"/>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sp>
        <p:nvSpPr>
          <p:cNvPr id="43" name="TextBox 42"/>
          <p:cNvSpPr txBox="1"/>
          <p:nvPr/>
        </p:nvSpPr>
        <p:spPr>
          <a:xfrm>
            <a:off x="7875130" y="2737724"/>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44" name="TextBox 43"/>
          <p:cNvSpPr txBox="1"/>
          <p:nvPr/>
        </p:nvSpPr>
        <p:spPr>
          <a:xfrm>
            <a:off x="7403362" y="1257208"/>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sp>
        <p:nvSpPr>
          <p:cNvPr id="45" name="TextBox 44"/>
          <p:cNvSpPr txBox="1"/>
          <p:nvPr/>
        </p:nvSpPr>
        <p:spPr>
          <a:xfrm>
            <a:off x="8083560" y="2082188"/>
            <a:ext cx="416859" cy="646331"/>
          </a:xfrm>
          <a:prstGeom prst="rect">
            <a:avLst/>
          </a:prstGeom>
          <a:noFill/>
        </p:spPr>
        <p:txBody>
          <a:bodyPr wrap="square" rtlCol="0">
            <a:spAutoFit/>
          </a:bodyPr>
          <a:lstStyle/>
          <a:p>
            <a:r>
              <a:rPr lang="en-US" sz="3600" dirty="0">
                <a:solidFill>
                  <a:srgbClr val="FFFFFF"/>
                </a:solidFill>
                <a:latin typeface="Times New Roman" panose="02020603050405020304" pitchFamily="18" charset="0"/>
                <a:ea typeface="Tahoma" panose="020B0604030504040204" pitchFamily="34" charset="0"/>
                <a:cs typeface="Times New Roman" panose="02020603050405020304" pitchFamily="18" charset="0"/>
              </a:rPr>
              <a:t>H</a:t>
            </a:r>
          </a:p>
        </p:txBody>
      </p:sp>
      <p:cxnSp>
        <p:nvCxnSpPr>
          <p:cNvPr id="46" name="Straight Connector 45"/>
          <p:cNvCxnSpPr/>
          <p:nvPr/>
        </p:nvCxnSpPr>
        <p:spPr>
          <a:xfrm flipH="1" flipV="1">
            <a:off x="7626776" y="2561630"/>
            <a:ext cx="236725" cy="261610"/>
          </a:xfrm>
          <a:prstGeom prst="line">
            <a:avLst/>
          </a:prstGeom>
          <a:ln>
            <a:solidFill>
              <a:schemeClr val="accent6">
                <a:lumMod val="10000"/>
              </a:schemeClr>
            </a:solidFill>
          </a:ln>
        </p:spPr>
        <p:style>
          <a:lnRef idx="3">
            <a:schemeClr val="dk1"/>
          </a:lnRef>
          <a:fillRef idx="0">
            <a:schemeClr val="dk1"/>
          </a:fillRef>
          <a:effectRef idx="2">
            <a:schemeClr val="dk1"/>
          </a:effectRef>
          <a:fontRef idx="minor">
            <a:schemeClr val="tx1"/>
          </a:fontRef>
        </p:style>
      </p:cxnSp>
      <p:sp>
        <p:nvSpPr>
          <p:cNvPr id="47" name="TextBox 46"/>
          <p:cNvSpPr txBox="1"/>
          <p:nvPr/>
        </p:nvSpPr>
        <p:spPr>
          <a:xfrm>
            <a:off x="876293" y="3433556"/>
            <a:ext cx="1157675" cy="461665"/>
          </a:xfrm>
          <a:prstGeom prst="rect">
            <a:avLst/>
          </a:prstGeom>
          <a:noFill/>
        </p:spPr>
        <p:txBody>
          <a:bodyPr wrap="square" rtlCol="0">
            <a:spAutoFit/>
          </a:bodyPr>
          <a:lstStyle/>
          <a:p>
            <a:r>
              <a:rPr lang="en-US" sz="2400" dirty="0">
                <a:solidFill>
                  <a:srgbClr val="FFFFFF"/>
                </a:solidFill>
                <a:latin typeface="Times New Roman" panose="02020603050405020304" pitchFamily="18" charset="0"/>
                <a:cs typeface="Times New Roman" panose="02020603050405020304" pitchFamily="18" charset="0"/>
              </a:rPr>
              <a:t>a)</a:t>
            </a:r>
          </a:p>
        </p:txBody>
      </p:sp>
      <p:sp>
        <p:nvSpPr>
          <p:cNvPr id="48" name="TextBox 47"/>
          <p:cNvSpPr txBox="1"/>
          <p:nvPr/>
        </p:nvSpPr>
        <p:spPr>
          <a:xfrm>
            <a:off x="3240478" y="3440924"/>
            <a:ext cx="1157675" cy="461665"/>
          </a:xfrm>
          <a:prstGeom prst="rect">
            <a:avLst/>
          </a:prstGeom>
          <a:noFill/>
        </p:spPr>
        <p:txBody>
          <a:bodyPr wrap="square" rtlCol="0">
            <a:spAutoFit/>
          </a:bodyPr>
          <a:lstStyle/>
          <a:p>
            <a:r>
              <a:rPr lang="en-US" sz="2400" dirty="0">
                <a:solidFill>
                  <a:srgbClr val="FFFFFF"/>
                </a:solidFill>
                <a:latin typeface="Times New Roman" panose="02020603050405020304" pitchFamily="18" charset="0"/>
                <a:cs typeface="Times New Roman" panose="02020603050405020304" pitchFamily="18" charset="0"/>
              </a:rPr>
              <a:t>b)</a:t>
            </a:r>
          </a:p>
        </p:txBody>
      </p:sp>
      <p:sp>
        <p:nvSpPr>
          <p:cNvPr id="49" name="TextBox 48"/>
          <p:cNvSpPr txBox="1"/>
          <p:nvPr/>
        </p:nvSpPr>
        <p:spPr>
          <a:xfrm>
            <a:off x="7170207" y="3292270"/>
            <a:ext cx="1429554" cy="461665"/>
          </a:xfrm>
          <a:prstGeom prst="rect">
            <a:avLst/>
          </a:prstGeom>
          <a:noFill/>
        </p:spPr>
        <p:txBody>
          <a:bodyPr wrap="square" rtlCol="0">
            <a:spAutoFit/>
          </a:bodyPr>
          <a:lstStyle/>
          <a:p>
            <a:r>
              <a:rPr lang="en-US" sz="2400" dirty="0">
                <a:solidFill>
                  <a:srgbClr val="FFFFFF"/>
                </a:solidFill>
                <a:latin typeface="Times New Roman" panose="02020603050405020304" pitchFamily="18" charset="0"/>
                <a:cs typeface="Times New Roman" panose="02020603050405020304" pitchFamily="18" charset="0"/>
              </a:rPr>
              <a:t>c)</a:t>
            </a:r>
          </a:p>
        </p:txBody>
      </p:sp>
      <p:sp>
        <p:nvSpPr>
          <p:cNvPr id="50" name="TextBox 49"/>
          <p:cNvSpPr txBox="1"/>
          <p:nvPr/>
        </p:nvSpPr>
        <p:spPr>
          <a:xfrm>
            <a:off x="339475" y="3920630"/>
            <a:ext cx="2551150" cy="830997"/>
          </a:xfrm>
          <a:prstGeom prst="rect">
            <a:avLst/>
          </a:prstGeom>
          <a:solidFill>
            <a:srgbClr val="FFFFFF"/>
          </a:solidFill>
        </p:spPr>
        <p:txBody>
          <a:bodyPr wrap="square" rtlCol="0">
            <a:spAutoFit/>
          </a:bodyPr>
          <a:lstStyle/>
          <a:p>
            <a:pPr marL="285750" indent="-285750">
              <a:buFontTx/>
              <a:buChar char="-"/>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dirty="0">
                <a:latin typeface="Times New Roman" panose="02020603050405020304" pitchFamily="18" charset="0"/>
                <a:cs typeface="Times New Roman" panose="02020603050405020304" pitchFamily="18" charset="0"/>
              </a:rPr>
              <a:t>O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p:txBody>
      </p:sp>
      <p:sp>
        <p:nvSpPr>
          <p:cNvPr id="51" name="TextBox 50"/>
          <p:cNvSpPr txBox="1"/>
          <p:nvPr/>
        </p:nvSpPr>
        <p:spPr>
          <a:xfrm>
            <a:off x="3107024" y="3928122"/>
            <a:ext cx="2611275" cy="830997"/>
          </a:xfrm>
          <a:prstGeom prst="rect">
            <a:avLst/>
          </a:prstGeom>
          <a:solidFill>
            <a:srgbClr val="FFFFFF"/>
          </a:solidFill>
        </p:spPr>
        <p:txBody>
          <a:bodyPr wrap="square" rtlCol="0">
            <a:spAutoFit/>
          </a:bodyPr>
          <a:lstStyle/>
          <a:p>
            <a:pPr marL="285750" indent="-285750">
              <a:buFontTx/>
              <a:buChar char="-"/>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dirty="0" err="1">
                <a:latin typeface="Times New Roman" panose="02020603050405020304" pitchFamily="18" charset="0"/>
                <a:cs typeface="Times New Roman" panose="02020603050405020304" pitchFamily="18" charset="0"/>
              </a:rPr>
              <a:t>Cl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p:txBody>
      </p:sp>
      <p:sp>
        <p:nvSpPr>
          <p:cNvPr id="52" name="TextBox 51"/>
          <p:cNvSpPr txBox="1"/>
          <p:nvPr/>
        </p:nvSpPr>
        <p:spPr>
          <a:xfrm>
            <a:off x="6101574" y="3874233"/>
            <a:ext cx="2626449" cy="830997"/>
          </a:xfrm>
          <a:prstGeom prst="rect">
            <a:avLst/>
          </a:prstGeom>
          <a:solidFill>
            <a:srgbClr val="FFFFFF"/>
          </a:solidFill>
        </p:spPr>
        <p:txBody>
          <a:bodyPr wrap="square" rtlCol="0">
            <a:spAutoFit/>
          </a:bodyPr>
          <a:lstStyle/>
          <a:p>
            <a:pPr marL="285750" indent="-285750">
              <a:buFontTx/>
              <a:buChar char="-"/>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a:p>
            <a:pPr marL="285750" indent="-285750">
              <a:buFontTx/>
              <a:buChar char="-"/>
            </a:pPr>
            <a:r>
              <a:rPr lang="en-US" sz="2400" dirty="0">
                <a:latin typeface="Times New Roman" panose="02020603050405020304" pitchFamily="18" charset="0"/>
                <a:cs typeface="Times New Roman" panose="02020603050405020304" pitchFamily="18" charset="0"/>
              </a:rPr>
              <a:t>H </a:t>
            </a:r>
            <a:r>
              <a:rPr lang="en-US" sz="2400" dirty="0" err="1">
                <a:latin typeface="Times New Roman" panose="02020603050405020304" pitchFamily="18" charset="0"/>
                <a:cs typeface="Times New Roman" panose="02020603050405020304" pitchFamily="18" charset="0"/>
              </a:rPr>
              <a:t>thừa</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629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30808"/>
                                        </p:clrVal>
                                      </p:to>
                                    </p:set>
                                    <p:set>
                                      <p:cBhvr>
                                        <p:cTn id="7" dur="500" fill="hold"/>
                                        <p:tgtEl>
                                          <p:spTgt spid="5"/>
                                        </p:tgtEl>
                                        <p:attrNameLst>
                                          <p:attrName>fillcolor</p:attrName>
                                        </p:attrNameLst>
                                      </p:cBhvr>
                                      <p:to>
                                        <p:clrVal>
                                          <a:srgbClr val="F30808"/>
                                        </p:clrVal>
                                      </p:to>
                                    </p:set>
                                    <p:set>
                                      <p:cBhvr>
                                        <p:cTn id="8" dur="500" fill="hold"/>
                                        <p:tgtEl>
                                          <p:spTgt spid="5"/>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9"/>
                                        </p:tgtEl>
                                        <p:attrNameLst>
                                          <p:attrName>style.color</p:attrName>
                                        </p:attrNameLst>
                                      </p:cBhvr>
                                      <p:to>
                                        <p:clrVal>
                                          <a:srgbClr val="F30808"/>
                                        </p:clrVal>
                                      </p:to>
                                    </p:set>
                                    <p:set>
                                      <p:cBhvr>
                                        <p:cTn id="11" dur="500" fill="hold"/>
                                        <p:tgtEl>
                                          <p:spTgt spid="9"/>
                                        </p:tgtEl>
                                        <p:attrNameLst>
                                          <p:attrName>fillcolor</p:attrName>
                                        </p:attrNameLst>
                                      </p:cBhvr>
                                      <p:to>
                                        <p:clrVal>
                                          <a:srgbClr val="F30808"/>
                                        </p:clrVal>
                                      </p:to>
                                    </p:set>
                                    <p:set>
                                      <p:cBhvr>
                                        <p:cTn id="12" dur="500" fill="hold"/>
                                        <p:tgtEl>
                                          <p:spTgt spid="9"/>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grpId="0" nodeType="clickEffect">
                                  <p:stCondLst>
                                    <p:cond delay="0"/>
                                  </p:stCondLst>
                                  <p:iterate type="lt">
                                    <p:tmPct val="4000"/>
                                  </p:iterate>
                                  <p:childTnLst>
                                    <p:set>
                                      <p:cBhvr override="childStyle">
                                        <p:cTn id="22" dur="500" fill="hold"/>
                                        <p:tgtEl>
                                          <p:spTgt spid="28"/>
                                        </p:tgtEl>
                                        <p:attrNameLst>
                                          <p:attrName>style.color</p:attrName>
                                        </p:attrNameLst>
                                      </p:cBhvr>
                                      <p:to>
                                        <p:clrVal>
                                          <a:srgbClr val="FF0000"/>
                                        </p:clrVal>
                                      </p:to>
                                    </p:set>
                                    <p:set>
                                      <p:cBhvr>
                                        <p:cTn id="23" dur="500" fill="hold"/>
                                        <p:tgtEl>
                                          <p:spTgt spid="28"/>
                                        </p:tgtEl>
                                        <p:attrNameLst>
                                          <p:attrName>fillcolor</p:attrName>
                                        </p:attrNameLst>
                                      </p:cBhvr>
                                      <p:to>
                                        <p:clrVal>
                                          <a:srgbClr val="FF0000"/>
                                        </p:clrVal>
                                      </p:to>
                                    </p:set>
                                    <p:set>
                                      <p:cBhvr>
                                        <p:cTn id="24" dur="500" fill="hold"/>
                                        <p:tgtEl>
                                          <p:spTgt spid="28"/>
                                        </p:tgtEl>
                                        <p:attrNameLst>
                                          <p:attrName>fill.type</p:attrName>
                                        </p:attrNameLst>
                                      </p:cBhvr>
                                      <p:to>
                                        <p:strVal val="solid"/>
                                      </p:to>
                                    </p:set>
                                  </p:childTnLst>
                                </p:cTn>
                              </p:par>
                              <p:par>
                                <p:cTn id="25" presetID="16" presetClass="emph" presetSubtype="0" fill="hold" grpId="0" nodeType="withEffect">
                                  <p:stCondLst>
                                    <p:cond delay="0"/>
                                  </p:stCondLst>
                                  <p:iterate type="lt">
                                    <p:tmPct val="4000"/>
                                  </p:iterate>
                                  <p:childTnLst>
                                    <p:set>
                                      <p:cBhvr override="childStyle">
                                        <p:cTn id="26" dur="500" fill="hold"/>
                                        <p:tgtEl>
                                          <p:spTgt spid="16"/>
                                        </p:tgtEl>
                                        <p:attrNameLst>
                                          <p:attrName>style.color</p:attrName>
                                        </p:attrNameLst>
                                      </p:cBhvr>
                                      <p:to>
                                        <p:clrVal>
                                          <a:srgbClr val="FF0000"/>
                                        </p:clrVal>
                                      </p:to>
                                    </p:set>
                                    <p:set>
                                      <p:cBhvr>
                                        <p:cTn id="27" dur="500" fill="hold"/>
                                        <p:tgtEl>
                                          <p:spTgt spid="16"/>
                                        </p:tgtEl>
                                        <p:attrNameLst>
                                          <p:attrName>fillcolor</p:attrName>
                                        </p:attrNameLst>
                                      </p:cBhvr>
                                      <p:to>
                                        <p:clrVal>
                                          <a:srgbClr val="FF0000"/>
                                        </p:clrVal>
                                      </p:to>
                                    </p:set>
                                    <p:set>
                                      <p:cBhvr>
                                        <p:cTn id="28" dur="500" fill="hold"/>
                                        <p:tgtEl>
                                          <p:spTgt spid="16"/>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ppt_x"/>
                                          </p:val>
                                        </p:tav>
                                        <p:tav tm="100000">
                                          <p:val>
                                            <p:strVal val="#ppt_x"/>
                                          </p:val>
                                        </p:tav>
                                      </p:tavLst>
                                    </p:anim>
                                    <p:anim calcmode="lin" valueType="num">
                                      <p:cBhvr additive="base">
                                        <p:cTn id="3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0" nodeType="clickEffect">
                                  <p:stCondLst>
                                    <p:cond delay="0"/>
                                  </p:stCondLst>
                                  <p:iterate type="lt">
                                    <p:tmPct val="4000"/>
                                  </p:iterate>
                                  <p:childTnLst>
                                    <p:set>
                                      <p:cBhvr override="childStyle">
                                        <p:cTn id="38" dur="500" fill="hold"/>
                                        <p:tgtEl>
                                          <p:spTgt spid="39"/>
                                        </p:tgtEl>
                                        <p:attrNameLst>
                                          <p:attrName>style.color</p:attrName>
                                        </p:attrNameLst>
                                      </p:cBhvr>
                                      <p:to>
                                        <p:clrVal>
                                          <a:srgbClr val="FF0000"/>
                                        </p:clrVal>
                                      </p:to>
                                    </p:set>
                                    <p:set>
                                      <p:cBhvr>
                                        <p:cTn id="39" dur="500" fill="hold"/>
                                        <p:tgtEl>
                                          <p:spTgt spid="39"/>
                                        </p:tgtEl>
                                        <p:attrNameLst>
                                          <p:attrName>fillcolor</p:attrName>
                                        </p:attrNameLst>
                                      </p:cBhvr>
                                      <p:to>
                                        <p:clrVal>
                                          <a:srgbClr val="FF0000"/>
                                        </p:clrVal>
                                      </p:to>
                                    </p:set>
                                    <p:set>
                                      <p:cBhvr>
                                        <p:cTn id="40" dur="500" fill="hold"/>
                                        <p:tgtEl>
                                          <p:spTgt spid="39"/>
                                        </p:tgtEl>
                                        <p:attrNameLst>
                                          <p:attrName>fill.type</p:attrName>
                                        </p:attrNameLst>
                                      </p:cBhvr>
                                      <p:to>
                                        <p:strVal val="solid"/>
                                      </p:to>
                                    </p:set>
                                  </p:childTnLst>
                                </p:cTn>
                              </p:par>
                              <p:par>
                                <p:cTn id="41" presetID="16" presetClass="emph" presetSubtype="0" fill="hold" grpId="0" nodeType="withEffect">
                                  <p:stCondLst>
                                    <p:cond delay="0"/>
                                  </p:stCondLst>
                                  <p:iterate type="lt">
                                    <p:tmPct val="4000"/>
                                  </p:iterate>
                                  <p:childTnLst>
                                    <p:set>
                                      <p:cBhvr override="childStyle">
                                        <p:cTn id="42" dur="500" fill="hold"/>
                                        <p:tgtEl>
                                          <p:spTgt spid="36"/>
                                        </p:tgtEl>
                                        <p:attrNameLst>
                                          <p:attrName>style.color</p:attrName>
                                        </p:attrNameLst>
                                      </p:cBhvr>
                                      <p:to>
                                        <p:clrVal>
                                          <a:srgbClr val="FF0000"/>
                                        </p:clrVal>
                                      </p:to>
                                    </p:set>
                                    <p:set>
                                      <p:cBhvr>
                                        <p:cTn id="43" dur="500" fill="hold"/>
                                        <p:tgtEl>
                                          <p:spTgt spid="36"/>
                                        </p:tgtEl>
                                        <p:attrNameLst>
                                          <p:attrName>fillcolor</p:attrName>
                                        </p:attrNameLst>
                                      </p:cBhvr>
                                      <p:to>
                                        <p:clrVal>
                                          <a:srgbClr val="FF0000"/>
                                        </p:clrVal>
                                      </p:to>
                                    </p:set>
                                    <p:set>
                                      <p:cBhvr>
                                        <p:cTn id="44" dur="500" fill="hold"/>
                                        <p:tgtEl>
                                          <p:spTgt spid="3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6" grpId="0"/>
      <p:bldP spid="28" grpId="0"/>
      <p:bldP spid="36" grpId="0"/>
      <p:bldP spid="39" grpId="0"/>
      <p:bldP spid="50" grpId="0" animBg="1"/>
      <p:bldP spid="51" grpId="0" animBg="1"/>
      <p:bldP spid="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050;p46"/>
          <p:cNvSpPr/>
          <p:nvPr/>
        </p:nvSpPr>
        <p:spPr>
          <a:xfrm>
            <a:off x="714440" y="325764"/>
            <a:ext cx="8091214" cy="880535"/>
          </a:xfrm>
          <a:prstGeom prst="rect">
            <a:avLst/>
          </a:prstGeom>
          <a:noFill/>
          <a:ln w="19050" cap="flat" cmpd="sng">
            <a:noFill/>
            <a:prstDash val="dash"/>
            <a:round/>
            <a:headEnd type="none" w="sm" len="sm"/>
            <a:tailEnd type="none" w="sm" len="sm"/>
          </a:ln>
        </p:spPr>
        <p:txBody>
          <a:bodyPr spcFirstLastPara="1" wrap="square" lIns="91425" tIns="91425" rIns="91425" bIns="91425" anchor="ctr" anchorCtr="0">
            <a:noAutofit/>
          </a:bodyPr>
          <a:lstStyle/>
          <a:p>
            <a:pPr algn="ctr"/>
            <a:r>
              <a:rPr lang="en-US" sz="2800" b="1" dirty="0">
                <a:solidFill>
                  <a:srgbClr val="FFFF00"/>
                </a:solidFill>
                <a:latin typeface="Times New Roman" panose="02020603050405020304" pitchFamily="18" charset="0"/>
                <a:cs typeface="Times New Roman" panose="02020603050405020304" pitchFamily="18" charset="0"/>
              </a:rPr>
              <a:t>3. Hãy viết công thức cấu tạo dạng mạch vòng t</a:t>
            </a:r>
            <a:r>
              <a:rPr lang="vi-VN" sz="2800" b="1" dirty="0">
                <a:solidFill>
                  <a:srgbClr val="FFFF00"/>
                </a:solidFill>
                <a:latin typeface="Times New Roman" panose="02020603050405020304" pitchFamily="18" charset="0"/>
                <a:cs typeface="Times New Roman" panose="02020603050405020304" pitchFamily="18" charset="0"/>
              </a:rPr>
              <a:t>ươ</a:t>
            </a:r>
            <a:r>
              <a:rPr lang="en-US" sz="2800" b="1" dirty="0" err="1">
                <a:solidFill>
                  <a:srgbClr val="FFFF00"/>
                </a:solidFill>
                <a:latin typeface="Times New Roman" panose="02020603050405020304" pitchFamily="18" charset="0"/>
                <a:cs typeface="Times New Roman" panose="02020603050405020304" pitchFamily="18" charset="0"/>
              </a:rPr>
              <a:t>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ứng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với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thức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phân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tử</a:t>
            </a:r>
            <a:r>
              <a:rPr lang="en-US" sz="2800" b="1" dirty="0">
                <a:solidFill>
                  <a:srgbClr val="FFFF00"/>
                </a:solidFill>
                <a:latin typeface="Times New Roman" panose="02020603050405020304" pitchFamily="18" charset="0"/>
                <a:cs typeface="Times New Roman" panose="02020603050405020304" pitchFamily="18" charset="0"/>
              </a:rPr>
              <a:t> C</a:t>
            </a:r>
            <a:r>
              <a:rPr lang="en-US" sz="2800" b="1" baseline="-25000" dirty="0">
                <a:solidFill>
                  <a:srgbClr val="FFFF00"/>
                </a:solidFill>
                <a:latin typeface="Times New Roman" panose="02020603050405020304" pitchFamily="18" charset="0"/>
                <a:cs typeface="Times New Roman" panose="02020603050405020304" pitchFamily="18" charset="0"/>
              </a:rPr>
              <a:t>5</a:t>
            </a:r>
            <a:r>
              <a:rPr lang="en-US" sz="2800" b="1" dirty="0">
                <a:solidFill>
                  <a:srgbClr val="FFFF00"/>
                </a:solidFill>
                <a:latin typeface="Times New Roman" panose="02020603050405020304" pitchFamily="18" charset="0"/>
                <a:cs typeface="Times New Roman" panose="02020603050405020304" pitchFamily="18" charset="0"/>
              </a:rPr>
              <a:t>H</a:t>
            </a:r>
            <a:r>
              <a:rPr lang="en-US" sz="2800" b="1" baseline="-25000" dirty="0">
                <a:solidFill>
                  <a:srgbClr val="FFFF00"/>
                </a:solidFill>
                <a:latin typeface="Times New Roman" panose="02020603050405020304" pitchFamily="18" charset="0"/>
                <a:cs typeface="Times New Roman" panose="02020603050405020304" pitchFamily="18" charset="0"/>
              </a:rPr>
              <a:t>10</a:t>
            </a:r>
            <a:r>
              <a:rPr lang="en-US" sz="2800" b="1" dirty="0">
                <a:solidFill>
                  <a:srgbClr val="FFFF00"/>
                </a:solidFill>
                <a:latin typeface="Times New Roman" panose="02020603050405020304" pitchFamily="18" charset="0"/>
                <a:cs typeface="Times New Roman" panose="02020603050405020304" pitchFamily="18" charset="0"/>
              </a:rPr>
              <a:t>.</a:t>
            </a:r>
          </a:p>
        </p:txBody>
      </p:sp>
      <p:pic>
        <p:nvPicPr>
          <p:cNvPr id="3" name="Picture 2" descr="Bài tập 3 trang 112 SGK Hóa học 9"/>
          <p:cNvPicPr/>
          <p:nvPr/>
        </p:nvPicPr>
        <p:blipFill rotWithShape="1">
          <a:blip r:embed="rId2">
            <a:extLst>
              <a:ext uri="{28A0092B-C50C-407E-A947-70E740481C1C}">
                <a14:useLocalDpi xmlns:a14="http://schemas.microsoft.com/office/drawing/2010/main" val="0"/>
              </a:ext>
            </a:extLst>
          </a:blip>
          <a:srcRect l="12819" t="42570" r="32376" b="1810"/>
          <a:stretch/>
        </p:blipFill>
        <p:spPr bwMode="auto">
          <a:xfrm>
            <a:off x="714440" y="1882668"/>
            <a:ext cx="5252545" cy="3098554"/>
          </a:xfrm>
          <a:prstGeom prst="rect">
            <a:avLst/>
          </a:prstGeom>
          <a:solidFill>
            <a:srgbClr val="FFFFFF"/>
          </a:solidFill>
          <a:ln>
            <a:noFill/>
          </a:ln>
          <a:extLst>
            <a:ext uri="{53640926-AAD7-44D8-BBD7-CCE9431645EC}">
              <a14:shadowObscured xmlns:a14="http://schemas.microsoft.com/office/drawing/2010/main"/>
            </a:ext>
          </a:extLst>
        </p:spPr>
      </p:pic>
      <p:pic>
        <p:nvPicPr>
          <p:cNvPr id="4" name="Picture 3" descr="Bài tập 3 trang 112 SGK Hóa học 9"/>
          <p:cNvPicPr/>
          <p:nvPr/>
        </p:nvPicPr>
        <p:blipFill rotWithShape="1">
          <a:blip r:embed="rId2">
            <a:extLst>
              <a:ext uri="{28A0092B-C50C-407E-A947-70E740481C1C}">
                <a14:useLocalDpi xmlns:a14="http://schemas.microsoft.com/office/drawing/2010/main" val="0"/>
              </a:ext>
            </a:extLst>
          </a:blip>
          <a:srcRect l="69662" t="40284" r="38" b="30645"/>
          <a:stretch/>
        </p:blipFill>
        <p:spPr bwMode="auto">
          <a:xfrm>
            <a:off x="6202110" y="1882668"/>
            <a:ext cx="2519364" cy="1841993"/>
          </a:xfrm>
          <a:prstGeom prst="rect">
            <a:avLst/>
          </a:prstGeom>
          <a:solidFill>
            <a:srgbClr val="FFFFFF"/>
          </a:solidFill>
          <a:ln>
            <a:noFill/>
          </a:ln>
          <a:extLst>
            <a:ext uri="{53640926-AAD7-44D8-BBD7-CCE9431645EC}">
              <a14:shadowObscured xmlns:a14="http://schemas.microsoft.com/office/drawing/2010/main"/>
            </a:ext>
          </a:extLst>
        </p:spPr>
      </p:pic>
      <p:sp>
        <p:nvSpPr>
          <p:cNvPr id="5" name="Google Shape;841;p51"/>
          <p:cNvSpPr txBox="1">
            <a:spLocks/>
          </p:cNvSpPr>
          <p:nvPr/>
        </p:nvSpPr>
        <p:spPr>
          <a:xfrm>
            <a:off x="908047" y="1206299"/>
            <a:ext cx="7704000" cy="57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5200"/>
              <a:buFont typeface="Fredoka One"/>
              <a:buNone/>
              <a:defRPr sz="5300" b="0" i="0" u="none" strike="noStrike" cap="none">
                <a:solidFill>
                  <a:schemeClr val="accent2"/>
                </a:solidFill>
                <a:latin typeface="Fredoka One"/>
                <a:ea typeface="Fredoka One"/>
                <a:cs typeface="Fredoka One"/>
                <a:sym typeface="Fredoka One"/>
              </a:defRPr>
            </a:lvl1pPr>
            <a:lvl2pPr marR="0" lvl="1"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9pPr>
          </a:lstStyle>
          <a:p>
            <a:pPr algn="ctr"/>
            <a:r>
              <a:rPr lang="en-US" sz="2800" b="1">
                <a:solidFill>
                  <a:srgbClr val="FF0000"/>
                </a:solidFill>
                <a:latin typeface="Times New Roman" panose="02020603050405020304" pitchFamily="18" charset="0"/>
                <a:cs typeface="Times New Roman" panose="02020603050405020304" pitchFamily="18" charset="0"/>
              </a:rPr>
              <a:t>Lời giải</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66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284" y="0"/>
            <a:ext cx="3477379" cy="34773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05" y="-130774"/>
            <a:ext cx="3037266" cy="303726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1184" r="15261"/>
          <a:stretch/>
        </p:blipFill>
        <p:spPr>
          <a:xfrm>
            <a:off x="7059260" y="2473036"/>
            <a:ext cx="1825421" cy="259037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42701"/>
          <a:stretch/>
        </p:blipFill>
        <p:spPr>
          <a:xfrm>
            <a:off x="2647098" y="1631373"/>
            <a:ext cx="3244546" cy="3832131"/>
          </a:xfrm>
          <a:prstGeom prst="rect">
            <a:avLst/>
          </a:prstGeom>
        </p:spPr>
      </p:pic>
      <p:sp>
        <p:nvSpPr>
          <p:cNvPr id="8" name="TextBox 7"/>
          <p:cNvSpPr txBox="1"/>
          <p:nvPr/>
        </p:nvSpPr>
        <p:spPr>
          <a:xfrm>
            <a:off x="301036" y="2782705"/>
            <a:ext cx="1301447"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C</a:t>
            </a:r>
            <a:r>
              <a:rPr lang="en-US" sz="3200" b="1" baseline="-25000" dirty="0">
                <a:solidFill>
                  <a:srgbClr val="0070C0"/>
                </a:solidFill>
                <a:latin typeface="Times New Roman" panose="02020603050405020304" pitchFamily="18" charset="0"/>
                <a:cs typeface="Times New Roman" panose="02020603050405020304" pitchFamily="18" charset="0"/>
              </a:rPr>
              <a:t>3</a:t>
            </a:r>
            <a:r>
              <a:rPr lang="en-US" sz="3200" b="1" dirty="0">
                <a:solidFill>
                  <a:srgbClr val="0070C0"/>
                </a:solidFill>
                <a:latin typeface="Times New Roman" panose="02020603050405020304" pitchFamily="18" charset="0"/>
                <a:cs typeface="Times New Roman" panose="02020603050405020304" pitchFamily="18" charset="0"/>
              </a:rPr>
              <a:t>H</a:t>
            </a:r>
            <a:r>
              <a:rPr lang="en-US" sz="3200" b="1" baseline="-25000" dirty="0">
                <a:solidFill>
                  <a:srgbClr val="0070C0"/>
                </a:solidFill>
                <a:latin typeface="Times New Roman" panose="02020603050405020304" pitchFamily="18" charset="0"/>
                <a:cs typeface="Times New Roman" panose="02020603050405020304" pitchFamily="18" charset="0"/>
              </a:rPr>
              <a:t>8</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795654" y="603907"/>
            <a:ext cx="1576806"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C</a:t>
            </a:r>
            <a:r>
              <a:rPr lang="en-US" sz="3200" b="1" baseline="-25000" dirty="0">
                <a:solidFill>
                  <a:srgbClr val="0070C0"/>
                </a:solidFill>
                <a:latin typeface="Times New Roman" panose="02020603050405020304" pitchFamily="18" charset="0"/>
                <a:cs typeface="Times New Roman" panose="02020603050405020304" pitchFamily="18" charset="0"/>
              </a:rPr>
              <a:t>2</a:t>
            </a:r>
            <a:r>
              <a:rPr lang="en-US" sz="3200" b="1" dirty="0">
                <a:solidFill>
                  <a:srgbClr val="0070C0"/>
                </a:solidFill>
                <a:latin typeface="Times New Roman" panose="02020603050405020304" pitchFamily="18" charset="0"/>
                <a:cs typeface="Times New Roman" panose="02020603050405020304" pitchFamily="18" charset="0"/>
              </a:rPr>
              <a:t>H</a:t>
            </a:r>
            <a:r>
              <a:rPr lang="en-US" sz="3200" b="1" baseline="-25000" dirty="0">
                <a:solidFill>
                  <a:srgbClr val="0070C0"/>
                </a:solidFill>
                <a:latin typeface="Times New Roman" panose="02020603050405020304" pitchFamily="18" charset="0"/>
                <a:cs typeface="Times New Roman" panose="02020603050405020304" pitchFamily="18" charset="0"/>
              </a:rPr>
              <a:t>4</a:t>
            </a:r>
            <a:r>
              <a:rPr lang="en-US" sz="3200" b="1" dirty="0">
                <a:solidFill>
                  <a:srgbClr val="0070C0"/>
                </a:solidFill>
                <a:latin typeface="Times New Roman" panose="02020603050405020304" pitchFamily="18" charset="0"/>
                <a:cs typeface="Times New Roman" panose="02020603050405020304" pitchFamily="18" charset="0"/>
              </a:rPr>
              <a:t>O</a:t>
            </a:r>
          </a:p>
        </p:txBody>
      </p:sp>
      <p:sp>
        <p:nvSpPr>
          <p:cNvPr id="10" name="TextBox 9"/>
          <p:cNvSpPr txBox="1"/>
          <p:nvPr/>
        </p:nvSpPr>
        <p:spPr>
          <a:xfrm>
            <a:off x="3152872" y="1992825"/>
            <a:ext cx="1576806"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C</a:t>
            </a:r>
            <a:r>
              <a:rPr lang="en-US" sz="3200" b="1" baseline="-25000" dirty="0">
                <a:solidFill>
                  <a:srgbClr val="0070C0"/>
                </a:solidFill>
                <a:latin typeface="Times New Roman" panose="02020603050405020304" pitchFamily="18" charset="0"/>
                <a:cs typeface="Times New Roman" panose="02020603050405020304" pitchFamily="18" charset="0"/>
              </a:rPr>
              <a:t>2</a:t>
            </a:r>
            <a:r>
              <a:rPr lang="en-US" sz="3200" b="1" dirty="0">
                <a:solidFill>
                  <a:srgbClr val="0070C0"/>
                </a:solidFill>
                <a:latin typeface="Times New Roman" panose="02020603050405020304" pitchFamily="18" charset="0"/>
                <a:cs typeface="Times New Roman" panose="02020603050405020304" pitchFamily="18" charset="0"/>
              </a:rPr>
              <a:t>H</a:t>
            </a:r>
            <a:r>
              <a:rPr lang="en-US" sz="3200" b="1" baseline="-25000" dirty="0">
                <a:solidFill>
                  <a:srgbClr val="0070C0"/>
                </a:solidFill>
                <a:latin typeface="Times New Roman" panose="02020603050405020304" pitchFamily="18" charset="0"/>
                <a:cs typeface="Times New Roman" panose="02020603050405020304" pitchFamily="18" charset="0"/>
              </a:rPr>
              <a:t>6</a:t>
            </a:r>
            <a:r>
              <a:rPr lang="en-US" sz="3200" b="1" dirty="0">
                <a:solidFill>
                  <a:srgbClr val="0070C0"/>
                </a:solidFill>
                <a:latin typeface="Times New Roman" panose="02020603050405020304" pitchFamily="18" charset="0"/>
                <a:cs typeface="Times New Roman" panose="02020603050405020304" pitchFamily="18" charset="0"/>
              </a:rPr>
              <a:t>O</a:t>
            </a:r>
            <a:r>
              <a:rPr lang="en-US" sz="3200" b="1" baseline="-25000" dirty="0">
                <a:solidFill>
                  <a:srgbClr val="0070C0"/>
                </a:solidFill>
                <a:latin typeface="Times New Roman" panose="02020603050405020304" pitchFamily="18" charset="0"/>
                <a:cs typeface="Times New Roman" panose="02020603050405020304" pitchFamily="18" charset="0"/>
              </a:rPr>
              <a:t>2</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687049" y="3534780"/>
            <a:ext cx="1576806"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Na</a:t>
            </a:r>
            <a:r>
              <a:rPr lang="en-US" sz="3200" b="1" baseline="-25000" dirty="0">
                <a:solidFill>
                  <a:srgbClr val="0070C0"/>
                </a:solidFill>
                <a:latin typeface="Times New Roman" panose="02020603050405020304" pitchFamily="18" charset="0"/>
                <a:cs typeface="Times New Roman" panose="02020603050405020304" pitchFamily="18" charset="0"/>
              </a:rPr>
              <a:t>2</a:t>
            </a:r>
            <a:r>
              <a:rPr lang="en-US" sz="3200" b="1" dirty="0">
                <a:solidFill>
                  <a:srgbClr val="0070C0"/>
                </a:solidFill>
                <a:latin typeface="Times New Roman" panose="02020603050405020304" pitchFamily="18" charset="0"/>
                <a:cs typeface="Times New Roman" panose="02020603050405020304" pitchFamily="18" charset="0"/>
              </a:rPr>
              <a:t>CO</a:t>
            </a:r>
            <a:r>
              <a:rPr lang="en-US" sz="3200" b="1" baseline="-25000" dirty="0">
                <a:solidFill>
                  <a:srgbClr val="0070C0"/>
                </a:solidFill>
                <a:latin typeface="Times New Roman" panose="02020603050405020304" pitchFamily="18" charset="0"/>
                <a:cs typeface="Times New Roman" panose="02020603050405020304" pitchFamily="18" charset="0"/>
              </a:rPr>
              <a:t>3</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07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4CB7BA0-7984-4399-A7E6-401DD74DED42}"/>
              </a:ext>
            </a:extLst>
          </p:cNvPr>
          <p:cNvCxnSpPr>
            <a:cxnSpLocks/>
          </p:cNvCxnSpPr>
          <p:nvPr/>
        </p:nvCxnSpPr>
        <p:spPr>
          <a:xfrm>
            <a:off x="4578694" y="2369408"/>
            <a:ext cx="0" cy="2474441"/>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04C888F-3453-4065-B238-8EB580A6C731}"/>
              </a:ext>
            </a:extLst>
          </p:cNvPr>
          <p:cNvCxnSpPr>
            <a:cxnSpLocks/>
          </p:cNvCxnSpPr>
          <p:nvPr/>
        </p:nvCxnSpPr>
        <p:spPr>
          <a:xfrm flipH="1">
            <a:off x="1884172" y="2882623"/>
            <a:ext cx="5375656" cy="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B0E7B6-9D15-4247-960F-A3AFC8910B79}"/>
              </a:ext>
            </a:extLst>
          </p:cNvPr>
          <p:cNvSpPr txBox="1"/>
          <p:nvPr/>
        </p:nvSpPr>
        <p:spPr>
          <a:xfrm>
            <a:off x="1976004" y="2415137"/>
            <a:ext cx="2457861" cy="461665"/>
          </a:xfrm>
          <a:prstGeom prst="rect">
            <a:avLst/>
          </a:prstGeom>
          <a:noFill/>
        </p:spPr>
        <p:txBody>
          <a:bodyPr wrap="square" rtlCol="0">
            <a:spAutoFit/>
          </a:bodyPr>
          <a:lstStyle/>
          <a:p>
            <a:pPr algn="ctr"/>
            <a:r>
              <a:rPr lang="en-US" sz="2400" dirty="0">
                <a:solidFill>
                  <a:srgbClr val="FFFF00"/>
                </a:solidFill>
                <a:latin typeface="Times New Roman" panose="02020603050405020304" pitchFamily="18" charset="0"/>
                <a:cs typeface="Times New Roman" panose="02020603050405020304" pitchFamily="18" charset="0"/>
              </a:rPr>
              <a:t>HIĐROCACBON</a:t>
            </a:r>
          </a:p>
        </p:txBody>
      </p:sp>
      <p:sp>
        <p:nvSpPr>
          <p:cNvPr id="6" name="TextBox 5">
            <a:extLst>
              <a:ext uri="{FF2B5EF4-FFF2-40B4-BE49-F238E27FC236}">
                <a16:creationId xmlns:a16="http://schemas.microsoft.com/office/drawing/2014/main" id="{2F1770C6-6738-4165-8587-4870DE2DBC35}"/>
              </a:ext>
            </a:extLst>
          </p:cNvPr>
          <p:cNvSpPr txBox="1"/>
          <p:nvPr/>
        </p:nvSpPr>
        <p:spPr>
          <a:xfrm>
            <a:off x="167074" y="1157329"/>
            <a:ext cx="1139283"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C</a:t>
            </a:r>
            <a:r>
              <a:rPr lang="en-US" sz="2400" baseline="-25000" dirty="0">
                <a:solidFill>
                  <a:srgbClr val="002060"/>
                </a:solidFill>
                <a:latin typeface="Times New Roman" panose="02020603050405020304" pitchFamily="18" charset="0"/>
                <a:cs typeface="Times New Roman" panose="02020603050405020304" pitchFamily="18" charset="0"/>
              </a:rPr>
              <a:t>6</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6</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A43BCCB-6B8D-43EC-911A-7F79B7851D24}"/>
              </a:ext>
            </a:extLst>
          </p:cNvPr>
          <p:cNvSpPr txBox="1"/>
          <p:nvPr/>
        </p:nvSpPr>
        <p:spPr>
          <a:xfrm>
            <a:off x="1306357" y="1148209"/>
            <a:ext cx="1198724"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CH</a:t>
            </a:r>
            <a:r>
              <a:rPr lang="en-US" sz="2400" baseline="-250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Br</a:t>
            </a:r>
          </a:p>
        </p:txBody>
      </p:sp>
      <p:sp>
        <p:nvSpPr>
          <p:cNvPr id="8" name="TextBox 7">
            <a:extLst>
              <a:ext uri="{FF2B5EF4-FFF2-40B4-BE49-F238E27FC236}">
                <a16:creationId xmlns:a16="http://schemas.microsoft.com/office/drawing/2014/main" id="{9653256D-E09D-4E3F-AF3E-BAEEF50A0425}"/>
              </a:ext>
            </a:extLst>
          </p:cNvPr>
          <p:cNvSpPr txBox="1"/>
          <p:nvPr/>
        </p:nvSpPr>
        <p:spPr>
          <a:xfrm>
            <a:off x="2505081" y="1148209"/>
            <a:ext cx="1198724"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C</a:t>
            </a:r>
            <a:r>
              <a:rPr lang="en-US" sz="2400" baseline="-25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4</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C96CA04-1F50-46F4-B6F6-B7B4BC9AF4EC}"/>
              </a:ext>
            </a:extLst>
          </p:cNvPr>
          <p:cNvSpPr txBox="1"/>
          <p:nvPr/>
        </p:nvSpPr>
        <p:spPr>
          <a:xfrm>
            <a:off x="3687951" y="1148208"/>
            <a:ext cx="1361019"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C</a:t>
            </a:r>
            <a:r>
              <a:rPr lang="en-US" sz="2400" baseline="-25000" dirty="0">
                <a:solidFill>
                  <a:srgbClr val="002060"/>
                </a:solidFill>
                <a:latin typeface="Times New Roman" panose="02020603050405020304" pitchFamily="18" charset="0"/>
                <a:cs typeface="Times New Roman" panose="02020603050405020304" pitchFamily="18" charset="0"/>
              </a:rPr>
              <a:t>6</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12</a:t>
            </a:r>
            <a:r>
              <a:rPr lang="en-US" sz="2400" dirty="0">
                <a:solidFill>
                  <a:srgbClr val="002060"/>
                </a:solidFill>
                <a:latin typeface="Times New Roman" panose="02020603050405020304" pitchFamily="18" charset="0"/>
                <a:cs typeface="Times New Roman" panose="02020603050405020304" pitchFamily="18" charset="0"/>
              </a:rPr>
              <a:t>O</a:t>
            </a:r>
            <a:r>
              <a:rPr lang="en-US" sz="2400" baseline="-25000" dirty="0">
                <a:solidFill>
                  <a:srgbClr val="002060"/>
                </a:solidFill>
                <a:latin typeface="Times New Roman" panose="02020603050405020304" pitchFamily="18" charset="0"/>
                <a:cs typeface="Times New Roman" panose="02020603050405020304" pitchFamily="18" charset="0"/>
              </a:rPr>
              <a:t>6</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19A20BB-3A55-4D70-9BE4-7F48EC534681}"/>
              </a:ext>
            </a:extLst>
          </p:cNvPr>
          <p:cNvSpPr txBox="1"/>
          <p:nvPr/>
        </p:nvSpPr>
        <p:spPr>
          <a:xfrm>
            <a:off x="5048971" y="1157329"/>
            <a:ext cx="1182870"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C</a:t>
            </a:r>
            <a:r>
              <a:rPr lang="en-US" sz="2400" baseline="-25000" dirty="0">
                <a:solidFill>
                  <a:srgbClr val="002060"/>
                </a:solidFill>
                <a:latin typeface="Times New Roman" panose="02020603050405020304" pitchFamily="18" charset="0"/>
                <a:cs typeface="Times New Roman" panose="02020603050405020304" pitchFamily="18" charset="0"/>
              </a:rPr>
              <a:t>4</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10</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5C68F2C-334D-4587-A158-ECC8224AF83F}"/>
              </a:ext>
            </a:extLst>
          </p:cNvPr>
          <p:cNvSpPr txBox="1"/>
          <p:nvPr/>
        </p:nvSpPr>
        <p:spPr>
          <a:xfrm>
            <a:off x="6231840" y="1149770"/>
            <a:ext cx="1198724"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C</a:t>
            </a:r>
            <a:r>
              <a:rPr lang="en-US" sz="2400" baseline="-250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7</a:t>
            </a:r>
            <a:r>
              <a:rPr lang="en-US" sz="2400" dirty="0">
                <a:solidFill>
                  <a:srgbClr val="002060"/>
                </a:solidFill>
                <a:latin typeface="Times New Roman" panose="02020603050405020304" pitchFamily="18" charset="0"/>
                <a:cs typeface="Times New Roman" panose="02020603050405020304" pitchFamily="18" charset="0"/>
              </a:rPr>
              <a:t>Cl</a:t>
            </a:r>
          </a:p>
        </p:txBody>
      </p:sp>
      <p:sp>
        <p:nvSpPr>
          <p:cNvPr id="12" name="TextBox 11">
            <a:extLst>
              <a:ext uri="{FF2B5EF4-FFF2-40B4-BE49-F238E27FC236}">
                <a16:creationId xmlns:a16="http://schemas.microsoft.com/office/drawing/2014/main" id="{6823F037-9512-4A21-A2F9-04D123733C61}"/>
              </a:ext>
            </a:extLst>
          </p:cNvPr>
          <p:cNvSpPr txBox="1"/>
          <p:nvPr/>
        </p:nvSpPr>
        <p:spPr>
          <a:xfrm>
            <a:off x="7446419" y="1157329"/>
            <a:ext cx="1503405"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C</a:t>
            </a:r>
            <a:r>
              <a:rPr lang="en-US" sz="2400" baseline="-25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250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O</a:t>
            </a:r>
            <a:r>
              <a:rPr lang="en-US" sz="2400" baseline="-25000" dirty="0">
                <a:solidFill>
                  <a:srgbClr val="002060"/>
                </a:solidFill>
                <a:latin typeface="Times New Roman" panose="02020603050405020304" pitchFamily="18" charset="0"/>
                <a:cs typeface="Times New Roman" panose="02020603050405020304" pitchFamily="18" charset="0"/>
              </a:rPr>
              <a:t>2</a:t>
            </a:r>
            <a:r>
              <a:rPr lang="en-US" sz="2400" dirty="0">
                <a:solidFill>
                  <a:srgbClr val="002060"/>
                </a:solidFill>
                <a:latin typeface="Times New Roman" panose="02020603050405020304" pitchFamily="18" charset="0"/>
                <a:cs typeface="Times New Roman" panose="02020603050405020304" pitchFamily="18" charset="0"/>
              </a:rPr>
              <a:t>Na</a:t>
            </a:r>
          </a:p>
        </p:txBody>
      </p:sp>
      <p:sp>
        <p:nvSpPr>
          <p:cNvPr id="13" name="TextBox 12">
            <a:extLst>
              <a:ext uri="{FF2B5EF4-FFF2-40B4-BE49-F238E27FC236}">
                <a16:creationId xmlns:a16="http://schemas.microsoft.com/office/drawing/2014/main" id="{1D796504-0F3A-4CE7-82B6-EC4A126F3F90}"/>
              </a:ext>
            </a:extLst>
          </p:cNvPr>
          <p:cNvSpPr txBox="1"/>
          <p:nvPr/>
        </p:nvSpPr>
        <p:spPr>
          <a:xfrm>
            <a:off x="3781167" y="1677687"/>
            <a:ext cx="1581666" cy="510778"/>
          </a:xfrm>
          <a:prstGeom prst="roundRect">
            <a:avLst/>
          </a:prstGeom>
          <a:solidFill>
            <a:srgbClr val="FFFF53"/>
          </a:solidFill>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Lời giải</a:t>
            </a:r>
          </a:p>
        </p:txBody>
      </p:sp>
      <p:sp>
        <p:nvSpPr>
          <p:cNvPr id="14" name="TextBox 13">
            <a:extLst>
              <a:ext uri="{FF2B5EF4-FFF2-40B4-BE49-F238E27FC236}">
                <a16:creationId xmlns:a16="http://schemas.microsoft.com/office/drawing/2014/main" id="{EBB8DF4F-4558-4A35-8516-32EA15F0CF51}"/>
              </a:ext>
            </a:extLst>
          </p:cNvPr>
          <p:cNvSpPr txBox="1"/>
          <p:nvPr/>
        </p:nvSpPr>
        <p:spPr>
          <a:xfrm>
            <a:off x="4755843" y="2093185"/>
            <a:ext cx="2695356" cy="830997"/>
          </a:xfrm>
          <a:prstGeom prst="rect">
            <a:avLst/>
          </a:prstGeom>
          <a:noFill/>
        </p:spPr>
        <p:txBody>
          <a:bodyPr wrap="square" rtlCol="0">
            <a:spAutoFit/>
          </a:bodyPr>
          <a:lstStyle/>
          <a:p>
            <a:pPr algn="ctr"/>
            <a:r>
              <a:rPr lang="en-US" sz="2400" dirty="0">
                <a:solidFill>
                  <a:srgbClr val="FFFF00"/>
                </a:solidFill>
                <a:latin typeface="Times New Roman" panose="02020603050405020304" pitchFamily="18" charset="0"/>
                <a:cs typeface="Times New Roman" panose="02020603050405020304" pitchFamily="18" charset="0"/>
              </a:rPr>
              <a:t>DẪN XUẤT CỦA HIĐROCACBON</a:t>
            </a:r>
          </a:p>
        </p:txBody>
      </p:sp>
      <p:pic>
        <p:nvPicPr>
          <p:cNvPr id="15" name="Picture 2" descr="Hình ảnh Phim Hoạt Hình Vẽ Tay Bắt đầu đi Học Đi Học, Trường Clipart, Những  Con Người Nhỏ Bé, đáng Yêu Vector và PNG với nền trong suốt để tải xuống">
            <a:extLst>
              <a:ext uri="{FF2B5EF4-FFF2-40B4-BE49-F238E27FC236}">
                <a16:creationId xmlns:a16="http://schemas.microsoft.com/office/drawing/2014/main" id="{3BABBA10-55CD-4574-8B00-A91BB847764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750" b="82000" l="8000" r="49500">
                        <a14:foregroundMark x1="10500" y1="33667" x2="13417" y2="39917"/>
                        <a14:foregroundMark x1="8083" y1="36750" x2="9500" y2="37667"/>
                        <a14:foregroundMark x1="21583" y1="23167" x2="32583" y2="19750"/>
                        <a14:foregroundMark x1="32583" y1="19750" x2="44083" y2="21833"/>
                        <a14:foregroundMark x1="44083" y1="21833" x2="49250" y2="31917"/>
                        <a14:foregroundMark x1="49250" y1="31917" x2="48917" y2="38917"/>
                        <a14:foregroundMark x1="27167" y1="21667" x2="42750" y2="20750"/>
                        <a14:foregroundMark x1="47583" y1="54667" x2="49583" y2="63167"/>
                        <a14:foregroundMark x1="40750" y1="71917" x2="41250" y2="75583"/>
                        <a14:foregroundMark x1="41250" y1="74833" x2="41333" y2="77917"/>
                        <a14:foregroundMark x1="39833" y1="73333" x2="42417" y2="82000"/>
                        <a14:foregroundMark x1="40000" y1="77417" x2="42583" y2="81083"/>
                        <a14:foregroundMark x1="28917" y1="72083" x2="28917" y2="79667"/>
                        <a14:foregroundMark x1="28917" y1="79667" x2="28917" y2="79667"/>
                        <a14:foregroundMark x1="27667" y1="74083" x2="27500" y2="80667"/>
                        <a14:foregroundMark x1="27083" y1="73417" x2="25000" y2="81917"/>
                      </a14:backgroundRemoval>
                    </a14:imgEffect>
                  </a14:imgLayer>
                </a14:imgProps>
              </a:ext>
              <a:ext uri="{28A0092B-C50C-407E-A947-70E740481C1C}">
                <a14:useLocalDpi xmlns:a14="http://schemas.microsoft.com/office/drawing/2010/main" val="0"/>
              </a:ext>
            </a:extLst>
          </a:blip>
          <a:srcRect l="7114" t="15845" r="46767" b="12692"/>
          <a:stretch/>
        </p:blipFill>
        <p:spPr bwMode="auto">
          <a:xfrm>
            <a:off x="0" y="1956953"/>
            <a:ext cx="1976004" cy="30618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Phim Hoạt Hình Vẽ Tay Bắt đầu đi Học Đi Học, Trường Clipart, Những  Con Người Nhỏ Bé, đáng Yêu Vector và PNG với nền trong suốt để tải xuống">
            <a:extLst>
              <a:ext uri="{FF2B5EF4-FFF2-40B4-BE49-F238E27FC236}">
                <a16:creationId xmlns:a16="http://schemas.microsoft.com/office/drawing/2014/main" id="{C1E235CD-2DA0-48C3-87AD-25B557588130}"/>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19250" b="81000" l="55000" r="87250">
                        <a14:foregroundMark x1="61500" y1="25750" x2="56083" y2="35750"/>
                        <a14:foregroundMark x1="56083" y1="35750" x2="57417" y2="38167"/>
                        <a14:foregroundMark x1="64667" y1="21083" x2="76250" y2="20500"/>
                        <a14:foregroundMark x1="76250" y1="20500" x2="78333" y2="19333"/>
                        <a14:foregroundMark x1="66250" y1="20083" x2="73667" y2="19500"/>
                        <a14:foregroundMark x1="57583" y1="25917" x2="55083" y2="28833"/>
                        <a14:foregroundMark x1="64667" y1="74083" x2="65833" y2="77500"/>
                        <a14:foregroundMark x1="64250" y1="74500" x2="64167" y2="79083"/>
                        <a14:foregroundMark x1="65417" y1="78500" x2="65417" y2="78500"/>
                        <a14:foregroundMark x1="65417" y1="78833" x2="60917" y2="80500"/>
                        <a14:foregroundMark x1="60917" y1="81000" x2="65667" y2="79750"/>
                        <a14:foregroundMark x1="77917" y1="72833" x2="80500" y2="80083"/>
                        <a14:foregroundMark x1="80333" y1="73250" x2="82250" y2="78500"/>
                        <a14:foregroundMark x1="55917" y1="33500" x2="55167" y2="36250"/>
                        <a14:foregroundMark x1="73667" y1="19833" x2="68667" y2="19250"/>
                      </a14:backgroundRemoval>
                    </a14:imgEffect>
                  </a14:imgLayer>
                </a14:imgProps>
              </a:ext>
              <a:ext uri="{28A0092B-C50C-407E-A947-70E740481C1C}">
                <a14:useLocalDpi xmlns:a14="http://schemas.microsoft.com/office/drawing/2010/main" val="0"/>
              </a:ext>
            </a:extLst>
          </a:blip>
          <a:srcRect l="53557" t="13905" r="8933" b="15602"/>
          <a:stretch/>
        </p:blipFill>
        <p:spPr bwMode="auto">
          <a:xfrm>
            <a:off x="7536873" y="1873770"/>
            <a:ext cx="1739856" cy="32697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841D7D4-EF0D-4E50-A302-C87CD0A0552D}"/>
              </a:ext>
            </a:extLst>
          </p:cNvPr>
          <p:cNvSpPr txBox="1"/>
          <p:nvPr/>
        </p:nvSpPr>
        <p:spPr>
          <a:xfrm>
            <a:off x="1036106" y="252128"/>
            <a:ext cx="7634928" cy="646986"/>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4. Phân loại các hợp chất hữu cơ sau</a:t>
            </a:r>
          </a:p>
        </p:txBody>
      </p:sp>
    </p:spTree>
    <p:extLst>
      <p:ext uri="{BB962C8B-B14F-4D97-AF65-F5344CB8AC3E}">
        <p14:creationId xmlns:p14="http://schemas.microsoft.com/office/powerpoint/2010/main" val="252332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44444E-6 -3.08642E-6 L 0.28333 0.3534 " pathEditMode="relative" rAng="0" ptsTypes="AA">
                                      <p:cBhvr>
                                        <p:cTn id="46" dur="2000" fill="hold"/>
                                        <p:tgtEl>
                                          <p:spTgt spid="6"/>
                                        </p:tgtEl>
                                        <p:attrNameLst>
                                          <p:attrName>ppt_x</p:attrName>
                                          <p:attrName>ppt_y</p:attrName>
                                        </p:attrNameLst>
                                      </p:cBhvr>
                                      <p:rCtr x="14167" y="17654"/>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3.33333E-6 -1.23457E-6 L 0.43577 0.34969 " pathEditMode="relative" rAng="0" ptsTypes="AA">
                                      <p:cBhvr>
                                        <p:cTn id="50" dur="2000" fill="hold"/>
                                        <p:tgtEl>
                                          <p:spTgt spid="7"/>
                                        </p:tgtEl>
                                        <p:attrNameLst>
                                          <p:attrName>ppt_x</p:attrName>
                                          <p:attrName>ppt_y</p:attrName>
                                        </p:attrNameLst>
                                      </p:cBhvr>
                                      <p:rCtr x="21788" y="17469"/>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0.00313 -0.00185 L 0.00677 0.44722 " pathEditMode="relative" rAng="0" ptsTypes="AA">
                                      <p:cBhvr>
                                        <p:cTn id="54" dur="2000" fill="hold"/>
                                        <p:tgtEl>
                                          <p:spTgt spid="8"/>
                                        </p:tgtEl>
                                        <p:attrNameLst>
                                          <p:attrName>ppt_x</p:attrName>
                                          <p:attrName>ppt_y</p:attrName>
                                        </p:attrNameLst>
                                      </p:cBhvr>
                                      <p:rCtr x="486" y="22438"/>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4.16667E-6 -1.23457E-6 L 0.15712 0.44136 " pathEditMode="relative" rAng="0" ptsTypes="AA">
                                      <p:cBhvr>
                                        <p:cTn id="58" dur="2000" fill="hold"/>
                                        <p:tgtEl>
                                          <p:spTgt spid="9"/>
                                        </p:tgtEl>
                                        <p:attrNameLst>
                                          <p:attrName>ppt_x</p:attrName>
                                          <p:attrName>ppt_y</p:attrName>
                                        </p:attrNameLst>
                                      </p:cBhvr>
                                      <p:rCtr x="7847" y="22068"/>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0.00313 -3.08642E-6 L -0.27483 0.54877 " pathEditMode="relative" rAng="0" ptsTypes="AA">
                                      <p:cBhvr>
                                        <p:cTn id="62" dur="2000" fill="hold"/>
                                        <p:tgtEl>
                                          <p:spTgt spid="10"/>
                                        </p:tgtEl>
                                        <p:attrNameLst>
                                          <p:attrName>ppt_x</p:attrName>
                                          <p:attrName>ppt_y</p:attrName>
                                        </p:attrNameLst>
                                      </p:cBhvr>
                                      <p:rCtr x="-13906" y="2743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1" nodeType="clickEffect">
                                  <p:stCondLst>
                                    <p:cond delay="0"/>
                                  </p:stCondLst>
                                  <p:childTnLst>
                                    <p:animMotion origin="layout" path="M 1.38889E-6 1.23457E-7 L -0.1184 0.53611 " pathEditMode="relative" rAng="0" ptsTypes="AA">
                                      <p:cBhvr>
                                        <p:cTn id="66" dur="2000" fill="hold"/>
                                        <p:tgtEl>
                                          <p:spTgt spid="11"/>
                                        </p:tgtEl>
                                        <p:attrNameLst>
                                          <p:attrName>ppt_x</p:attrName>
                                          <p:attrName>ppt_y</p:attrName>
                                        </p:attrNameLst>
                                      </p:cBhvr>
                                      <p:rCtr x="-5920" y="26790"/>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0.00885 0.00402 L -0.27118 0.64074 " pathEditMode="relative" rAng="0" ptsTypes="AA">
                                      <p:cBhvr>
                                        <p:cTn id="70" dur="2000" fill="hold"/>
                                        <p:tgtEl>
                                          <p:spTgt spid="12"/>
                                        </p:tgtEl>
                                        <p:attrNameLst>
                                          <p:attrName>ppt_x</p:attrName>
                                          <p:attrName>ppt_y</p:attrName>
                                        </p:attrNameLst>
                                      </p:cBhvr>
                                      <p:rCtr x="-14010" y="318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9;p21"/>
          <p:cNvSpPr/>
          <p:nvPr/>
        </p:nvSpPr>
        <p:spPr>
          <a:xfrm>
            <a:off x="797720" y="51706"/>
            <a:ext cx="7700959"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lumMod val="60000"/>
              <a:lumOff val="40000"/>
            </a:schemeClr>
          </a:solidFill>
          <a:ln>
            <a:noFill/>
          </a:ln>
          <a:effectLst>
            <a:outerShdw blurRad="28575" dist="19050" dir="19320000" algn="bl" rotWithShape="0">
              <a:srgbClr val="000000">
                <a:alpha val="21000"/>
              </a:srgbClr>
            </a:outerShdw>
          </a:effectLst>
        </p:spPr>
        <p:txBody>
          <a:bodyPr spcFirstLastPara="1" wrap="square" lIns="91425" tIns="91425" rIns="91425" bIns="91425" anchor="ctr" anchorCtr="0">
            <a:noAutofit/>
          </a:bodyPr>
          <a:lstStyle/>
          <a:p>
            <a:pPr lvl="0" algn="ctr"/>
            <a:r>
              <a:rPr lang="en-US" sz="2800" b="1"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DẠNG BÀI ĐỐT CHÁY HỢP CHẤT HỮU C</a:t>
            </a:r>
            <a:r>
              <a:rPr lang="vi-VN" sz="2800" b="1"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rPr>
              <a:t>Ơ</a:t>
            </a:r>
            <a:endParaRPr sz="2800" b="1" dirty="0">
              <a:solidFill>
                <a:srgbClr val="C00000"/>
              </a:solidFill>
              <a:latin typeface="Times New Roman" panose="02020603050405020304" pitchFamily="18" charset="0"/>
              <a:ea typeface="Segoe UI Black" panose="020B0A02040204020203" pitchFamily="34" charset="0"/>
              <a:cs typeface="Times New Roman" panose="02020603050405020304" pitchFamily="18" charset="0"/>
            </a:endParaRPr>
          </a:p>
        </p:txBody>
      </p:sp>
      <p:sp>
        <p:nvSpPr>
          <p:cNvPr id="3" name="Google Shape;3050;p46"/>
          <p:cNvSpPr/>
          <p:nvPr/>
        </p:nvSpPr>
        <p:spPr>
          <a:xfrm>
            <a:off x="370114" y="777522"/>
            <a:ext cx="8754854" cy="1306286"/>
          </a:xfrm>
          <a:prstGeom prst="rect">
            <a:avLst/>
          </a:prstGeom>
          <a:noFill/>
          <a:ln w="19050" cap="flat" cmpd="sng">
            <a:noFill/>
            <a:prstDash val="dash"/>
            <a:round/>
            <a:headEnd type="none" w="sm" len="sm"/>
            <a:tailEnd type="none" w="sm" len="sm"/>
          </a:ln>
        </p:spPr>
        <p:txBody>
          <a:bodyPr spcFirstLastPara="1" wrap="square" lIns="91425" tIns="91425" rIns="91425" bIns="91425" anchor="ctr" anchorCtr="0">
            <a:noAutofit/>
          </a:bodyPr>
          <a:lstStyle/>
          <a:p>
            <a:pPr algn="just"/>
            <a:r>
              <a:rPr lang="en-US" sz="2400" b="1" dirty="0" err="1">
                <a:solidFill>
                  <a:srgbClr val="FFFF00"/>
                </a:solidFill>
                <a:latin typeface="Times New Roman" panose="02020603050405020304" pitchFamily="18" charset="0"/>
                <a:cs typeface="Times New Roman" panose="02020603050405020304" pitchFamily="18" charset="0"/>
              </a:rPr>
              <a:t>Đốt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cháy</a:t>
            </a:r>
            <a:r>
              <a:rPr lang="en-US" sz="2400" b="1" dirty="0">
                <a:solidFill>
                  <a:srgbClr val="FFFF00"/>
                </a:solidFill>
                <a:latin typeface="Times New Roman" panose="02020603050405020304" pitchFamily="18" charset="0"/>
                <a:cs typeface="Times New Roman" panose="02020603050405020304" pitchFamily="18" charset="0"/>
              </a:rPr>
              <a:t> 6,4 gam </a:t>
            </a:r>
            <a:r>
              <a:rPr lang="en-US" sz="2400" b="1" dirty="0" err="1">
                <a:solidFill>
                  <a:srgbClr val="FFFF00"/>
                </a:solidFill>
                <a:latin typeface="Times New Roman" panose="02020603050405020304" pitchFamily="18" charset="0"/>
                <a:cs typeface="Times New Roman" panose="02020603050405020304" pitchFamily="18" charset="0"/>
              </a:rPr>
              <a:t>hợp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chất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hữu</a:t>
            </a:r>
            <a:r>
              <a:rPr lang="en-US" sz="2400" b="1" dirty="0">
                <a:solidFill>
                  <a:srgbClr val="FFFF00"/>
                </a:solidFill>
                <a:latin typeface="Times New Roman" panose="02020603050405020304" pitchFamily="18" charset="0"/>
                <a:cs typeface="Times New Roman" panose="02020603050405020304" pitchFamily="18" charset="0"/>
              </a:rPr>
              <a:t> c</a:t>
            </a:r>
            <a:r>
              <a:rPr lang="vi-VN" sz="2400" b="1" dirty="0">
                <a:solidFill>
                  <a:srgbClr val="FFFF00"/>
                </a:solidFill>
                <a:latin typeface="Times New Roman" panose="02020603050405020304" pitchFamily="18" charset="0"/>
                <a:cs typeface="Times New Roman" panose="02020603050405020304" pitchFamily="18" charset="0"/>
              </a:rPr>
              <a:t>ơ</a:t>
            </a:r>
            <a:r>
              <a:rPr lang="en-US" sz="2400" b="1" dirty="0">
                <a:solidFill>
                  <a:srgbClr val="FFFF00"/>
                </a:solidFill>
                <a:latin typeface="Times New Roman" panose="02020603050405020304" pitchFamily="18" charset="0"/>
                <a:cs typeface="Times New Roman" panose="02020603050405020304" pitchFamily="18" charset="0"/>
              </a:rPr>
              <a:t> A </a:t>
            </a:r>
            <a:r>
              <a:rPr lang="en-US" sz="2400" b="1" dirty="0" err="1">
                <a:solidFill>
                  <a:srgbClr val="FFFF00"/>
                </a:solidFill>
                <a:latin typeface="Times New Roman" panose="02020603050405020304" pitchFamily="18" charset="0"/>
                <a:cs typeface="Times New Roman" panose="02020603050405020304" pitchFamily="18" charset="0"/>
              </a:rPr>
              <a:t>thu</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a:t>
            </a:r>
            <a:r>
              <a:rPr lang="en-US" sz="2400" b="1" dirty="0">
                <a:solidFill>
                  <a:srgbClr val="FFFF00"/>
                </a:solidFill>
                <a:latin typeface="Times New Roman" panose="02020603050405020304" pitchFamily="18" charset="0"/>
                <a:cs typeface="Times New Roman" panose="02020603050405020304" pitchFamily="18" charset="0"/>
              </a:rPr>
              <a:t>c 8,8 gam CO</a:t>
            </a:r>
            <a:r>
              <a:rPr lang="en-US" sz="2400" b="1" baseline="-25000" dirty="0">
                <a:solidFill>
                  <a:srgbClr val="FFFF00"/>
                </a:solidFill>
                <a:latin typeface="Times New Roman" panose="02020603050405020304" pitchFamily="18" charset="0"/>
                <a:cs typeface="Times New Roman" panose="02020603050405020304" pitchFamily="18" charset="0"/>
              </a:rPr>
              <a:t>2</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7,2 gam H</a:t>
            </a:r>
            <a:r>
              <a:rPr lang="en-US" sz="2400" b="1" baseline="-25000" dirty="0">
                <a:solidFill>
                  <a:srgbClr val="FFFF00"/>
                </a:solidFill>
                <a:latin typeface="Times New Roman" panose="02020603050405020304" pitchFamily="18" charset="0"/>
                <a:cs typeface="Times New Roman" panose="02020603050405020304" pitchFamily="18" charset="0"/>
              </a:rPr>
              <a:t>2</a:t>
            </a:r>
            <a:r>
              <a:rPr lang="en-US" sz="2400" b="1" dirty="0">
                <a:solidFill>
                  <a:srgbClr val="FFFF00"/>
                </a:solidFill>
                <a:latin typeface="Times New Roman" panose="02020603050405020304" pitchFamily="18" charset="0"/>
                <a:cs typeface="Times New Roman" panose="02020603050405020304" pitchFamily="18" charset="0"/>
              </a:rPr>
              <a:t>O. </a:t>
            </a:r>
            <a:r>
              <a:rPr lang="en-US" sz="2400" b="1" dirty="0" err="1">
                <a:solidFill>
                  <a:srgbClr val="FFFF00"/>
                </a:solidFill>
                <a:latin typeface="Times New Roman" panose="02020603050405020304" pitchFamily="18" charset="0"/>
                <a:cs typeface="Times New Roman" panose="02020603050405020304" pitchFamily="18" charset="0"/>
              </a:rPr>
              <a:t>Khối</a:t>
            </a:r>
            <a:r>
              <a:rPr lang="en-US" sz="2400" b="1" dirty="0">
                <a:solidFill>
                  <a:srgbClr val="FFFF00"/>
                </a:solidFill>
                <a:latin typeface="Times New Roman" panose="02020603050405020304" pitchFamily="18" charset="0"/>
                <a:cs typeface="Times New Roman" panose="02020603050405020304" pitchFamily="18" charset="0"/>
              </a:rPr>
              <a:t> l</a:t>
            </a:r>
            <a:r>
              <a:rPr lang="vi-VN" sz="2400" b="1" dirty="0">
                <a:solidFill>
                  <a:srgbClr val="FFFF00"/>
                </a:solidFill>
                <a:latin typeface="Times New Roman" panose="02020603050405020304" pitchFamily="18" charset="0"/>
                <a:cs typeface="Times New Roman" panose="02020603050405020304" pitchFamily="18" charset="0"/>
              </a:rPr>
              <a:t>ượng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mol</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M</a:t>
            </a:r>
            <a:r>
              <a:rPr lang="en-US" sz="2400" b="1" baseline="-25000" dirty="0">
                <a:solidFill>
                  <a:srgbClr val="FFFF00"/>
                </a:solidFill>
                <a:latin typeface="Times New Roman" panose="02020603050405020304" pitchFamily="18" charset="0"/>
                <a:cs typeface="Times New Roman" panose="02020603050405020304" pitchFamily="18" charset="0"/>
              </a:rPr>
              <a:t>A</a:t>
            </a:r>
            <a:r>
              <a:rPr lang="en-US" sz="2400" b="1" dirty="0">
                <a:solidFill>
                  <a:srgbClr val="FFFF00"/>
                </a:solidFill>
                <a:latin typeface="Times New Roman" panose="02020603050405020304" pitchFamily="18" charset="0"/>
                <a:cs typeface="Times New Roman" panose="02020603050405020304" pitchFamily="18" charset="0"/>
              </a:rPr>
              <a:t> = 32.</a:t>
            </a:r>
          </a:p>
          <a:p>
            <a:pPr marL="457200" indent="-457200" algn="just">
              <a:buAutoNum type="alphaLcPeriod"/>
            </a:pPr>
            <a:r>
              <a:rPr lang="en-US" sz="2400" b="1" dirty="0" err="1">
                <a:solidFill>
                  <a:srgbClr val="FFFF00"/>
                </a:solidFill>
                <a:latin typeface="Times New Roman" panose="02020603050405020304" pitchFamily="18" charset="0"/>
                <a:cs typeface="Times New Roman" panose="02020603050405020304" pitchFamily="18" charset="0"/>
              </a:rPr>
              <a:t>Xác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định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chất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hữu</a:t>
            </a:r>
            <a:r>
              <a:rPr lang="en-US" sz="2400" b="1" dirty="0">
                <a:solidFill>
                  <a:srgbClr val="FFFF00"/>
                </a:solidFill>
                <a:latin typeface="Times New Roman" panose="02020603050405020304" pitchFamily="18" charset="0"/>
                <a:cs typeface="Times New Roman" panose="02020603050405020304" pitchFamily="18" charset="0"/>
              </a:rPr>
              <a:t> c</a:t>
            </a:r>
            <a:r>
              <a:rPr lang="vi-VN" sz="2400" b="1" dirty="0">
                <a:solidFill>
                  <a:srgbClr val="FFFF00"/>
                </a:solidFill>
                <a:latin typeface="Times New Roman" panose="02020603050405020304" pitchFamily="18" charset="0"/>
                <a:cs typeface="Times New Roman" panose="02020603050405020304" pitchFamily="18" charset="0"/>
              </a:rPr>
              <a:t>ơ</a:t>
            </a:r>
            <a:r>
              <a:rPr lang="en-US" sz="2400" b="1" dirty="0">
                <a:solidFill>
                  <a:srgbClr val="FFFF00"/>
                </a:solidFill>
                <a:latin typeface="Times New Roman" panose="02020603050405020304" pitchFamily="18" charset="0"/>
                <a:cs typeface="Times New Roman" panose="02020603050405020304" pitchFamily="18" charset="0"/>
              </a:rPr>
              <a:t> A </a:t>
            </a:r>
            <a:r>
              <a:rPr lang="en-US" sz="2400" b="1" dirty="0" err="1">
                <a:solidFill>
                  <a:srgbClr val="FFFF00"/>
                </a:solidFill>
                <a:latin typeface="Times New Roman" panose="02020603050405020304" pitchFamily="18" charset="0"/>
                <a:cs typeface="Times New Roman" panose="02020603050405020304" pitchFamily="18" charset="0"/>
              </a:rPr>
              <a:t>gồm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những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nguyên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nào</a:t>
            </a:r>
            <a:r>
              <a:rPr lang="en-US" sz="2400" b="1" dirty="0">
                <a:solidFill>
                  <a:srgbClr val="FFFF00"/>
                </a:solidFill>
                <a:latin typeface="Times New Roman" panose="02020603050405020304" pitchFamily="18" charset="0"/>
                <a:cs typeface="Times New Roman" panose="02020603050405020304" pitchFamily="18" charset="0"/>
              </a:rPr>
              <a:t>?</a:t>
            </a:r>
          </a:p>
          <a:p>
            <a:pPr marL="457200" indent="-457200" algn="just">
              <a:buAutoNum type="alphaLcPeriod"/>
            </a:pP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tử</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a:t>
            </a:r>
          </a:p>
        </p:txBody>
      </p:sp>
      <mc:AlternateContent xmlns:mc="http://schemas.openxmlformats.org/markup-compatibility/2006" xmlns:a14="http://schemas.microsoft.com/office/drawing/2010/main">
        <mc:Choice Requires="a14">
          <p:sp>
            <p:nvSpPr>
              <p:cNvPr id="4" name="Rectangle 3"/>
              <p:cNvSpPr/>
              <p:nvPr/>
            </p:nvSpPr>
            <p:spPr>
              <a:xfrm>
                <a:off x="1" y="2123875"/>
                <a:ext cx="9124968" cy="30196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B</a:t>
                </a:r>
                <a:r>
                  <a:rPr lang="vi-VN" sz="2000" dirty="0">
                    <a:solidFill>
                      <a:srgbClr val="002060"/>
                    </a:solidFill>
                    <a:latin typeface="Times New Roman" panose="02020603050405020304" pitchFamily="18" charset="0"/>
                    <a:cs typeface="Times New Roman" panose="02020603050405020304" pitchFamily="18" charset="0"/>
                  </a:rPr>
                  <a:t>ước</a:t>
                </a:r>
                <a:r>
                  <a:rPr lang="en-US" sz="2000" dirty="0">
                    <a:solidFill>
                      <a:srgbClr val="002060"/>
                    </a:solidFill>
                    <a:latin typeface="Times New Roman" panose="02020603050405020304" pitchFamily="18" charset="0"/>
                    <a:cs typeface="Times New Roman" panose="02020603050405020304" pitchFamily="18" charset="0"/>
                  </a:rPr>
                  <a:t> 1: Tính số mol của carbon (n</a:t>
                </a:r>
                <a:r>
                  <a:rPr lang="en-US" sz="2000" baseline="-25000" dirty="0">
                    <a:solidFill>
                      <a:srgbClr val="002060"/>
                    </a:solidFill>
                    <a:latin typeface="Times New Roman" panose="02020603050405020304" pitchFamily="18" charset="0"/>
                    <a:cs typeface="Times New Roman" panose="02020603050405020304" pitchFamily="18" charset="0"/>
                  </a:rPr>
                  <a:t>C</a:t>
                </a:r>
                <a:r>
                  <a:rPr lang="en-US" sz="2000" dirty="0">
                    <a:solidFill>
                      <a:srgbClr val="002060"/>
                    </a:solidFill>
                    <a:latin typeface="Times New Roman" panose="02020603050405020304" pitchFamily="18" charset="0"/>
                    <a:cs typeface="Times New Roman" panose="02020603050405020304" pitchFamily="18" charset="0"/>
                  </a:rPr>
                  <a:t>) và hydrogen (n</a:t>
                </a:r>
                <a:r>
                  <a:rPr lang="en-US" sz="2000" baseline="-25000" dirty="0">
                    <a:solidFill>
                      <a:srgbClr val="002060"/>
                    </a:solidFill>
                    <a:latin typeface="Times New Roman" panose="02020603050405020304" pitchFamily="18" charset="0"/>
                    <a:cs typeface="Times New Roman" panose="02020603050405020304" pitchFamily="18" charset="0"/>
                  </a:rPr>
                  <a:t>H</a:t>
                </a:r>
                <a:r>
                  <a:rPr lang="en-US" sz="2000" dirty="0">
                    <a:solidFill>
                      <a:srgbClr val="002060"/>
                    </a:solidFill>
                    <a:latin typeface="Times New Roman" panose="02020603050405020304" pitchFamily="18" charset="0"/>
                    <a:cs typeface="Times New Roman" panose="02020603050405020304" pitchFamily="18" charset="0"/>
                  </a:rPr>
                  <a:t>) từ đó tính đ</a:t>
                </a:r>
                <a:r>
                  <a:rPr lang="vi-VN" sz="2000" dirty="0">
                    <a:solidFill>
                      <a:srgbClr val="002060"/>
                    </a:solidFill>
                    <a:latin typeface="Times New Roman" panose="02020603050405020304" pitchFamily="18" charset="0"/>
                    <a:cs typeface="Times New Roman" panose="02020603050405020304" pitchFamily="18" charset="0"/>
                  </a:rPr>
                  <a:t>ượ</a:t>
                </a:r>
                <a:r>
                  <a:rPr lang="en-US" sz="2000" dirty="0">
                    <a:solidFill>
                      <a:srgbClr val="002060"/>
                    </a:solidFill>
                    <a:latin typeface="Times New Roman" panose="02020603050405020304" pitchFamily="18" charset="0"/>
                    <a:cs typeface="Times New Roman" panose="02020603050405020304" pitchFamily="18" charset="0"/>
                  </a:rPr>
                  <a:t>c </a:t>
                </a:r>
                <a:r>
                  <a:rPr lang="en-US" sz="2000" dirty="0" err="1">
                    <a:solidFill>
                      <a:srgbClr val="002060"/>
                    </a:solidFill>
                    <a:latin typeface="Times New Roman" panose="02020603050405020304" pitchFamily="18" charset="0"/>
                    <a:cs typeface="Times New Roman" panose="02020603050405020304" pitchFamily="18" charset="0"/>
                  </a:rPr>
                  <a:t>khối</a:t>
                </a:r>
                <a:r>
                  <a:rPr lang="en-US" sz="2000" dirty="0">
                    <a:solidFill>
                      <a:srgbClr val="002060"/>
                    </a:solidFill>
                    <a:latin typeface="Times New Roman" panose="02020603050405020304" pitchFamily="18" charset="0"/>
                    <a:cs typeface="Times New Roman" panose="02020603050405020304" pitchFamily="18" charset="0"/>
                  </a:rPr>
                  <a:t> l</a:t>
                </a:r>
                <a:r>
                  <a:rPr lang="vi-VN" sz="2000" dirty="0">
                    <a:solidFill>
                      <a:srgbClr val="002060"/>
                    </a:solidFill>
                    <a:latin typeface="Times New Roman" panose="02020603050405020304" pitchFamily="18" charset="0"/>
                    <a:cs typeface="Times New Roman" panose="02020603050405020304" pitchFamily="18" charset="0"/>
                  </a:rPr>
                  <a:t>ượng</a:t>
                </a:r>
                <a:r>
                  <a:rPr lang="en-US" sz="2000" dirty="0">
                    <a:solidFill>
                      <a:srgbClr val="002060"/>
                    </a:solidFill>
                    <a:latin typeface="Times New Roman" panose="02020603050405020304" pitchFamily="18" charset="0"/>
                    <a:cs typeface="Times New Roman" panose="02020603050405020304" pitchFamily="18" charset="0"/>
                  </a:rPr>
                  <a:t> của carbon (m</a:t>
                </a:r>
                <a:r>
                  <a:rPr lang="en-US" sz="2000" baseline="-25000" dirty="0">
                    <a:solidFill>
                      <a:srgbClr val="002060"/>
                    </a:solidFill>
                    <a:latin typeface="Times New Roman" panose="02020603050405020304" pitchFamily="18" charset="0"/>
                    <a:cs typeface="Times New Roman" panose="02020603050405020304" pitchFamily="18" charset="0"/>
                  </a:rPr>
                  <a:t>C</a:t>
                </a:r>
                <a:r>
                  <a:rPr lang="en-US" sz="2000" dirty="0">
                    <a:solidFill>
                      <a:srgbClr val="002060"/>
                    </a:solidFill>
                    <a:latin typeface="Times New Roman" panose="02020603050405020304" pitchFamily="18" charset="0"/>
                    <a:cs typeface="Times New Roman" panose="02020603050405020304" pitchFamily="18" charset="0"/>
                  </a:rPr>
                  <a:t>) và hydrogen (m</a:t>
                </a:r>
                <a:r>
                  <a:rPr lang="en-US" sz="2000" baseline="-25000" dirty="0">
                    <a:solidFill>
                      <a:srgbClr val="002060"/>
                    </a:solidFill>
                    <a:latin typeface="Times New Roman" panose="02020603050405020304" pitchFamily="18" charset="0"/>
                    <a:cs typeface="Times New Roman" panose="02020603050405020304" pitchFamily="18" charset="0"/>
                  </a:rPr>
                  <a:t>H</a:t>
                </a:r>
                <a:r>
                  <a:rPr lang="en-US" sz="2000" dirty="0">
                    <a:solidFill>
                      <a:srgbClr val="002060"/>
                    </a:solidFill>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B</a:t>
                </a:r>
                <a:r>
                  <a:rPr lang="vi-VN" sz="2000" dirty="0">
                    <a:solidFill>
                      <a:srgbClr val="002060"/>
                    </a:solidFill>
                    <a:latin typeface="Times New Roman" panose="02020603050405020304" pitchFamily="18" charset="0"/>
                    <a:cs typeface="Times New Roman" panose="02020603050405020304" pitchFamily="18" charset="0"/>
                  </a:rPr>
                  <a:t>ước</a:t>
                </a:r>
                <a:r>
                  <a:rPr lang="en-US" sz="2000" dirty="0">
                    <a:solidFill>
                      <a:srgbClr val="002060"/>
                    </a:solidFill>
                    <a:latin typeface="Times New Roman" panose="02020603050405020304" pitchFamily="18" charset="0"/>
                    <a:cs typeface="Times New Roman" panose="02020603050405020304" pitchFamily="18" charset="0"/>
                  </a:rPr>
                  <a:t> 2: Tính tổng khối l</a:t>
                </a:r>
                <a:r>
                  <a:rPr lang="vi-VN" sz="2000" dirty="0">
                    <a:solidFill>
                      <a:srgbClr val="002060"/>
                    </a:solidFill>
                    <a:latin typeface="Times New Roman" panose="02020603050405020304" pitchFamily="18" charset="0"/>
                    <a:cs typeface="Times New Roman" panose="02020603050405020304" pitchFamily="18" charset="0"/>
                  </a:rPr>
                  <a:t>ượng</a:t>
                </a:r>
                <a:r>
                  <a:rPr lang="en-US" sz="2000" dirty="0">
                    <a:solidFill>
                      <a:srgbClr val="002060"/>
                    </a:solidFill>
                    <a:latin typeface="Times New Roman" panose="02020603050405020304" pitchFamily="18" charset="0"/>
                    <a:cs typeface="Times New Roman" panose="02020603050405020304" pitchFamily="18" charset="0"/>
                  </a:rPr>
                  <a:t> của carbon và oxygen rồi đem so sánh với khối l</a:t>
                </a:r>
                <a:r>
                  <a:rPr lang="vi-VN" sz="2000" dirty="0">
                    <a:solidFill>
                      <a:srgbClr val="002060"/>
                    </a:solidFill>
                    <a:latin typeface="Times New Roman" panose="02020603050405020304" pitchFamily="18" charset="0"/>
                    <a:cs typeface="Times New Roman" panose="02020603050405020304" pitchFamily="18" charset="0"/>
                  </a:rPr>
                  <a:t>ượng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của</a:t>
                </a:r>
                <a:r>
                  <a:rPr lang="en-US" sz="2000" dirty="0">
                    <a:solidFill>
                      <a:srgbClr val="002060"/>
                    </a:solidFill>
                    <a:latin typeface="Times New Roman" panose="02020603050405020304" pitchFamily="18" charset="0"/>
                    <a:cs typeface="Times New Roman" panose="02020603050405020304" pitchFamily="18" charset="0"/>
                  </a:rPr>
                  <a:t> A </a:t>
                </a:r>
                <a:r>
                  <a:rPr lang="en-US" sz="2000" dirty="0" err="1">
                    <a:solidFill>
                      <a:srgbClr val="002060"/>
                    </a:solidFill>
                    <a:latin typeface="Times New Roman" panose="02020603050405020304" pitchFamily="18" charset="0"/>
                    <a:cs typeface="Times New Roman" panose="02020603050405020304" pitchFamily="18" charset="0"/>
                  </a:rPr>
                  <a:t>đề</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a:t>
                </a:r>
              </a:p>
              <a:p>
                <a:pPr algn="just"/>
                <a:r>
                  <a:rPr lang="en-US" sz="2000" dirty="0" err="1">
                    <a:solidFill>
                      <a:srgbClr val="002060"/>
                    </a:solidFill>
                    <a:latin typeface="Times New Roman" panose="02020603050405020304" pitchFamily="18" charset="0"/>
                    <a:cs typeface="Times New Roman" panose="02020603050405020304" pitchFamily="18" charset="0"/>
                  </a:rPr>
                  <a:t>Nếu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a:t>
                </a:r>
                <a:r>
                  <a:rPr lang="en-US" sz="2000" baseline="-25000" dirty="0" err="1">
                    <a:solidFill>
                      <a:srgbClr val="002060"/>
                    </a:solidFill>
                    <a:latin typeface="Times New Roman" panose="02020603050405020304" pitchFamily="18" charset="0"/>
                    <a:cs typeface="Times New Roman" panose="02020603050405020304" pitchFamily="18" charset="0"/>
                  </a:rPr>
                  <a:t>C</a:t>
                </a:r>
                <a:r>
                  <a:rPr lang="en-US" sz="2000" dirty="0">
                    <a:solidFill>
                      <a:srgbClr val="002060"/>
                    </a:solidFill>
                    <a:latin typeface="Times New Roman" panose="02020603050405020304" pitchFamily="18" charset="0"/>
                    <a:cs typeface="Times New Roman" panose="02020603050405020304" pitchFamily="18" charset="0"/>
                  </a:rPr>
                  <a:t> + </a:t>
                </a:r>
                <a:r>
                  <a:rPr lang="en-US" sz="2000" dirty="0" err="1">
                    <a:solidFill>
                      <a:srgbClr val="002060"/>
                    </a:solidFill>
                    <a:latin typeface="Times New Roman" panose="02020603050405020304" pitchFamily="18" charset="0"/>
                    <a:cs typeface="Times New Roman" panose="02020603050405020304" pitchFamily="18" charset="0"/>
                  </a:rPr>
                  <a:t>m</a:t>
                </a:r>
                <a:r>
                  <a:rPr lang="en-US" sz="2000" baseline="-25000" dirty="0" err="1">
                    <a:solidFill>
                      <a:srgbClr val="002060"/>
                    </a:solidFill>
                    <a:latin typeface="Times New Roman" panose="02020603050405020304" pitchFamily="18" charset="0"/>
                    <a:cs typeface="Times New Roman" panose="02020603050405020304" pitchFamily="18" charset="0"/>
                  </a:rPr>
                  <a:t>H</a:t>
                </a:r>
                <a:r>
                  <a:rPr lang="en-US" sz="2000" dirty="0">
                    <a:solidFill>
                      <a:srgbClr val="002060"/>
                    </a:solidFill>
                    <a:latin typeface="Times New Roman" panose="02020603050405020304" pitchFamily="18" charset="0"/>
                    <a:cs typeface="Times New Roman" panose="02020603050405020304" pitchFamily="18" charset="0"/>
                  </a:rPr>
                  <a:t> = m</a:t>
                </a:r>
                <a:r>
                  <a:rPr lang="en-US" sz="2000" baseline="-25000" dirty="0">
                    <a:solidFill>
                      <a:srgbClr val="002060"/>
                    </a:solidFill>
                    <a:latin typeface="Times New Roman" panose="02020603050405020304" pitchFamily="18" charset="0"/>
                    <a:cs typeface="Times New Roman" panose="02020603050405020304" pitchFamily="18" charset="0"/>
                  </a:rPr>
                  <a:t>A</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Trong</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HCHC A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chỉ</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có</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C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và</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H.</a:t>
                </a:r>
              </a:p>
              <a:p>
                <a:pPr algn="just"/>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Nếu</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m</a:t>
                </a:r>
                <a:r>
                  <a:rPr lang="en-US" sz="2000" baseline="-25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C</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m</a:t>
                </a:r>
                <a:r>
                  <a:rPr lang="en-US" sz="2000" baseline="-25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H</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&lt; m</a:t>
                </a:r>
                <a:r>
                  <a:rPr lang="en-US" sz="2000" baseline="-25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A</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Trong</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HCHC A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có</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C, H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và</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có</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thêm</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O.</a:t>
                </a:r>
              </a:p>
              <a:p>
                <a:pPr marL="285750" indent="-285750" algn="just">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B</a:t>
                </a:r>
                <a:r>
                  <a:rPr lang="vi-VN"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ước</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3: Lập CTHH tổng quát là C</a:t>
                </a:r>
                <a:r>
                  <a:rPr lang="en-US" sz="2000" baseline="-25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x</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H</a:t>
                </a:r>
                <a:r>
                  <a:rPr lang="en-US" sz="2000" baseline="-25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y</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O</a:t>
                </a:r>
                <a:r>
                  <a:rPr lang="en-US" sz="2000" baseline="-25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z</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(nếu có oxygen)</a:t>
                </a:r>
              </a:p>
              <a:p>
                <a:pPr marL="285750" indent="-285750" algn="just">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B</a:t>
                </a:r>
                <a:r>
                  <a:rPr lang="vi-VN"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ước</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4: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Lập</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tỉ</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lệ</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tìm</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x,y,z</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 CTPT </a:t>
                </a:r>
                <a:r>
                  <a:rPr lang="en-US" sz="2000" dirty="0" err="1">
                    <a:solidFill>
                      <a:srgbClr val="002060"/>
                    </a:solidFill>
                    <a:latin typeface="Times New Roman" panose="02020603050405020304" pitchFamily="18" charset="0"/>
                    <a:cs typeface="Times New Roman" panose="02020603050405020304" pitchFamily="18" charset="0"/>
                    <a:sym typeface="Symbol" panose="05050102010706020507" pitchFamily="18" charset="2"/>
                  </a:rPr>
                  <a:t>của</a:t>
                </a:r>
                <a:r>
                  <a:rPr lang="en-US" sz="2000" dirty="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a:t>
                </a:r>
              </a:p>
              <a:p>
                <a:pPr algn="ctr"/>
                <a14:m>
                  <m:oMath xmlns:m="http://schemas.openxmlformats.org/officeDocument/2006/math">
                    <m:f>
                      <m:fPr>
                        <m:ctrlPr>
                          <a:rPr lang="en-US" sz="2000" i="1" smtClean="0">
                            <a:solidFill>
                              <a:srgbClr val="002060"/>
                            </a:solidFill>
                            <a:latin typeface="Cambria Math" panose="02040503050406030204" pitchFamily="18" charset="0"/>
                            <a:cs typeface="Segoe UI Semibold" panose="020B0702040204020203" pitchFamily="34" charset="0"/>
                          </a:rPr>
                        </m:ctrlPr>
                      </m:fPr>
                      <m:num>
                        <m:r>
                          <a:rPr lang="en-US" sz="2000" b="0" i="1" smtClean="0">
                            <a:solidFill>
                              <a:srgbClr val="002060"/>
                            </a:solidFill>
                            <a:latin typeface="Cambria Math" panose="02040503050406030204" pitchFamily="18" charset="0"/>
                            <a:cs typeface="Segoe UI Semibold" panose="020B0702040204020203" pitchFamily="34" charset="0"/>
                          </a:rPr>
                          <m:t>12</m:t>
                        </m:r>
                        <m:r>
                          <a:rPr lang="en-US" sz="2000" b="0" i="1" smtClean="0">
                            <a:solidFill>
                              <a:srgbClr val="002060"/>
                            </a:solidFill>
                            <a:latin typeface="Cambria Math" panose="02040503050406030204" pitchFamily="18" charset="0"/>
                            <a:cs typeface="Segoe UI Semibold" panose="020B0702040204020203" pitchFamily="34" charset="0"/>
                          </a:rPr>
                          <m:t>𝑥</m:t>
                        </m:r>
                      </m:num>
                      <m:den>
                        <m:sSub>
                          <m:sSubPr>
                            <m:ctrlPr>
                              <a:rPr lang="en-US" sz="2000" i="1" smtClean="0">
                                <a:solidFill>
                                  <a:srgbClr val="002060"/>
                                </a:solidFill>
                                <a:latin typeface="Cambria Math" panose="02040503050406030204" pitchFamily="18" charset="0"/>
                                <a:cs typeface="Segoe UI Semibold" panose="020B0702040204020203" pitchFamily="34" charset="0"/>
                              </a:rPr>
                            </m:ctrlPr>
                          </m:sSubPr>
                          <m:e>
                            <m:r>
                              <a:rPr lang="en-US" sz="2000" b="0" i="1" smtClean="0">
                                <a:solidFill>
                                  <a:srgbClr val="002060"/>
                                </a:solidFill>
                                <a:latin typeface="Cambria Math" panose="02040503050406030204" pitchFamily="18" charset="0"/>
                                <a:cs typeface="Segoe UI Semibold" panose="020B0702040204020203" pitchFamily="34" charset="0"/>
                              </a:rPr>
                              <m:t>𝑚</m:t>
                            </m:r>
                          </m:e>
                          <m:sub>
                            <m:r>
                              <a:rPr lang="en-US" sz="2000" b="0" i="1" smtClean="0">
                                <a:solidFill>
                                  <a:srgbClr val="002060"/>
                                </a:solidFill>
                                <a:latin typeface="Cambria Math" panose="02040503050406030204" pitchFamily="18" charset="0"/>
                                <a:cs typeface="Segoe UI Semibold" panose="020B0702040204020203" pitchFamily="34" charset="0"/>
                              </a:rPr>
                              <m:t>𝐶</m:t>
                            </m:r>
                          </m:sub>
                        </m:sSub>
                      </m:den>
                    </m:f>
                    <m:r>
                      <a:rPr lang="en-US" sz="2000" b="0" i="1" smtClean="0">
                        <a:solidFill>
                          <a:srgbClr val="002060"/>
                        </a:solidFill>
                        <a:latin typeface="Cambria Math" panose="02040503050406030204" pitchFamily="18" charset="0"/>
                        <a:cs typeface="Segoe UI Semibold" panose="020B0702040204020203" pitchFamily="34" charset="0"/>
                      </a:rPr>
                      <m:t>= </m:t>
                    </m:r>
                    <m:f>
                      <m:fPr>
                        <m:ctrlPr>
                          <a:rPr lang="en-US" sz="2000" i="1">
                            <a:solidFill>
                              <a:srgbClr val="002060"/>
                            </a:solidFill>
                            <a:latin typeface="Cambria Math" panose="02040503050406030204" pitchFamily="18" charset="0"/>
                            <a:cs typeface="Segoe UI Semibold" panose="020B0702040204020203" pitchFamily="34" charset="0"/>
                          </a:rPr>
                        </m:ctrlPr>
                      </m:fPr>
                      <m:num>
                        <m:r>
                          <a:rPr lang="en-US" sz="2000" b="0" i="1" smtClean="0">
                            <a:solidFill>
                              <a:srgbClr val="002060"/>
                            </a:solidFill>
                            <a:latin typeface="Cambria Math" panose="02040503050406030204" pitchFamily="18" charset="0"/>
                            <a:cs typeface="Segoe UI Semibold" panose="020B0702040204020203" pitchFamily="34" charset="0"/>
                          </a:rPr>
                          <m:t>𝑦</m:t>
                        </m:r>
                      </m:num>
                      <m:den>
                        <m:sSub>
                          <m:sSubPr>
                            <m:ctrlPr>
                              <a:rPr lang="en-US" sz="2000" i="1">
                                <a:solidFill>
                                  <a:srgbClr val="002060"/>
                                </a:solidFill>
                                <a:latin typeface="Cambria Math" panose="02040503050406030204" pitchFamily="18" charset="0"/>
                                <a:cs typeface="Segoe UI Semibold" panose="020B0702040204020203" pitchFamily="34" charset="0"/>
                              </a:rPr>
                            </m:ctrlPr>
                          </m:sSubPr>
                          <m:e>
                            <m:r>
                              <a:rPr lang="en-US" sz="2000" i="1">
                                <a:solidFill>
                                  <a:srgbClr val="002060"/>
                                </a:solidFill>
                                <a:latin typeface="Cambria Math" panose="02040503050406030204" pitchFamily="18" charset="0"/>
                                <a:cs typeface="Segoe UI Semibold" panose="020B0702040204020203" pitchFamily="34" charset="0"/>
                              </a:rPr>
                              <m:t>𝑚</m:t>
                            </m:r>
                          </m:e>
                          <m:sub>
                            <m:r>
                              <a:rPr lang="en-US" sz="2000" b="0" i="1" smtClean="0">
                                <a:solidFill>
                                  <a:srgbClr val="002060"/>
                                </a:solidFill>
                                <a:latin typeface="Cambria Math" panose="02040503050406030204" pitchFamily="18" charset="0"/>
                                <a:cs typeface="Segoe UI Semibold" panose="020B0702040204020203" pitchFamily="34" charset="0"/>
                              </a:rPr>
                              <m:t>𝐻</m:t>
                            </m:r>
                          </m:sub>
                        </m:sSub>
                      </m:den>
                    </m:f>
                  </m:oMath>
                </a14:m>
                <a:r>
                  <a:rPr lang="en-US" sz="2000" dirty="0">
                    <a:solidFill>
                      <a:srgbClr val="00206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srgbClr val="002060"/>
                            </a:solidFill>
                            <a:latin typeface="Cambria Math" panose="02040503050406030204" pitchFamily="18" charset="0"/>
                            <a:cs typeface="Segoe UI Semibold" panose="020B0702040204020203" pitchFamily="34" charset="0"/>
                          </a:rPr>
                        </m:ctrlPr>
                      </m:fPr>
                      <m:num>
                        <m:r>
                          <a:rPr lang="en-US" sz="2000" i="1">
                            <a:solidFill>
                              <a:srgbClr val="002060"/>
                            </a:solidFill>
                            <a:latin typeface="Cambria Math" panose="02040503050406030204" pitchFamily="18" charset="0"/>
                            <a:cs typeface="Segoe UI Semibold" panose="020B0702040204020203" pitchFamily="34" charset="0"/>
                          </a:rPr>
                          <m:t>1</m:t>
                        </m:r>
                        <m:r>
                          <a:rPr lang="en-US" sz="2000" b="0" i="1" smtClean="0">
                            <a:solidFill>
                              <a:srgbClr val="002060"/>
                            </a:solidFill>
                            <a:latin typeface="Cambria Math" panose="02040503050406030204" pitchFamily="18" charset="0"/>
                            <a:cs typeface="Segoe UI Semibold" panose="020B0702040204020203" pitchFamily="34" charset="0"/>
                          </a:rPr>
                          <m:t>6</m:t>
                        </m:r>
                        <m:r>
                          <a:rPr lang="en-US" sz="2000" b="0" i="1" smtClean="0">
                            <a:solidFill>
                              <a:srgbClr val="002060"/>
                            </a:solidFill>
                            <a:latin typeface="Cambria Math" panose="02040503050406030204" pitchFamily="18" charset="0"/>
                            <a:cs typeface="Segoe UI Semibold" panose="020B0702040204020203" pitchFamily="34" charset="0"/>
                          </a:rPr>
                          <m:t>𝑧</m:t>
                        </m:r>
                      </m:num>
                      <m:den>
                        <m:sSub>
                          <m:sSubPr>
                            <m:ctrlPr>
                              <a:rPr lang="en-US" sz="2000" i="1">
                                <a:solidFill>
                                  <a:srgbClr val="002060"/>
                                </a:solidFill>
                                <a:latin typeface="Cambria Math" panose="02040503050406030204" pitchFamily="18" charset="0"/>
                                <a:cs typeface="Segoe UI Semibold" panose="020B0702040204020203" pitchFamily="34" charset="0"/>
                              </a:rPr>
                            </m:ctrlPr>
                          </m:sSubPr>
                          <m:e>
                            <m:r>
                              <a:rPr lang="en-US" sz="2000" i="1">
                                <a:solidFill>
                                  <a:srgbClr val="002060"/>
                                </a:solidFill>
                                <a:latin typeface="Cambria Math" panose="02040503050406030204" pitchFamily="18" charset="0"/>
                                <a:cs typeface="Segoe UI Semibold" panose="020B0702040204020203" pitchFamily="34" charset="0"/>
                              </a:rPr>
                              <m:t>𝑚</m:t>
                            </m:r>
                          </m:e>
                          <m:sub>
                            <m:r>
                              <a:rPr lang="en-US" sz="2000" b="0" i="1" smtClean="0">
                                <a:solidFill>
                                  <a:srgbClr val="002060"/>
                                </a:solidFill>
                                <a:latin typeface="Cambria Math" panose="02040503050406030204" pitchFamily="18" charset="0"/>
                                <a:cs typeface="Segoe UI Semibold" panose="020B0702040204020203" pitchFamily="34" charset="0"/>
                              </a:rPr>
                              <m:t>𝑂</m:t>
                            </m:r>
                          </m:sub>
                        </m:sSub>
                      </m:den>
                    </m:f>
                  </m:oMath>
                </a14:m>
                <a:r>
                  <a:rPr lang="en-US" sz="2000" dirty="0">
                    <a:solidFill>
                      <a:srgbClr val="00206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srgbClr val="002060"/>
                            </a:solidFill>
                            <a:latin typeface="Cambria Math" panose="02040503050406030204" pitchFamily="18" charset="0"/>
                            <a:cs typeface="Segoe UI Semibold" panose="020B0702040204020203" pitchFamily="34" charset="0"/>
                          </a:rPr>
                        </m:ctrlPr>
                      </m:fPr>
                      <m:num>
                        <m:sSub>
                          <m:sSubPr>
                            <m:ctrlPr>
                              <a:rPr lang="en-US" sz="2000" i="1" smtClean="0">
                                <a:solidFill>
                                  <a:srgbClr val="002060"/>
                                </a:solidFill>
                                <a:latin typeface="Cambria Math" panose="02040503050406030204" pitchFamily="18" charset="0"/>
                                <a:cs typeface="Segoe UI Semibold" panose="020B0702040204020203" pitchFamily="34" charset="0"/>
                              </a:rPr>
                            </m:ctrlPr>
                          </m:sSubPr>
                          <m:e>
                            <m:r>
                              <a:rPr lang="en-US" sz="2000" b="0" i="1" smtClean="0">
                                <a:solidFill>
                                  <a:srgbClr val="002060"/>
                                </a:solidFill>
                                <a:latin typeface="Cambria Math" panose="02040503050406030204" pitchFamily="18" charset="0"/>
                                <a:cs typeface="Segoe UI Semibold" panose="020B0702040204020203" pitchFamily="34" charset="0"/>
                              </a:rPr>
                              <m:t>𝑀</m:t>
                            </m:r>
                          </m:e>
                          <m:sub>
                            <m:r>
                              <a:rPr lang="en-US" sz="2000" b="0" i="1" smtClean="0">
                                <a:solidFill>
                                  <a:srgbClr val="002060"/>
                                </a:solidFill>
                                <a:latin typeface="Cambria Math" panose="02040503050406030204" pitchFamily="18" charset="0"/>
                                <a:cs typeface="Segoe UI Semibold" panose="020B0702040204020203" pitchFamily="34" charset="0"/>
                              </a:rPr>
                              <m:t>𝐴</m:t>
                            </m:r>
                          </m:sub>
                        </m:sSub>
                      </m:num>
                      <m:den>
                        <m:sSub>
                          <m:sSubPr>
                            <m:ctrlPr>
                              <a:rPr lang="en-US" sz="2000" i="1">
                                <a:solidFill>
                                  <a:srgbClr val="002060"/>
                                </a:solidFill>
                                <a:latin typeface="Cambria Math" panose="02040503050406030204" pitchFamily="18" charset="0"/>
                                <a:cs typeface="Segoe UI Semibold" panose="020B0702040204020203" pitchFamily="34" charset="0"/>
                              </a:rPr>
                            </m:ctrlPr>
                          </m:sSubPr>
                          <m:e>
                            <m:r>
                              <a:rPr lang="en-US" sz="2000" i="1">
                                <a:solidFill>
                                  <a:srgbClr val="002060"/>
                                </a:solidFill>
                                <a:latin typeface="Cambria Math" panose="02040503050406030204" pitchFamily="18" charset="0"/>
                                <a:cs typeface="Segoe UI Semibold" panose="020B0702040204020203" pitchFamily="34" charset="0"/>
                              </a:rPr>
                              <m:t>𝑚</m:t>
                            </m:r>
                          </m:e>
                          <m:sub>
                            <m:r>
                              <a:rPr lang="en-US" sz="2000" b="0" i="1" smtClean="0">
                                <a:solidFill>
                                  <a:srgbClr val="002060"/>
                                </a:solidFill>
                                <a:latin typeface="Cambria Math" panose="02040503050406030204" pitchFamily="18" charset="0"/>
                                <a:cs typeface="Segoe UI Semibold" panose="020B0702040204020203" pitchFamily="34" charset="0"/>
                              </a:rPr>
                              <m:t>𝐴</m:t>
                            </m:r>
                          </m:sub>
                        </m:sSub>
                      </m:den>
                    </m:f>
                  </m:oMath>
                </a14:m>
                <a:endParaRPr lang="en-US" sz="2000"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 y="2123875"/>
                <a:ext cx="9124968" cy="3019625"/>
              </a:xfrm>
              <a:prstGeom prst="rect">
                <a:avLst/>
              </a:prstGeom>
              <a:blipFill>
                <a:blip r:embed="rId2"/>
                <a:stretch>
                  <a:fillRect l="-533" t="-400" r="-533"/>
                </a:stretch>
              </a:blipFill>
            </p:spPr>
            <p:txBody>
              <a:bodyPr/>
              <a:lstStyle/>
              <a:p>
                <a:r>
                  <a:rPr lang="en-US">
                    <a:noFill/>
                  </a:rPr>
                  <a:t> </a:t>
                </a:r>
              </a:p>
            </p:txBody>
          </p:sp>
        </mc:Fallback>
      </mc:AlternateContent>
    </p:spTree>
    <p:extLst>
      <p:ext uri="{BB962C8B-B14F-4D97-AF65-F5344CB8AC3E}">
        <p14:creationId xmlns:p14="http://schemas.microsoft.com/office/powerpoint/2010/main" val="74135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50;p46"/>
          <p:cNvSpPr/>
          <p:nvPr/>
        </p:nvSpPr>
        <p:spPr>
          <a:xfrm>
            <a:off x="370114" y="951694"/>
            <a:ext cx="8599715" cy="1306286"/>
          </a:xfrm>
          <a:prstGeom prst="rect">
            <a:avLst/>
          </a:prstGeom>
          <a:noFill/>
          <a:ln w="19050" cap="flat" cmpd="sng">
            <a:noFill/>
            <a:prstDash val="dash"/>
            <a:round/>
            <a:headEnd type="none" w="sm" len="sm"/>
            <a:tailEnd type="none" w="sm" len="sm"/>
          </a:ln>
        </p:spPr>
        <p:txBody>
          <a:bodyPr spcFirstLastPara="1" wrap="square" lIns="91425" tIns="91425" rIns="91425" bIns="91425" anchor="ctr" anchorCtr="0">
            <a:noAutofit/>
          </a:bodyPr>
          <a:lstStyle/>
          <a:p>
            <a:pPr algn="just"/>
            <a:r>
              <a:rPr lang="en-US" sz="2400" b="1" dirty="0" err="1">
                <a:solidFill>
                  <a:srgbClr val="FFFF00"/>
                </a:solidFill>
                <a:latin typeface="Times New Roman" panose="02020603050405020304" pitchFamily="18" charset="0"/>
                <a:cs typeface="Times New Roman" panose="02020603050405020304" pitchFamily="18" charset="0"/>
              </a:rPr>
              <a:t>Đốt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cháy</a:t>
            </a:r>
            <a:r>
              <a:rPr lang="en-US" sz="2400" b="1" dirty="0">
                <a:solidFill>
                  <a:srgbClr val="FFFF00"/>
                </a:solidFill>
                <a:latin typeface="Times New Roman" panose="02020603050405020304" pitchFamily="18" charset="0"/>
                <a:cs typeface="Times New Roman" panose="02020603050405020304" pitchFamily="18" charset="0"/>
              </a:rPr>
              <a:t> 6,4 gam </a:t>
            </a:r>
            <a:r>
              <a:rPr lang="en-US" sz="2400" b="1" dirty="0" err="1">
                <a:solidFill>
                  <a:srgbClr val="FFFF00"/>
                </a:solidFill>
                <a:latin typeface="Times New Roman" panose="02020603050405020304" pitchFamily="18" charset="0"/>
                <a:cs typeface="Times New Roman" panose="02020603050405020304" pitchFamily="18" charset="0"/>
              </a:rPr>
              <a:t>hợp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chất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hữu</a:t>
            </a:r>
            <a:r>
              <a:rPr lang="en-US" sz="2400" b="1" dirty="0">
                <a:solidFill>
                  <a:srgbClr val="FFFF00"/>
                </a:solidFill>
                <a:latin typeface="Times New Roman" panose="02020603050405020304" pitchFamily="18" charset="0"/>
                <a:cs typeface="Times New Roman" panose="02020603050405020304" pitchFamily="18" charset="0"/>
              </a:rPr>
              <a:t> c</a:t>
            </a:r>
            <a:r>
              <a:rPr lang="vi-VN" sz="2400" b="1" dirty="0">
                <a:solidFill>
                  <a:srgbClr val="FFFF00"/>
                </a:solidFill>
                <a:latin typeface="Times New Roman" panose="02020603050405020304" pitchFamily="18" charset="0"/>
                <a:cs typeface="Times New Roman" panose="02020603050405020304" pitchFamily="18" charset="0"/>
              </a:rPr>
              <a:t>ơ</a:t>
            </a:r>
            <a:r>
              <a:rPr lang="en-US" sz="2400" b="1" dirty="0">
                <a:solidFill>
                  <a:srgbClr val="FFFF00"/>
                </a:solidFill>
                <a:latin typeface="Times New Roman" panose="02020603050405020304" pitchFamily="18" charset="0"/>
                <a:cs typeface="Times New Roman" panose="02020603050405020304" pitchFamily="18" charset="0"/>
              </a:rPr>
              <a:t> A </a:t>
            </a:r>
            <a:r>
              <a:rPr lang="en-US" sz="2400" b="1" dirty="0" err="1">
                <a:solidFill>
                  <a:srgbClr val="FFFF00"/>
                </a:solidFill>
                <a:latin typeface="Times New Roman" panose="02020603050405020304" pitchFamily="18" charset="0"/>
                <a:cs typeface="Times New Roman" panose="02020603050405020304" pitchFamily="18" charset="0"/>
              </a:rPr>
              <a:t>thu</a:t>
            </a:r>
            <a:r>
              <a:rPr lang="en-US" sz="2400" b="1" dirty="0">
                <a:solidFill>
                  <a:srgbClr val="FFFF00"/>
                </a:solidFill>
                <a:latin typeface="Times New Roman" panose="02020603050405020304" pitchFamily="18" charset="0"/>
                <a:cs typeface="Times New Roman" panose="02020603050405020304" pitchFamily="18" charset="0"/>
              </a:rPr>
              <a:t> đ</a:t>
            </a:r>
            <a:r>
              <a:rPr lang="vi-VN" sz="2400" b="1" dirty="0">
                <a:solidFill>
                  <a:srgbClr val="FFFF00"/>
                </a:solidFill>
                <a:latin typeface="Times New Roman" panose="02020603050405020304" pitchFamily="18" charset="0"/>
                <a:cs typeface="Times New Roman" panose="02020603050405020304" pitchFamily="18" charset="0"/>
              </a:rPr>
              <a:t>ượ</a:t>
            </a:r>
            <a:r>
              <a:rPr lang="en-US" sz="2400" b="1" dirty="0">
                <a:solidFill>
                  <a:srgbClr val="FFFF00"/>
                </a:solidFill>
                <a:latin typeface="Times New Roman" panose="02020603050405020304" pitchFamily="18" charset="0"/>
                <a:cs typeface="Times New Roman" panose="02020603050405020304" pitchFamily="18" charset="0"/>
              </a:rPr>
              <a:t>c 8,8 gam CO</a:t>
            </a:r>
            <a:r>
              <a:rPr lang="en-US" sz="2400" b="1" baseline="-25000" dirty="0">
                <a:solidFill>
                  <a:srgbClr val="FFFF00"/>
                </a:solidFill>
                <a:latin typeface="Times New Roman" panose="02020603050405020304" pitchFamily="18" charset="0"/>
                <a:cs typeface="Times New Roman" panose="02020603050405020304" pitchFamily="18" charset="0"/>
              </a:rPr>
              <a:t>2</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7,2 gam H</a:t>
            </a:r>
            <a:r>
              <a:rPr lang="en-US" sz="2400" b="1" baseline="-25000" dirty="0">
                <a:solidFill>
                  <a:srgbClr val="FFFF00"/>
                </a:solidFill>
                <a:latin typeface="Times New Roman" panose="02020603050405020304" pitchFamily="18" charset="0"/>
                <a:cs typeface="Times New Roman" panose="02020603050405020304" pitchFamily="18" charset="0"/>
              </a:rPr>
              <a:t>2</a:t>
            </a:r>
            <a:r>
              <a:rPr lang="en-US" sz="2400" b="1" dirty="0">
                <a:solidFill>
                  <a:srgbClr val="FFFF00"/>
                </a:solidFill>
                <a:latin typeface="Times New Roman" panose="02020603050405020304" pitchFamily="18" charset="0"/>
                <a:cs typeface="Times New Roman" panose="02020603050405020304" pitchFamily="18" charset="0"/>
              </a:rPr>
              <a:t>O. </a:t>
            </a:r>
            <a:r>
              <a:rPr lang="en-US" sz="2400" b="1" dirty="0" err="1">
                <a:solidFill>
                  <a:srgbClr val="FFFF00"/>
                </a:solidFill>
                <a:latin typeface="Times New Roman" panose="02020603050405020304" pitchFamily="18" charset="0"/>
                <a:cs typeface="Times New Roman" panose="02020603050405020304" pitchFamily="18" charset="0"/>
              </a:rPr>
              <a:t>Khối</a:t>
            </a:r>
            <a:r>
              <a:rPr lang="en-US" sz="2400" b="1" dirty="0">
                <a:solidFill>
                  <a:srgbClr val="FFFF00"/>
                </a:solidFill>
                <a:latin typeface="Times New Roman" panose="02020603050405020304" pitchFamily="18" charset="0"/>
                <a:cs typeface="Times New Roman" panose="02020603050405020304" pitchFamily="18" charset="0"/>
              </a:rPr>
              <a:t> l</a:t>
            </a:r>
            <a:r>
              <a:rPr lang="vi-VN" sz="2400" b="1" dirty="0">
                <a:solidFill>
                  <a:srgbClr val="FFFF00"/>
                </a:solidFill>
                <a:latin typeface="Times New Roman" panose="02020603050405020304" pitchFamily="18" charset="0"/>
                <a:cs typeface="Times New Roman" panose="02020603050405020304" pitchFamily="18" charset="0"/>
              </a:rPr>
              <a:t>ượng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mol</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 </a:t>
            </a:r>
            <a:r>
              <a:rPr lang="en-US" sz="2400" b="1" dirty="0" err="1">
                <a:solidFill>
                  <a:srgbClr val="FFFF00"/>
                </a:solidFill>
                <a:latin typeface="Times New Roman" panose="02020603050405020304" pitchFamily="18" charset="0"/>
                <a:cs typeface="Times New Roman" panose="02020603050405020304" pitchFamily="18" charset="0"/>
              </a:rPr>
              <a:t>là</a:t>
            </a:r>
            <a:r>
              <a:rPr lang="en-US" sz="2400" b="1" dirty="0">
                <a:solidFill>
                  <a:srgbClr val="FFFF00"/>
                </a:solidFill>
                <a:latin typeface="Times New Roman" panose="02020603050405020304" pitchFamily="18" charset="0"/>
                <a:cs typeface="Times New Roman" panose="02020603050405020304" pitchFamily="18" charset="0"/>
              </a:rPr>
              <a:t> M</a:t>
            </a:r>
            <a:r>
              <a:rPr lang="en-US" sz="2400" b="1" baseline="-25000" dirty="0">
                <a:solidFill>
                  <a:srgbClr val="FFFF00"/>
                </a:solidFill>
                <a:latin typeface="Times New Roman" panose="02020603050405020304" pitchFamily="18" charset="0"/>
                <a:cs typeface="Times New Roman" panose="02020603050405020304" pitchFamily="18" charset="0"/>
              </a:rPr>
              <a:t>A</a:t>
            </a:r>
            <a:r>
              <a:rPr lang="en-US" sz="2400" b="1" dirty="0">
                <a:solidFill>
                  <a:srgbClr val="FFFF00"/>
                </a:solidFill>
                <a:latin typeface="Times New Roman" panose="02020603050405020304" pitchFamily="18" charset="0"/>
                <a:cs typeface="Times New Roman" panose="02020603050405020304" pitchFamily="18" charset="0"/>
              </a:rPr>
              <a:t> = 32.</a:t>
            </a:r>
          </a:p>
          <a:p>
            <a:pPr marL="457200" indent="-457200" algn="just">
              <a:buAutoNum type="alphaLcPeriod"/>
            </a:pPr>
            <a:r>
              <a:rPr lang="en-US" sz="2400" b="1" dirty="0" err="1">
                <a:solidFill>
                  <a:srgbClr val="FFFF00"/>
                </a:solidFill>
                <a:latin typeface="Times New Roman" panose="02020603050405020304" pitchFamily="18" charset="0"/>
                <a:cs typeface="Times New Roman" panose="02020603050405020304" pitchFamily="18" charset="0"/>
              </a:rPr>
              <a:t>Xác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định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chất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hữu</a:t>
            </a:r>
            <a:r>
              <a:rPr lang="en-US" sz="2400" b="1" dirty="0">
                <a:solidFill>
                  <a:srgbClr val="FFFF00"/>
                </a:solidFill>
                <a:latin typeface="Times New Roman" panose="02020603050405020304" pitchFamily="18" charset="0"/>
                <a:cs typeface="Times New Roman" panose="02020603050405020304" pitchFamily="18" charset="0"/>
              </a:rPr>
              <a:t> c</a:t>
            </a:r>
            <a:r>
              <a:rPr lang="vi-VN" sz="2400" b="1" dirty="0">
                <a:solidFill>
                  <a:srgbClr val="FFFF00"/>
                </a:solidFill>
                <a:latin typeface="Times New Roman" panose="02020603050405020304" pitchFamily="18" charset="0"/>
                <a:cs typeface="Times New Roman" panose="02020603050405020304" pitchFamily="18" charset="0"/>
              </a:rPr>
              <a:t>ơ</a:t>
            </a:r>
            <a:r>
              <a:rPr lang="en-US" sz="2400" b="1" dirty="0">
                <a:solidFill>
                  <a:srgbClr val="FFFF00"/>
                </a:solidFill>
                <a:latin typeface="Times New Roman" panose="02020603050405020304" pitchFamily="18" charset="0"/>
                <a:cs typeface="Times New Roman" panose="02020603050405020304" pitchFamily="18" charset="0"/>
              </a:rPr>
              <a:t> A </a:t>
            </a:r>
            <a:r>
              <a:rPr lang="en-US" sz="2400" b="1" dirty="0" err="1">
                <a:solidFill>
                  <a:srgbClr val="FFFF00"/>
                </a:solidFill>
                <a:latin typeface="Times New Roman" panose="02020603050405020304" pitchFamily="18" charset="0"/>
                <a:cs typeface="Times New Roman" panose="02020603050405020304" pitchFamily="18" charset="0"/>
              </a:rPr>
              <a:t>gồm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những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nguyên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tố</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nào</a:t>
            </a:r>
            <a:r>
              <a:rPr lang="en-US" sz="2400" b="1" dirty="0">
                <a:solidFill>
                  <a:srgbClr val="FFFF00"/>
                </a:solidFill>
                <a:latin typeface="Times New Roman" panose="02020603050405020304" pitchFamily="18" charset="0"/>
                <a:cs typeface="Times New Roman" panose="02020603050405020304" pitchFamily="18" charset="0"/>
              </a:rPr>
              <a:t>?</a:t>
            </a:r>
          </a:p>
          <a:p>
            <a:pPr marL="457200" indent="-457200" algn="just">
              <a:buAutoNum type="alphaLcPeriod"/>
            </a:pP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tử</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a:t>
            </a:r>
          </a:p>
        </p:txBody>
      </p:sp>
      <p:sp>
        <p:nvSpPr>
          <p:cNvPr id="5" name="Rectangle 4"/>
          <p:cNvSpPr/>
          <p:nvPr/>
        </p:nvSpPr>
        <p:spPr>
          <a:xfrm>
            <a:off x="272143" y="2822122"/>
            <a:ext cx="8697686" cy="7826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Đáp</a:t>
            </a:r>
            <a:r>
              <a:rPr lang="en-US" sz="2800"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số</a:t>
            </a:r>
            <a:r>
              <a:rPr lang="en-US" sz="2800" dirty="0">
                <a:solidFill>
                  <a:srgbClr val="FF0000"/>
                </a:solidFill>
                <a:latin typeface="Times New Roman" panose="02020603050405020304" pitchFamily="18" charset="0"/>
                <a:ea typeface="Segoe UI Black" panose="020B0A02040204020203" pitchFamily="34"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HCHC A </a:t>
            </a:r>
            <a:r>
              <a:rPr lang="en-US" sz="2800" dirty="0" err="1">
                <a:solidFill>
                  <a:schemeClr val="tx1"/>
                </a:solidFill>
                <a:latin typeface="Times New Roman" panose="02020603050405020304" pitchFamily="18" charset="0"/>
                <a:cs typeface="Times New Roman" panose="02020603050405020304" pitchFamily="18" charset="0"/>
              </a:rPr>
              <a:t>gồm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C, O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H.</a:t>
            </a:r>
          </a:p>
          <a:p>
            <a:pPr algn="just"/>
            <a:r>
              <a:rPr lang="en-US" sz="2800" dirty="0">
                <a:solidFill>
                  <a:schemeClr val="tx1"/>
                </a:solidFill>
                <a:latin typeface="Times New Roman" panose="02020603050405020304" pitchFamily="18" charset="0"/>
                <a:cs typeface="Times New Roman" panose="02020603050405020304" pitchFamily="18" charset="0"/>
              </a:rPr>
              <a:t>	 b.  CTPT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CH</a:t>
            </a:r>
            <a:r>
              <a:rPr lang="en-US" sz="2800" baseline="-25000" dirty="0">
                <a:solidFill>
                  <a:schemeClr val="tx1"/>
                </a:solidFill>
                <a:latin typeface="Times New Roman" panose="02020603050405020304" pitchFamily="18" charset="0"/>
                <a:cs typeface="Times New Roman" panose="02020603050405020304" pitchFamily="18" charset="0"/>
              </a:rPr>
              <a:t>4</a:t>
            </a:r>
            <a:r>
              <a:rPr lang="en-US" sz="2800" dirty="0">
                <a:solidFill>
                  <a:schemeClr val="tx1"/>
                </a:solidFill>
                <a:latin typeface="Times New Roman" panose="02020603050405020304" pitchFamily="18" charset="0"/>
                <a:cs typeface="Times New Roman" panose="02020603050405020304" pitchFamily="18" charset="0"/>
              </a:rPr>
              <a:t>O (CH</a:t>
            </a:r>
            <a:r>
              <a:rPr lang="en-US" sz="2800" baseline="-25000" dirty="0">
                <a:solidFill>
                  <a:schemeClr val="tx1"/>
                </a:solidFill>
                <a:latin typeface="Times New Roman" panose="02020603050405020304" pitchFamily="18" charset="0"/>
                <a:cs typeface="Times New Roman" panose="02020603050405020304" pitchFamily="18" charset="0"/>
              </a:rPr>
              <a:t>3</a:t>
            </a:r>
            <a:r>
              <a:rPr lang="en-US" sz="2800" dirty="0">
                <a:solidFill>
                  <a:schemeClr val="tx1"/>
                </a:solidFill>
                <a:latin typeface="Times New Roman" panose="02020603050405020304" pitchFamily="18" charset="0"/>
                <a:cs typeface="Times New Roman" panose="02020603050405020304" pitchFamily="18" charset="0"/>
              </a:rPr>
              <a:t>OH)</a:t>
            </a:r>
          </a:p>
        </p:txBody>
      </p:sp>
    </p:spTree>
    <p:extLst>
      <p:ext uri="{BB962C8B-B14F-4D97-AF65-F5344CB8AC3E}">
        <p14:creationId xmlns:p14="http://schemas.microsoft.com/office/powerpoint/2010/main" val="162172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原创素材\1_mm1102\PPT\PPT_014\materaials\pageimg_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71549"/>
            <a:ext cx="6912768" cy="3772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5776" y="2657549"/>
            <a:ext cx="4392488" cy="1260923"/>
          </a:xfrm>
          <a:prstGeom prst="rect">
            <a:avLst/>
          </a:prstGeom>
          <a:noFill/>
        </p:spPr>
        <p:txBody>
          <a:bodyPr wrap="square" rtlCol="0">
            <a:prstTxWarp prst="textCanUp">
              <a:avLst/>
            </a:prstTxWarp>
            <a:spAutoFit/>
          </a:bodyPr>
          <a:lstStyle/>
          <a:p>
            <a:pPr algn="ctr">
              <a:lnSpc>
                <a:spcPct val="150000"/>
              </a:lnSpc>
            </a:pPr>
            <a:r>
              <a:rPr lang="en-US" altLang="zh-CN" sz="66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华康海报体W12(P)" pitchFamily="82" charset="-122"/>
                <a:cs typeface="Times New Roman" panose="02020603050405020304" pitchFamily="18" charset="0"/>
              </a:rPr>
              <a:t>Thanks you!</a:t>
            </a:r>
          </a:p>
        </p:txBody>
      </p:sp>
    </p:spTree>
    <p:extLst>
      <p:ext uri="{BB962C8B-B14F-4D97-AF65-F5344CB8AC3E}">
        <p14:creationId xmlns:p14="http://schemas.microsoft.com/office/powerpoint/2010/main" val="215856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type="lt">
                                    <p:tmPct val="0"/>
                                  </p:iterate>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4"/>
                                        </p:tgtEl>
                                        <p:attrNameLst>
                                          <p:attrName>ppt_x</p:attrName>
                                          <p:attrName>ppt_y</p:attrName>
                                        </p:attrNameLst>
                                      </p:cBhvr>
                                    </p:animMotion>
                                    <p:animRot by="1500000">
                                      <p:cBhvr>
                                        <p:cTn id="19" dur="125" fill="hold">
                                          <p:stCondLst>
                                            <p:cond delay="0"/>
                                          </p:stCondLst>
                                        </p:cTn>
                                        <p:tgtEl>
                                          <p:spTgt spid="4"/>
                                        </p:tgtEl>
                                        <p:attrNameLst>
                                          <p:attrName>r</p:attrName>
                                        </p:attrNameLst>
                                      </p:cBhvr>
                                    </p:animRot>
                                    <p:animRot by="-1500000">
                                      <p:cBhvr>
                                        <p:cTn id="20" dur="125" fill="hold">
                                          <p:stCondLst>
                                            <p:cond delay="125"/>
                                          </p:stCondLst>
                                        </p:cTn>
                                        <p:tgtEl>
                                          <p:spTgt spid="4"/>
                                        </p:tgtEl>
                                        <p:attrNameLst>
                                          <p:attrName>r</p:attrName>
                                        </p:attrNameLst>
                                      </p:cBhvr>
                                    </p:animRot>
                                    <p:animRot by="-1500000">
                                      <p:cBhvr>
                                        <p:cTn id="21" dur="125" fill="hold">
                                          <p:stCondLst>
                                            <p:cond delay="250"/>
                                          </p:stCondLst>
                                        </p:cTn>
                                        <p:tgtEl>
                                          <p:spTgt spid="4"/>
                                        </p:tgtEl>
                                        <p:attrNameLst>
                                          <p:attrName>r</p:attrName>
                                        </p:attrNameLst>
                                      </p:cBhvr>
                                    </p:animRot>
                                    <p:animRot by="1500000">
                                      <p:cBhvr>
                                        <p:cTn id="22"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43"/>
          <p:cNvGrpSpPr/>
          <p:nvPr/>
        </p:nvGrpSpPr>
        <p:grpSpPr>
          <a:xfrm rot="390320">
            <a:off x="707134" y="2897257"/>
            <a:ext cx="1153256" cy="1153246"/>
            <a:chOff x="713230" y="4337853"/>
            <a:chExt cx="1153212" cy="1153201"/>
          </a:xfrm>
        </p:grpSpPr>
        <p:sp>
          <p:nvSpPr>
            <p:cNvPr id="395" name="Google Shape;395;p43"/>
            <p:cNvSpPr/>
            <p:nvPr/>
          </p:nvSpPr>
          <p:spPr>
            <a:xfrm>
              <a:off x="713241" y="4337853"/>
              <a:ext cx="1153200" cy="1153200"/>
            </a:xfrm>
            <a:prstGeom prst="rect">
              <a:avLst/>
            </a:prstGeom>
            <a:solidFill>
              <a:schemeClr val="dk2"/>
            </a:solidFill>
            <a:ln w="114300" cap="flat" cmpd="sng">
              <a:solidFill>
                <a:schemeClr val="dk2"/>
              </a:solidFill>
              <a:prstDash val="solid"/>
              <a:round/>
              <a:headEnd type="none" w="sm" len="sm"/>
              <a:tailEnd type="none" w="sm" len="sm"/>
            </a:ln>
            <a:effectLst>
              <a:outerShdw dist="38100" dir="804000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396" name="Google Shape;396;p43"/>
            <p:cNvSpPr/>
            <p:nvPr/>
          </p:nvSpPr>
          <p:spPr>
            <a:xfrm>
              <a:off x="713230" y="4337854"/>
              <a:ext cx="1153200" cy="1153200"/>
            </a:xfrm>
            <a:prstGeom prst="rect">
              <a:avLst/>
            </a:prstGeom>
            <a:solidFill>
              <a:srgbClr val="A8C68B">
                <a:alpha val="5116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397" name="Google Shape;397;p43"/>
          <p:cNvGrpSpPr/>
          <p:nvPr/>
        </p:nvGrpSpPr>
        <p:grpSpPr>
          <a:xfrm rot="-318109">
            <a:off x="4670775" y="2897311"/>
            <a:ext cx="1153186" cy="1153176"/>
            <a:chOff x="4603942" y="4337853"/>
            <a:chExt cx="1153212" cy="1153201"/>
          </a:xfrm>
        </p:grpSpPr>
        <p:sp>
          <p:nvSpPr>
            <p:cNvPr id="398" name="Google Shape;398;p43"/>
            <p:cNvSpPr/>
            <p:nvPr/>
          </p:nvSpPr>
          <p:spPr>
            <a:xfrm>
              <a:off x="4603954" y="4337853"/>
              <a:ext cx="1153200" cy="1153200"/>
            </a:xfrm>
            <a:prstGeom prst="rect">
              <a:avLst/>
            </a:prstGeom>
            <a:solidFill>
              <a:schemeClr val="dk2"/>
            </a:solidFill>
            <a:ln w="114300" cap="flat" cmpd="sng">
              <a:solidFill>
                <a:schemeClr val="dk2"/>
              </a:solidFill>
              <a:prstDash val="solid"/>
              <a:round/>
              <a:headEnd type="none" w="sm" len="sm"/>
              <a:tailEnd type="none" w="sm" len="sm"/>
            </a:ln>
            <a:effectLst>
              <a:outerShdw dist="38100" dir="786000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399" name="Google Shape;399;p43"/>
            <p:cNvSpPr/>
            <p:nvPr/>
          </p:nvSpPr>
          <p:spPr>
            <a:xfrm>
              <a:off x="4603942" y="4337854"/>
              <a:ext cx="1153200" cy="1153200"/>
            </a:xfrm>
            <a:prstGeom prst="rect">
              <a:avLst/>
            </a:prstGeom>
            <a:solidFill>
              <a:srgbClr val="EABCC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400" name="Google Shape;400;p43"/>
          <p:cNvGrpSpPr/>
          <p:nvPr/>
        </p:nvGrpSpPr>
        <p:grpSpPr>
          <a:xfrm>
            <a:off x="4686095" y="1510631"/>
            <a:ext cx="1276512" cy="1276500"/>
            <a:chOff x="4686095" y="1510631"/>
            <a:chExt cx="1276512" cy="1276500"/>
          </a:xfrm>
        </p:grpSpPr>
        <p:sp>
          <p:nvSpPr>
            <p:cNvPr id="401" name="Google Shape;401;p43"/>
            <p:cNvSpPr/>
            <p:nvPr/>
          </p:nvSpPr>
          <p:spPr>
            <a:xfrm rot="390782">
              <a:off x="4747786" y="1572310"/>
              <a:ext cx="1153142" cy="1153142"/>
            </a:xfrm>
            <a:prstGeom prst="rect">
              <a:avLst/>
            </a:prstGeom>
            <a:solidFill>
              <a:schemeClr val="dk2"/>
            </a:solidFill>
            <a:ln w="114300" cap="flat" cmpd="sng">
              <a:solidFill>
                <a:schemeClr val="dk2"/>
              </a:solidFill>
              <a:prstDash val="solid"/>
              <a:round/>
              <a:headEnd type="none" w="sm" len="sm"/>
              <a:tailEnd type="none" w="sm" len="sm"/>
            </a:ln>
            <a:effectLst>
              <a:outerShdw dist="38100" dir="792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02" name="Google Shape;402;p43"/>
            <p:cNvSpPr/>
            <p:nvPr/>
          </p:nvSpPr>
          <p:spPr>
            <a:xfrm rot="390782">
              <a:off x="4747774" y="1572310"/>
              <a:ext cx="1153142" cy="1153142"/>
            </a:xfrm>
            <a:prstGeom prst="rect">
              <a:avLst/>
            </a:prstGeom>
            <a:solidFill>
              <a:srgbClr val="6C87CE">
                <a:alpha val="53020"/>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sp>
        <p:nvSpPr>
          <p:cNvPr id="403" name="Google Shape;403;p43"/>
          <p:cNvSpPr txBox="1">
            <a:spLocks noGrp="1"/>
          </p:cNvSpPr>
          <p:nvPr>
            <p:ph type="title" idx="2"/>
          </p:nvPr>
        </p:nvSpPr>
        <p:spPr>
          <a:xfrm rot="390714">
            <a:off x="4748850" y="1857251"/>
            <a:ext cx="846122" cy="5483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latin typeface="Times New Roman" panose="02020603050405020304" pitchFamily="18" charset="0"/>
                <a:cs typeface="Times New Roman" panose="02020603050405020304" pitchFamily="18" charset="0"/>
              </a:rPr>
              <a:t>II.</a:t>
            </a:r>
          </a:p>
        </p:txBody>
      </p:sp>
      <p:grpSp>
        <p:nvGrpSpPr>
          <p:cNvPr id="404" name="Google Shape;404;p43"/>
          <p:cNvGrpSpPr/>
          <p:nvPr/>
        </p:nvGrpSpPr>
        <p:grpSpPr>
          <a:xfrm>
            <a:off x="705670" y="1496959"/>
            <a:ext cx="1303811" cy="1303803"/>
            <a:chOff x="705670" y="1496959"/>
            <a:chExt cx="1303811" cy="1303803"/>
          </a:xfrm>
        </p:grpSpPr>
        <p:sp>
          <p:nvSpPr>
            <p:cNvPr id="405" name="Google Shape;405;p43"/>
            <p:cNvSpPr/>
            <p:nvPr/>
          </p:nvSpPr>
          <p:spPr>
            <a:xfrm rot="-484518">
              <a:off x="780964" y="1572241"/>
              <a:ext cx="1153235" cy="1153235"/>
            </a:xfrm>
            <a:prstGeom prst="rect">
              <a:avLst/>
            </a:prstGeom>
            <a:solidFill>
              <a:schemeClr val="dk2"/>
            </a:solidFill>
            <a:ln w="114300" cap="flat" cmpd="sng">
              <a:solidFill>
                <a:schemeClr val="dk2"/>
              </a:solidFill>
              <a:prstDash val="solid"/>
              <a:round/>
              <a:headEnd type="none" w="sm" len="sm"/>
              <a:tailEnd type="none" w="sm" len="sm"/>
            </a:ln>
            <a:effectLst>
              <a:outerShdw dist="38100" dir="792000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06" name="Google Shape;406;p43"/>
            <p:cNvSpPr/>
            <p:nvPr/>
          </p:nvSpPr>
          <p:spPr>
            <a:xfrm rot="-484518">
              <a:off x="780953" y="1572244"/>
              <a:ext cx="1153235" cy="1153235"/>
            </a:xfrm>
            <a:prstGeom prst="rect">
              <a:avLst/>
            </a:prstGeom>
            <a:solidFill>
              <a:srgbClr val="71BBDF">
                <a:alpha val="59069"/>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407" name="Google Shape;407;p43"/>
          <p:cNvGrpSpPr/>
          <p:nvPr/>
        </p:nvGrpSpPr>
        <p:grpSpPr>
          <a:xfrm rot="-484364">
            <a:off x="1408632" y="1817169"/>
            <a:ext cx="298628" cy="584732"/>
            <a:chOff x="1430142" y="1667377"/>
            <a:chExt cx="384384" cy="752650"/>
          </a:xfrm>
        </p:grpSpPr>
        <p:sp>
          <p:nvSpPr>
            <p:cNvPr id="408" name="Google Shape;408;p43"/>
            <p:cNvSpPr/>
            <p:nvPr/>
          </p:nvSpPr>
          <p:spPr>
            <a:xfrm>
              <a:off x="1430643" y="1668880"/>
              <a:ext cx="383883" cy="748958"/>
            </a:xfrm>
            <a:custGeom>
              <a:avLst/>
              <a:gdLst/>
              <a:ahLst/>
              <a:cxnLst/>
              <a:rect l="l" t="t" r="r" b="b"/>
              <a:pathLst>
                <a:path w="9960" h="19432" extrusionOk="0">
                  <a:moveTo>
                    <a:pt x="6290" y="8131"/>
                  </a:moveTo>
                  <a:cubicBezTo>
                    <a:pt x="6290" y="8162"/>
                    <a:pt x="6277" y="8188"/>
                    <a:pt x="6271" y="8200"/>
                  </a:cubicBezTo>
                  <a:cubicBezTo>
                    <a:pt x="6277" y="8175"/>
                    <a:pt x="6277" y="8156"/>
                    <a:pt x="6290" y="8131"/>
                  </a:cubicBezTo>
                  <a:close/>
                  <a:moveTo>
                    <a:pt x="6265" y="8226"/>
                  </a:moveTo>
                  <a:lnTo>
                    <a:pt x="6397" y="8232"/>
                  </a:lnTo>
                  <a:cubicBezTo>
                    <a:pt x="6341" y="8257"/>
                    <a:pt x="6296" y="8283"/>
                    <a:pt x="6239" y="8295"/>
                  </a:cubicBezTo>
                  <a:lnTo>
                    <a:pt x="6265" y="8226"/>
                  </a:lnTo>
                  <a:close/>
                  <a:moveTo>
                    <a:pt x="7570" y="0"/>
                  </a:moveTo>
                  <a:cubicBezTo>
                    <a:pt x="7205" y="0"/>
                    <a:pt x="6640" y="250"/>
                    <a:pt x="6518" y="1006"/>
                  </a:cubicBezTo>
                  <a:cubicBezTo>
                    <a:pt x="6404" y="1683"/>
                    <a:pt x="6397" y="2398"/>
                    <a:pt x="6366" y="3094"/>
                  </a:cubicBezTo>
                  <a:cubicBezTo>
                    <a:pt x="6309" y="4341"/>
                    <a:pt x="6328" y="5619"/>
                    <a:pt x="6328" y="6872"/>
                  </a:cubicBezTo>
                  <a:lnTo>
                    <a:pt x="6328" y="6922"/>
                  </a:lnTo>
                  <a:cubicBezTo>
                    <a:pt x="6328" y="6555"/>
                    <a:pt x="6296" y="6195"/>
                    <a:pt x="6087" y="5878"/>
                  </a:cubicBezTo>
                  <a:cubicBezTo>
                    <a:pt x="5889" y="5574"/>
                    <a:pt x="5590" y="5440"/>
                    <a:pt x="5278" y="5440"/>
                  </a:cubicBezTo>
                  <a:cubicBezTo>
                    <a:pt x="4974" y="5440"/>
                    <a:pt x="4658" y="5568"/>
                    <a:pt x="4411" y="5790"/>
                  </a:cubicBezTo>
                  <a:cubicBezTo>
                    <a:pt x="4145" y="6036"/>
                    <a:pt x="4056" y="6391"/>
                    <a:pt x="3999" y="6745"/>
                  </a:cubicBezTo>
                  <a:cubicBezTo>
                    <a:pt x="3930" y="7188"/>
                    <a:pt x="3892" y="7650"/>
                    <a:pt x="3873" y="8099"/>
                  </a:cubicBezTo>
                  <a:lnTo>
                    <a:pt x="3866" y="8061"/>
                  </a:lnTo>
                  <a:cubicBezTo>
                    <a:pt x="3866" y="7789"/>
                    <a:pt x="3772" y="7492"/>
                    <a:pt x="3651" y="7251"/>
                  </a:cubicBezTo>
                  <a:cubicBezTo>
                    <a:pt x="3512" y="6954"/>
                    <a:pt x="3284" y="6599"/>
                    <a:pt x="2974" y="6441"/>
                  </a:cubicBezTo>
                  <a:cubicBezTo>
                    <a:pt x="2823" y="6366"/>
                    <a:pt x="2683" y="6332"/>
                    <a:pt x="2554" y="6332"/>
                  </a:cubicBezTo>
                  <a:cubicBezTo>
                    <a:pt x="2065" y="6332"/>
                    <a:pt x="1742" y="6813"/>
                    <a:pt x="1652" y="7333"/>
                  </a:cubicBezTo>
                  <a:cubicBezTo>
                    <a:pt x="1563" y="7846"/>
                    <a:pt x="1614" y="8378"/>
                    <a:pt x="1715" y="8896"/>
                  </a:cubicBezTo>
                  <a:lnTo>
                    <a:pt x="1683" y="8801"/>
                  </a:lnTo>
                  <a:cubicBezTo>
                    <a:pt x="1570" y="8400"/>
                    <a:pt x="1276" y="8105"/>
                    <a:pt x="853" y="8105"/>
                  </a:cubicBezTo>
                  <a:cubicBezTo>
                    <a:pt x="803" y="8105"/>
                    <a:pt x="750" y="8109"/>
                    <a:pt x="696" y="8118"/>
                  </a:cubicBezTo>
                  <a:cubicBezTo>
                    <a:pt x="70" y="8213"/>
                    <a:pt x="0" y="8972"/>
                    <a:pt x="57" y="9479"/>
                  </a:cubicBezTo>
                  <a:cubicBezTo>
                    <a:pt x="133" y="10149"/>
                    <a:pt x="386" y="10902"/>
                    <a:pt x="734" y="11484"/>
                  </a:cubicBezTo>
                  <a:cubicBezTo>
                    <a:pt x="779" y="11567"/>
                    <a:pt x="836" y="11668"/>
                    <a:pt x="899" y="11769"/>
                  </a:cubicBezTo>
                  <a:cubicBezTo>
                    <a:pt x="899" y="11927"/>
                    <a:pt x="924" y="12427"/>
                    <a:pt x="930" y="12585"/>
                  </a:cubicBezTo>
                  <a:cubicBezTo>
                    <a:pt x="981" y="13560"/>
                    <a:pt x="1240" y="14477"/>
                    <a:pt x="1671" y="15351"/>
                  </a:cubicBezTo>
                  <a:cubicBezTo>
                    <a:pt x="1873" y="15774"/>
                    <a:pt x="2152" y="16268"/>
                    <a:pt x="2474" y="16610"/>
                  </a:cubicBezTo>
                  <a:cubicBezTo>
                    <a:pt x="2696" y="16837"/>
                    <a:pt x="3019" y="17027"/>
                    <a:pt x="3202" y="17280"/>
                  </a:cubicBezTo>
                  <a:lnTo>
                    <a:pt x="3082" y="19432"/>
                  </a:lnTo>
                  <a:lnTo>
                    <a:pt x="8144" y="19432"/>
                  </a:lnTo>
                  <a:lnTo>
                    <a:pt x="7903" y="17167"/>
                  </a:lnTo>
                  <a:cubicBezTo>
                    <a:pt x="8062" y="17122"/>
                    <a:pt x="8353" y="16673"/>
                    <a:pt x="8479" y="16502"/>
                  </a:cubicBezTo>
                  <a:cubicBezTo>
                    <a:pt x="8979" y="15787"/>
                    <a:pt x="9359" y="15015"/>
                    <a:pt x="9587" y="14174"/>
                  </a:cubicBezTo>
                  <a:cubicBezTo>
                    <a:pt x="9833" y="13307"/>
                    <a:pt x="9960" y="12459"/>
                    <a:pt x="9947" y="11554"/>
                  </a:cubicBezTo>
                  <a:cubicBezTo>
                    <a:pt x="9941" y="11010"/>
                    <a:pt x="9808" y="10554"/>
                    <a:pt x="9593" y="10054"/>
                  </a:cubicBezTo>
                  <a:cubicBezTo>
                    <a:pt x="9435" y="9649"/>
                    <a:pt x="9213" y="9295"/>
                    <a:pt x="9030" y="8947"/>
                  </a:cubicBezTo>
                  <a:cubicBezTo>
                    <a:pt x="8928" y="8757"/>
                    <a:pt x="8821" y="8567"/>
                    <a:pt x="8682" y="8390"/>
                  </a:cubicBezTo>
                  <a:lnTo>
                    <a:pt x="8713" y="8390"/>
                  </a:lnTo>
                  <a:cubicBezTo>
                    <a:pt x="8707" y="7315"/>
                    <a:pt x="8669" y="6207"/>
                    <a:pt x="8618" y="5119"/>
                  </a:cubicBezTo>
                  <a:cubicBezTo>
                    <a:pt x="8568" y="3822"/>
                    <a:pt x="8524" y="2455"/>
                    <a:pt x="8296" y="1177"/>
                  </a:cubicBezTo>
                  <a:cubicBezTo>
                    <a:pt x="8226" y="759"/>
                    <a:pt x="8194" y="291"/>
                    <a:pt x="7821" y="57"/>
                  </a:cubicBezTo>
                  <a:cubicBezTo>
                    <a:pt x="7764" y="21"/>
                    <a:pt x="7676" y="0"/>
                    <a:pt x="7570" y="0"/>
                  </a:cubicBezTo>
                  <a:close/>
                </a:path>
              </a:pathLst>
            </a:cu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09" name="Google Shape;409;p43"/>
            <p:cNvSpPr/>
            <p:nvPr/>
          </p:nvSpPr>
          <p:spPr>
            <a:xfrm>
              <a:off x="1698891" y="2070289"/>
              <a:ext cx="41742" cy="50760"/>
            </a:xfrm>
            <a:custGeom>
              <a:avLst/>
              <a:gdLst/>
              <a:ahLst/>
              <a:cxnLst/>
              <a:rect l="l" t="t" r="r" b="b"/>
              <a:pathLst>
                <a:path w="1083" h="1317" fill="none" extrusionOk="0">
                  <a:moveTo>
                    <a:pt x="1083" y="1316"/>
                  </a:moveTo>
                  <a:cubicBezTo>
                    <a:pt x="773" y="1285"/>
                    <a:pt x="469" y="873"/>
                    <a:pt x="317" y="633"/>
                  </a:cubicBezTo>
                  <a:cubicBezTo>
                    <a:pt x="159" y="392"/>
                    <a:pt x="96" y="272"/>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10" name="Google Shape;410;p43"/>
            <p:cNvSpPr/>
            <p:nvPr/>
          </p:nvSpPr>
          <p:spPr>
            <a:xfrm>
              <a:off x="1672067" y="1667377"/>
              <a:ext cx="94159" cy="327341"/>
            </a:xfrm>
            <a:custGeom>
              <a:avLst/>
              <a:gdLst/>
              <a:ahLst/>
              <a:cxnLst/>
              <a:rect l="l" t="t" r="r" b="b"/>
              <a:pathLst>
                <a:path w="2443" h="8493" fill="none" extrusionOk="0">
                  <a:moveTo>
                    <a:pt x="2443" y="8492"/>
                  </a:moveTo>
                  <a:cubicBezTo>
                    <a:pt x="2437" y="7417"/>
                    <a:pt x="2399" y="6309"/>
                    <a:pt x="2348" y="5221"/>
                  </a:cubicBezTo>
                  <a:cubicBezTo>
                    <a:pt x="2291" y="3924"/>
                    <a:pt x="2253" y="2557"/>
                    <a:pt x="2025" y="1279"/>
                  </a:cubicBezTo>
                  <a:cubicBezTo>
                    <a:pt x="1956" y="861"/>
                    <a:pt x="1924" y="393"/>
                    <a:pt x="1551" y="159"/>
                  </a:cubicBezTo>
                  <a:cubicBezTo>
                    <a:pt x="1298" y="1"/>
                    <a:pt x="406" y="134"/>
                    <a:pt x="247" y="1108"/>
                  </a:cubicBezTo>
                  <a:cubicBezTo>
                    <a:pt x="133" y="1785"/>
                    <a:pt x="127" y="2500"/>
                    <a:pt x="95" y="3196"/>
                  </a:cubicBezTo>
                  <a:cubicBezTo>
                    <a:pt x="39" y="4443"/>
                    <a:pt x="58" y="5715"/>
                    <a:pt x="58" y="6974"/>
                  </a:cubicBezTo>
                  <a:cubicBezTo>
                    <a:pt x="58" y="7284"/>
                    <a:pt x="45" y="7594"/>
                    <a:pt x="39" y="7891"/>
                  </a:cubicBezTo>
                  <a:cubicBezTo>
                    <a:pt x="32" y="8037"/>
                    <a:pt x="45" y="8265"/>
                    <a:pt x="1" y="83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11" name="Google Shape;411;p43"/>
            <p:cNvSpPr/>
            <p:nvPr/>
          </p:nvSpPr>
          <p:spPr>
            <a:xfrm>
              <a:off x="1579644" y="1874691"/>
              <a:ext cx="96626" cy="256346"/>
            </a:xfrm>
            <a:custGeom>
              <a:avLst/>
              <a:gdLst/>
              <a:ahLst/>
              <a:cxnLst/>
              <a:rect l="l" t="t" r="r" b="b"/>
              <a:pathLst>
                <a:path w="2507" h="6651" fill="none" extrusionOk="0">
                  <a:moveTo>
                    <a:pt x="2373" y="3019"/>
                  </a:moveTo>
                  <a:cubicBezTo>
                    <a:pt x="2506" y="2696"/>
                    <a:pt x="2456" y="2095"/>
                    <a:pt x="2456" y="1753"/>
                  </a:cubicBezTo>
                  <a:cubicBezTo>
                    <a:pt x="2456" y="1361"/>
                    <a:pt x="2443" y="949"/>
                    <a:pt x="2215" y="601"/>
                  </a:cubicBezTo>
                  <a:cubicBezTo>
                    <a:pt x="1823" y="0"/>
                    <a:pt x="1038" y="64"/>
                    <a:pt x="538" y="513"/>
                  </a:cubicBezTo>
                  <a:cubicBezTo>
                    <a:pt x="266" y="760"/>
                    <a:pt x="184" y="1114"/>
                    <a:pt x="127" y="1468"/>
                  </a:cubicBezTo>
                  <a:cubicBezTo>
                    <a:pt x="45" y="2006"/>
                    <a:pt x="0" y="2557"/>
                    <a:pt x="0" y="3107"/>
                  </a:cubicBezTo>
                  <a:cubicBezTo>
                    <a:pt x="0" y="3746"/>
                    <a:pt x="19" y="4398"/>
                    <a:pt x="83" y="5031"/>
                  </a:cubicBezTo>
                  <a:cubicBezTo>
                    <a:pt x="127" y="5531"/>
                    <a:pt x="260" y="6113"/>
                    <a:pt x="734" y="6372"/>
                  </a:cubicBezTo>
                  <a:cubicBezTo>
                    <a:pt x="1127" y="6587"/>
                    <a:pt x="1671" y="6651"/>
                    <a:pt x="1924" y="6233"/>
                  </a:cubicBezTo>
                  <a:cubicBezTo>
                    <a:pt x="2089" y="5955"/>
                    <a:pt x="2076" y="5796"/>
                    <a:pt x="2044" y="547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12" name="Google Shape;412;p43"/>
            <p:cNvSpPr/>
            <p:nvPr/>
          </p:nvSpPr>
          <p:spPr>
            <a:xfrm>
              <a:off x="1488918" y="1906141"/>
              <a:ext cx="104913" cy="230022"/>
            </a:xfrm>
            <a:custGeom>
              <a:avLst/>
              <a:gdLst/>
              <a:ahLst/>
              <a:cxnLst/>
              <a:rect l="l" t="t" r="r" b="b"/>
              <a:pathLst>
                <a:path w="2722" h="5968" fill="none" extrusionOk="0">
                  <a:moveTo>
                    <a:pt x="2721" y="5290"/>
                  </a:moveTo>
                  <a:cubicBezTo>
                    <a:pt x="2582" y="5809"/>
                    <a:pt x="1772" y="5967"/>
                    <a:pt x="1317" y="5778"/>
                  </a:cubicBezTo>
                  <a:cubicBezTo>
                    <a:pt x="678" y="5512"/>
                    <a:pt x="583" y="4373"/>
                    <a:pt x="444" y="3803"/>
                  </a:cubicBezTo>
                  <a:cubicBezTo>
                    <a:pt x="228" y="2968"/>
                    <a:pt x="1" y="2095"/>
                    <a:pt x="146" y="1241"/>
                  </a:cubicBezTo>
                  <a:cubicBezTo>
                    <a:pt x="260" y="589"/>
                    <a:pt x="747" y="1"/>
                    <a:pt x="1469" y="342"/>
                  </a:cubicBezTo>
                  <a:cubicBezTo>
                    <a:pt x="1779" y="494"/>
                    <a:pt x="2006" y="861"/>
                    <a:pt x="2152" y="1159"/>
                  </a:cubicBezTo>
                  <a:cubicBezTo>
                    <a:pt x="2260" y="1399"/>
                    <a:pt x="2361" y="1696"/>
                    <a:pt x="2361" y="19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13" name="Google Shape;413;p43"/>
            <p:cNvSpPr/>
            <p:nvPr/>
          </p:nvSpPr>
          <p:spPr>
            <a:xfrm>
              <a:off x="1430142" y="1980757"/>
              <a:ext cx="105645" cy="178066"/>
            </a:xfrm>
            <a:custGeom>
              <a:avLst/>
              <a:gdLst/>
              <a:ahLst/>
              <a:cxnLst/>
              <a:rect l="l" t="t" r="r" b="b"/>
              <a:pathLst>
                <a:path w="2741" h="4620" fill="none" extrusionOk="0">
                  <a:moveTo>
                    <a:pt x="2652" y="3715"/>
                  </a:moveTo>
                  <a:cubicBezTo>
                    <a:pt x="2740" y="4057"/>
                    <a:pt x="2266" y="4436"/>
                    <a:pt x="1969" y="4500"/>
                  </a:cubicBezTo>
                  <a:cubicBezTo>
                    <a:pt x="1412" y="4620"/>
                    <a:pt x="975" y="3842"/>
                    <a:pt x="747" y="3449"/>
                  </a:cubicBezTo>
                  <a:cubicBezTo>
                    <a:pt x="406" y="2861"/>
                    <a:pt x="153" y="2108"/>
                    <a:pt x="64" y="1437"/>
                  </a:cubicBezTo>
                  <a:cubicBezTo>
                    <a:pt x="1" y="937"/>
                    <a:pt x="77" y="172"/>
                    <a:pt x="709" y="77"/>
                  </a:cubicBezTo>
                  <a:cubicBezTo>
                    <a:pt x="1216" y="1"/>
                    <a:pt x="1570" y="317"/>
                    <a:pt x="1696" y="76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14" name="Google Shape;414;p43"/>
            <p:cNvSpPr/>
            <p:nvPr/>
          </p:nvSpPr>
          <p:spPr>
            <a:xfrm>
              <a:off x="1465254" y="1967615"/>
              <a:ext cx="349272" cy="452412"/>
            </a:xfrm>
            <a:custGeom>
              <a:avLst/>
              <a:gdLst/>
              <a:ahLst/>
              <a:cxnLst/>
              <a:rect l="l" t="t" r="r" b="b"/>
              <a:pathLst>
                <a:path w="9062" h="11738" fill="none" extrusionOk="0">
                  <a:moveTo>
                    <a:pt x="1" y="4075"/>
                  </a:moveTo>
                  <a:cubicBezTo>
                    <a:pt x="1" y="4233"/>
                    <a:pt x="26" y="4733"/>
                    <a:pt x="32" y="4891"/>
                  </a:cubicBezTo>
                  <a:cubicBezTo>
                    <a:pt x="83" y="5859"/>
                    <a:pt x="342" y="6777"/>
                    <a:pt x="773" y="7656"/>
                  </a:cubicBezTo>
                  <a:cubicBezTo>
                    <a:pt x="975" y="8074"/>
                    <a:pt x="1254" y="8574"/>
                    <a:pt x="1576" y="8916"/>
                  </a:cubicBezTo>
                  <a:cubicBezTo>
                    <a:pt x="1798" y="9143"/>
                    <a:pt x="2121" y="9333"/>
                    <a:pt x="2304" y="9586"/>
                  </a:cubicBezTo>
                  <a:lnTo>
                    <a:pt x="2184" y="11738"/>
                  </a:lnTo>
                  <a:lnTo>
                    <a:pt x="7246" y="11738"/>
                  </a:lnTo>
                  <a:lnTo>
                    <a:pt x="7005" y="9466"/>
                  </a:lnTo>
                  <a:cubicBezTo>
                    <a:pt x="7164" y="9428"/>
                    <a:pt x="7455" y="8979"/>
                    <a:pt x="7581" y="8802"/>
                  </a:cubicBezTo>
                  <a:cubicBezTo>
                    <a:pt x="8081" y="8093"/>
                    <a:pt x="8461" y="7315"/>
                    <a:pt x="8689" y="6480"/>
                  </a:cubicBezTo>
                  <a:cubicBezTo>
                    <a:pt x="8935" y="5606"/>
                    <a:pt x="9062" y="4765"/>
                    <a:pt x="9049" y="3860"/>
                  </a:cubicBezTo>
                  <a:cubicBezTo>
                    <a:pt x="9043" y="3316"/>
                    <a:pt x="8910" y="2854"/>
                    <a:pt x="8695" y="2360"/>
                  </a:cubicBezTo>
                  <a:cubicBezTo>
                    <a:pt x="8537" y="1987"/>
                    <a:pt x="8315" y="1633"/>
                    <a:pt x="8125" y="1272"/>
                  </a:cubicBezTo>
                  <a:cubicBezTo>
                    <a:pt x="7955" y="943"/>
                    <a:pt x="7739" y="620"/>
                    <a:pt x="7448" y="380"/>
                  </a:cubicBezTo>
                  <a:cubicBezTo>
                    <a:pt x="6974" y="0"/>
                    <a:pt x="6392" y="184"/>
                    <a:pt x="5885" y="399"/>
                  </a:cubicBezTo>
                  <a:cubicBezTo>
                    <a:pt x="5202" y="690"/>
                    <a:pt x="4506" y="924"/>
                    <a:pt x="3886" y="1354"/>
                  </a:cubicBezTo>
                  <a:cubicBezTo>
                    <a:pt x="3576" y="1569"/>
                    <a:pt x="3285" y="2012"/>
                    <a:pt x="3399" y="2398"/>
                  </a:cubicBezTo>
                  <a:cubicBezTo>
                    <a:pt x="3576" y="3056"/>
                    <a:pt x="4765" y="3113"/>
                    <a:pt x="5284" y="2993"/>
                  </a:cubicBezTo>
                  <a:cubicBezTo>
                    <a:pt x="5556" y="2923"/>
                    <a:pt x="5841" y="2848"/>
                    <a:pt x="6063" y="2689"/>
                  </a:cubicBezTo>
                  <a:cubicBezTo>
                    <a:pt x="6221" y="2575"/>
                    <a:pt x="6676" y="2322"/>
                    <a:pt x="6664" y="210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15" name="Google Shape;415;p43"/>
            <p:cNvSpPr/>
            <p:nvPr/>
          </p:nvSpPr>
          <p:spPr>
            <a:xfrm>
              <a:off x="1593558" y="2126868"/>
              <a:ext cx="39545" cy="140719"/>
            </a:xfrm>
            <a:custGeom>
              <a:avLst/>
              <a:gdLst/>
              <a:ahLst/>
              <a:cxnLst/>
              <a:rect l="l" t="t" r="r" b="b"/>
              <a:pathLst>
                <a:path w="1026" h="3651" fill="none" extrusionOk="0">
                  <a:moveTo>
                    <a:pt x="1025" y="0"/>
                  </a:moveTo>
                  <a:cubicBezTo>
                    <a:pt x="652" y="633"/>
                    <a:pt x="342" y="1095"/>
                    <a:pt x="152" y="1822"/>
                  </a:cubicBezTo>
                  <a:cubicBezTo>
                    <a:pt x="0" y="2430"/>
                    <a:pt x="51" y="3025"/>
                    <a:pt x="44" y="365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sp>
        <p:nvSpPr>
          <p:cNvPr id="416" name="Google Shape;416;p43"/>
          <p:cNvSpPr txBox="1">
            <a:spLocks noGrp="1"/>
          </p:cNvSpPr>
          <p:nvPr>
            <p:ph type="title"/>
          </p:nvPr>
        </p:nvSpPr>
        <p:spPr>
          <a:xfrm rot="-484656">
            <a:off x="789213" y="1884503"/>
            <a:ext cx="740850" cy="5848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latin typeface="Times New Roman" panose="02020603050405020304" pitchFamily="18" charset="0"/>
                <a:cs typeface="Times New Roman" panose="02020603050405020304" pitchFamily="18" charset="0"/>
              </a:rPr>
              <a:t>I.</a:t>
            </a:r>
          </a:p>
        </p:txBody>
      </p:sp>
      <p:sp>
        <p:nvSpPr>
          <p:cNvPr id="417" name="Google Shape;417;p43"/>
          <p:cNvSpPr txBox="1">
            <a:spLocks noGrp="1"/>
          </p:cNvSpPr>
          <p:nvPr>
            <p:ph type="title" idx="4"/>
          </p:nvPr>
        </p:nvSpPr>
        <p:spPr>
          <a:xfrm rot="390714">
            <a:off x="678301" y="3157940"/>
            <a:ext cx="1050154" cy="54832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latin typeface="Times New Roman" panose="02020603050405020304" pitchFamily="18" charset="0"/>
                <a:cs typeface="Times New Roman" panose="02020603050405020304" pitchFamily="18" charset="0"/>
              </a:rPr>
              <a:t>III.</a:t>
            </a:r>
          </a:p>
        </p:txBody>
      </p:sp>
      <p:sp>
        <p:nvSpPr>
          <p:cNvPr id="418" name="Google Shape;418;p43"/>
          <p:cNvSpPr txBox="1">
            <a:spLocks noGrp="1"/>
          </p:cNvSpPr>
          <p:nvPr>
            <p:ph type="title" idx="6"/>
          </p:nvPr>
        </p:nvSpPr>
        <p:spPr>
          <a:xfrm rot="-317970">
            <a:off x="4670574" y="3197232"/>
            <a:ext cx="1040468" cy="5483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latin typeface="Times New Roman" panose="02020603050405020304" pitchFamily="18" charset="0"/>
                <a:cs typeface="Times New Roman" panose="02020603050405020304" pitchFamily="18" charset="0"/>
              </a:rPr>
              <a:t>IV.</a:t>
            </a:r>
          </a:p>
        </p:txBody>
      </p:sp>
      <p:sp>
        <p:nvSpPr>
          <p:cNvPr id="423" name="Google Shape;423;p43"/>
          <p:cNvSpPr txBox="1">
            <a:spLocks noGrp="1"/>
          </p:cNvSpPr>
          <p:nvPr>
            <p:ph type="title" idx="8"/>
          </p:nvPr>
        </p:nvSpPr>
        <p:spPr>
          <a:xfrm>
            <a:off x="720000" y="598892"/>
            <a:ext cx="7704000" cy="572700"/>
          </a:xfrm>
          <a:prstGeom prst="rect">
            <a:avLst/>
          </a:prstGeom>
        </p:spPr>
        <p:txBody>
          <a:bodyPr spcFirstLastPara="1" wrap="square" lIns="91425" tIns="91425" rIns="91425" bIns="91425" anchor="b" anchorCtr="0">
            <a:noAutofit/>
          </a:bodyPr>
          <a:lstStyle/>
          <a:p>
            <a:pPr lvl="0"/>
            <a:r>
              <a:rPr lang="en" b="1" dirty="0">
                <a:latin typeface="Times New Roman" panose="02020603050405020304" pitchFamily="18" charset="0"/>
                <a:cs typeface="Times New Roman" panose="02020603050405020304" pitchFamily="18" charset="0"/>
              </a:rPr>
              <a:t>NỘI DUNG BÀI HỌC</a:t>
            </a:r>
            <a:endParaRPr dirty="0"/>
          </a:p>
        </p:txBody>
      </p:sp>
      <p:sp>
        <p:nvSpPr>
          <p:cNvPr id="424" name="Google Shape;424;p43"/>
          <p:cNvSpPr txBox="1">
            <a:spLocks noGrp="1"/>
          </p:cNvSpPr>
          <p:nvPr>
            <p:ph type="subTitle" idx="9"/>
          </p:nvPr>
        </p:nvSpPr>
        <p:spPr>
          <a:xfrm>
            <a:off x="1981540" y="2244546"/>
            <a:ext cx="2521200" cy="472500"/>
          </a:xfrm>
          <a:prstGeom prst="rect">
            <a:avLst/>
          </a:prstGeom>
        </p:spPr>
        <p:txBody>
          <a:bodyPr spcFirstLastPara="1" wrap="square" lIns="91425" tIns="91425" rIns="91425" bIns="91425" anchor="b" anchorCtr="0">
            <a:noAutofit/>
          </a:bodyPr>
          <a:lstStyle/>
          <a:p>
            <a:pPr marL="0" lvl="0" indent="0" algn="ctr"/>
            <a:r>
              <a:rPr lang="vi-VN" b="0">
                <a:solidFill>
                  <a:srgbClr val="C00000"/>
                </a:solidFill>
                <a:latin typeface="Times New Roman" panose="02020603050405020304" pitchFamily="18" charset="0"/>
                <a:cs typeface="Times New Roman" panose="02020603050405020304" pitchFamily="18" charset="0"/>
              </a:rPr>
              <a:t>HỢP </a:t>
            </a:r>
            <a:r>
              <a:rPr lang="vi-VN" b="0" dirty="0">
                <a:solidFill>
                  <a:srgbClr val="C00000"/>
                </a:solidFill>
                <a:latin typeface="Times New Roman" panose="02020603050405020304" pitchFamily="18" charset="0"/>
                <a:cs typeface="Times New Roman" panose="02020603050405020304" pitchFamily="18" charset="0"/>
              </a:rPr>
              <a:t>CHẤT </a:t>
            </a:r>
            <a:r>
              <a:rPr lang="vi-VN" b="0">
                <a:solidFill>
                  <a:srgbClr val="C00000"/>
                </a:solidFill>
                <a:latin typeface="Times New Roman" panose="02020603050405020304" pitchFamily="18" charset="0"/>
                <a:cs typeface="Times New Roman" panose="02020603050405020304" pitchFamily="18" charset="0"/>
              </a:rPr>
              <a:t>HỮU CƠ</a:t>
            </a:r>
            <a:r>
              <a:rPr lang="en-US" b="0">
                <a:solidFill>
                  <a:srgbClr val="C00000"/>
                </a:solidFill>
                <a:latin typeface="Times New Roman" panose="02020603050405020304" pitchFamily="18" charset="0"/>
                <a:cs typeface="Times New Roman" panose="02020603050405020304" pitchFamily="18" charset="0"/>
              </a:rPr>
              <a:t> VÀ </a:t>
            </a:r>
            <a:r>
              <a:rPr lang="vi-VN" b="0">
                <a:solidFill>
                  <a:srgbClr val="C00000"/>
                </a:solidFill>
                <a:latin typeface="Times New Roman" panose="02020603050405020304" pitchFamily="18" charset="0"/>
                <a:cs typeface="Times New Roman" panose="02020603050405020304" pitchFamily="18" charset="0"/>
              </a:rPr>
              <a:t>HOÁ </a:t>
            </a:r>
            <a:r>
              <a:rPr lang="vi-VN" b="0" dirty="0">
                <a:solidFill>
                  <a:srgbClr val="C00000"/>
                </a:solidFill>
                <a:latin typeface="Times New Roman" panose="02020603050405020304" pitchFamily="18" charset="0"/>
                <a:cs typeface="Times New Roman" panose="02020603050405020304" pitchFamily="18" charset="0"/>
              </a:rPr>
              <a:t>HỌC HỮU CƠ</a:t>
            </a:r>
          </a:p>
        </p:txBody>
      </p:sp>
      <p:sp>
        <p:nvSpPr>
          <p:cNvPr id="425" name="Google Shape;425;p43"/>
          <p:cNvSpPr txBox="1">
            <a:spLocks noGrp="1"/>
          </p:cNvSpPr>
          <p:nvPr>
            <p:ph type="subTitle" idx="13"/>
          </p:nvPr>
        </p:nvSpPr>
        <p:spPr>
          <a:xfrm>
            <a:off x="1697400" y="4345172"/>
            <a:ext cx="3074090" cy="472500"/>
          </a:xfrm>
          <a:prstGeom prst="rect">
            <a:avLst/>
          </a:prstGeom>
        </p:spPr>
        <p:txBody>
          <a:bodyPr spcFirstLastPara="1" wrap="square" lIns="91425" tIns="91425" rIns="91425" bIns="91425" anchor="b" anchorCtr="0">
            <a:noAutofit/>
          </a:bodyPr>
          <a:lstStyle/>
          <a:p>
            <a:pPr algn="ctr"/>
            <a:r>
              <a:rPr lang="vi-VN" b="0" dirty="0">
                <a:solidFill>
                  <a:srgbClr val="C00000"/>
                </a:solidFill>
                <a:latin typeface="Times New Roman" panose="02020603050405020304" pitchFamily="18" charset="0"/>
                <a:cs typeface="Times New Roman" panose="02020603050405020304" pitchFamily="18" charset="0"/>
              </a:rPr>
              <a:t>C</a:t>
            </a:r>
            <a:r>
              <a:rPr lang="en-US" b="0" dirty="0">
                <a:solidFill>
                  <a:srgbClr val="C00000"/>
                </a:solidFill>
                <a:latin typeface="Times New Roman" panose="02020603050405020304" pitchFamily="18" charset="0"/>
                <a:cs typeface="Times New Roman" panose="02020603050405020304" pitchFamily="18" charset="0"/>
              </a:rPr>
              <a:t>Ô</a:t>
            </a:r>
            <a:r>
              <a:rPr lang="vi-VN" b="0" dirty="0">
                <a:solidFill>
                  <a:srgbClr val="C00000"/>
                </a:solidFill>
                <a:latin typeface="Times New Roman" panose="02020603050405020304" pitchFamily="18" charset="0"/>
                <a:cs typeface="Times New Roman" panose="02020603050405020304" pitchFamily="18" charset="0"/>
              </a:rPr>
              <a:t>NG THỨC PHÂN TỬ</a:t>
            </a:r>
            <a:r>
              <a:rPr lang="en-US" b="0" dirty="0">
                <a:solidFill>
                  <a:srgbClr val="C00000"/>
                </a:solidFill>
                <a:latin typeface="Times New Roman" panose="02020603050405020304" pitchFamily="18" charset="0"/>
                <a:cs typeface="Times New Roman" panose="02020603050405020304" pitchFamily="18" charset="0"/>
              </a:rPr>
              <a:t> VÀ</a:t>
            </a:r>
            <a:r>
              <a:rPr lang="vi-VN" b="0" dirty="0">
                <a:solidFill>
                  <a:srgbClr val="C00000"/>
                </a:solidFill>
                <a:latin typeface="Times New Roman" panose="02020603050405020304" pitchFamily="18" charset="0"/>
                <a:cs typeface="Times New Roman" panose="02020603050405020304" pitchFamily="18" charset="0"/>
              </a:rPr>
              <a:t> CÔNG THỨC </a:t>
            </a:r>
            <a:r>
              <a:rPr lang="vi-VN" b="0">
                <a:solidFill>
                  <a:srgbClr val="C00000"/>
                </a:solidFill>
                <a:latin typeface="Times New Roman" panose="02020603050405020304" pitchFamily="18" charset="0"/>
                <a:cs typeface="Times New Roman" panose="02020603050405020304" pitchFamily="18" charset="0"/>
              </a:rPr>
              <a:t>CẤU TẠO</a:t>
            </a:r>
            <a:r>
              <a:rPr lang="en-US" b="0">
                <a:solidFill>
                  <a:srgbClr val="C00000"/>
                </a:solidFill>
                <a:latin typeface="Times New Roman" panose="02020603050405020304" pitchFamily="18" charset="0"/>
                <a:cs typeface="Times New Roman" panose="02020603050405020304" pitchFamily="18" charset="0"/>
              </a:rPr>
              <a:t> HỢP CHẤT HỮU CƠ</a:t>
            </a:r>
            <a:endParaRPr lang="en-US" b="0" dirty="0">
              <a:solidFill>
                <a:srgbClr val="C00000"/>
              </a:solidFill>
              <a:latin typeface="Times New Roman" panose="02020603050405020304" pitchFamily="18" charset="0"/>
              <a:cs typeface="Times New Roman" panose="02020603050405020304" pitchFamily="18" charset="0"/>
            </a:endParaRPr>
          </a:p>
        </p:txBody>
      </p:sp>
      <p:sp>
        <p:nvSpPr>
          <p:cNvPr id="426" name="Google Shape;426;p43"/>
          <p:cNvSpPr txBox="1">
            <a:spLocks noGrp="1"/>
          </p:cNvSpPr>
          <p:nvPr>
            <p:ph type="subTitle" idx="14"/>
          </p:nvPr>
        </p:nvSpPr>
        <p:spPr>
          <a:xfrm>
            <a:off x="5771794" y="2309384"/>
            <a:ext cx="3062054" cy="472500"/>
          </a:xfrm>
          <a:prstGeom prst="rect">
            <a:avLst/>
          </a:prstGeom>
        </p:spPr>
        <p:txBody>
          <a:bodyPr spcFirstLastPara="1" wrap="square" lIns="91425" tIns="91425" rIns="91425" bIns="91425" anchor="b" anchorCtr="0">
            <a:noAutofit/>
          </a:bodyPr>
          <a:lstStyle/>
          <a:p>
            <a:pPr algn="ctr"/>
            <a:r>
              <a:rPr lang="en-US" b="0" dirty="0">
                <a:solidFill>
                  <a:srgbClr val="C00000"/>
                </a:solidFill>
                <a:latin typeface="Times New Roman" panose="02020603050405020304" pitchFamily="18" charset="0"/>
                <a:cs typeface="Times New Roman" panose="02020603050405020304" pitchFamily="18" charset="0"/>
              </a:rPr>
              <a:t>ĐẶC ĐIỂM </a:t>
            </a:r>
            <a:r>
              <a:rPr lang="en-US" b="0">
                <a:solidFill>
                  <a:srgbClr val="C00000"/>
                </a:solidFill>
                <a:latin typeface="Times New Roman" panose="02020603050405020304" pitchFamily="18" charset="0"/>
                <a:cs typeface="Times New Roman" panose="02020603050405020304" pitchFamily="18" charset="0"/>
              </a:rPr>
              <a:t>CẤU TẠO PHÂN TỬ </a:t>
            </a:r>
            <a:r>
              <a:rPr lang="vi-VN" b="0" dirty="0">
                <a:solidFill>
                  <a:srgbClr val="C00000"/>
                </a:solidFill>
                <a:latin typeface="Times New Roman" panose="02020603050405020304" pitchFamily="18" charset="0"/>
                <a:cs typeface="Times New Roman" panose="02020603050405020304" pitchFamily="18" charset="0"/>
              </a:rPr>
              <a:t>HỢP</a:t>
            </a:r>
            <a:r>
              <a:rPr lang="en-US" b="0" dirty="0">
                <a:solidFill>
                  <a:srgbClr val="C00000"/>
                </a:solidFill>
                <a:latin typeface="Times New Roman" panose="02020603050405020304" pitchFamily="18" charset="0"/>
                <a:cs typeface="Times New Roman" panose="02020603050405020304" pitchFamily="18" charset="0"/>
              </a:rPr>
              <a:t> </a:t>
            </a:r>
            <a:r>
              <a:rPr lang="vi-VN" b="0" dirty="0">
                <a:solidFill>
                  <a:srgbClr val="C00000"/>
                </a:solidFill>
                <a:latin typeface="Times New Roman" panose="02020603050405020304" pitchFamily="18" charset="0"/>
                <a:cs typeface="Times New Roman" panose="02020603050405020304" pitchFamily="18" charset="0"/>
              </a:rPr>
              <a:t>CHẤT HỮU CƠ</a:t>
            </a:r>
            <a:endParaRPr lang="en-US" b="0" dirty="0">
              <a:solidFill>
                <a:srgbClr val="C00000"/>
              </a:solidFill>
              <a:latin typeface="Times New Roman" panose="02020603050405020304" pitchFamily="18" charset="0"/>
              <a:cs typeface="Times New Roman" panose="02020603050405020304" pitchFamily="18" charset="0"/>
            </a:endParaRPr>
          </a:p>
        </p:txBody>
      </p:sp>
      <p:sp>
        <p:nvSpPr>
          <p:cNvPr id="427" name="Google Shape;427;p43"/>
          <p:cNvSpPr txBox="1">
            <a:spLocks noGrp="1"/>
          </p:cNvSpPr>
          <p:nvPr>
            <p:ph type="subTitle" idx="15"/>
          </p:nvPr>
        </p:nvSpPr>
        <p:spPr>
          <a:xfrm>
            <a:off x="5977282" y="3315910"/>
            <a:ext cx="2521200" cy="47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0">
                <a:solidFill>
                  <a:srgbClr val="C00000"/>
                </a:solidFill>
                <a:latin typeface="Times New Roman" panose="02020603050405020304" pitchFamily="18" charset="0"/>
                <a:cs typeface="Times New Roman" panose="02020603050405020304" pitchFamily="18" charset="0"/>
              </a:rPr>
              <a:t>CỦNG CỐ</a:t>
            </a:r>
            <a:endParaRPr lang="en-US" b="0" dirty="0">
              <a:solidFill>
                <a:srgbClr val="C00000"/>
              </a:solidFill>
              <a:latin typeface="Times New Roman" panose="02020603050405020304" pitchFamily="18" charset="0"/>
              <a:cs typeface="Times New Roman" panose="02020603050405020304" pitchFamily="18" charset="0"/>
            </a:endParaRPr>
          </a:p>
        </p:txBody>
      </p:sp>
      <p:grpSp>
        <p:nvGrpSpPr>
          <p:cNvPr id="428" name="Google Shape;428;p43"/>
          <p:cNvGrpSpPr/>
          <p:nvPr/>
        </p:nvGrpSpPr>
        <p:grpSpPr>
          <a:xfrm rot="390320">
            <a:off x="1565779" y="3175030"/>
            <a:ext cx="314213" cy="583583"/>
            <a:chOff x="1454152" y="3313193"/>
            <a:chExt cx="314201" cy="583560"/>
          </a:xfrm>
        </p:grpSpPr>
        <p:sp>
          <p:nvSpPr>
            <p:cNvPr id="429" name="Google Shape;429;p43"/>
            <p:cNvSpPr/>
            <p:nvPr/>
          </p:nvSpPr>
          <p:spPr>
            <a:xfrm>
              <a:off x="1454511" y="3320072"/>
              <a:ext cx="313842" cy="575187"/>
            </a:xfrm>
            <a:custGeom>
              <a:avLst/>
              <a:gdLst/>
              <a:ahLst/>
              <a:cxnLst/>
              <a:rect l="l" t="t" r="r" b="b"/>
              <a:pathLst>
                <a:path w="10492" h="19229" extrusionOk="0">
                  <a:moveTo>
                    <a:pt x="8114" y="8800"/>
                  </a:moveTo>
                  <a:cubicBezTo>
                    <a:pt x="8107" y="8823"/>
                    <a:pt x="8095" y="8866"/>
                    <a:pt x="8075" y="8927"/>
                  </a:cubicBezTo>
                  <a:cubicBezTo>
                    <a:pt x="8075" y="8939"/>
                    <a:pt x="8068" y="8946"/>
                    <a:pt x="8068" y="8946"/>
                  </a:cubicBezTo>
                  <a:lnTo>
                    <a:pt x="8068" y="8927"/>
                  </a:lnTo>
                  <a:lnTo>
                    <a:pt x="8075" y="8927"/>
                  </a:lnTo>
                  <a:cubicBezTo>
                    <a:pt x="8082" y="8903"/>
                    <a:pt x="8095" y="8860"/>
                    <a:pt x="8114" y="8800"/>
                  </a:cubicBezTo>
                  <a:close/>
                  <a:moveTo>
                    <a:pt x="1732" y="0"/>
                  </a:moveTo>
                  <a:cubicBezTo>
                    <a:pt x="1513" y="0"/>
                    <a:pt x="1317" y="85"/>
                    <a:pt x="1222" y="157"/>
                  </a:cubicBezTo>
                  <a:cubicBezTo>
                    <a:pt x="874" y="423"/>
                    <a:pt x="906" y="891"/>
                    <a:pt x="874" y="1302"/>
                  </a:cubicBezTo>
                  <a:cubicBezTo>
                    <a:pt x="792" y="2574"/>
                    <a:pt x="887" y="3915"/>
                    <a:pt x="969" y="5187"/>
                  </a:cubicBezTo>
                  <a:cubicBezTo>
                    <a:pt x="1045" y="6257"/>
                    <a:pt x="1114" y="7339"/>
                    <a:pt x="1222" y="8395"/>
                  </a:cubicBezTo>
                  <a:lnTo>
                    <a:pt x="1254" y="8395"/>
                  </a:lnTo>
                  <a:cubicBezTo>
                    <a:pt x="1121" y="8566"/>
                    <a:pt x="1013" y="8756"/>
                    <a:pt x="918" y="8933"/>
                  </a:cubicBezTo>
                  <a:cubicBezTo>
                    <a:pt x="735" y="9281"/>
                    <a:pt x="513" y="9629"/>
                    <a:pt x="361" y="9996"/>
                  </a:cubicBezTo>
                  <a:cubicBezTo>
                    <a:pt x="159" y="10483"/>
                    <a:pt x="13" y="10939"/>
                    <a:pt x="7" y="11477"/>
                  </a:cubicBezTo>
                  <a:cubicBezTo>
                    <a:pt x="1" y="12363"/>
                    <a:pt x="127" y="13192"/>
                    <a:pt x="361" y="14052"/>
                  </a:cubicBezTo>
                  <a:cubicBezTo>
                    <a:pt x="589" y="14875"/>
                    <a:pt x="962" y="15634"/>
                    <a:pt x="1456" y="16336"/>
                  </a:cubicBezTo>
                  <a:cubicBezTo>
                    <a:pt x="1570" y="16514"/>
                    <a:pt x="1855" y="16956"/>
                    <a:pt x="2013" y="16994"/>
                  </a:cubicBezTo>
                  <a:lnTo>
                    <a:pt x="1779" y="19228"/>
                  </a:lnTo>
                  <a:lnTo>
                    <a:pt x="6752" y="19228"/>
                  </a:lnTo>
                  <a:lnTo>
                    <a:pt x="6632" y="17115"/>
                  </a:lnTo>
                  <a:cubicBezTo>
                    <a:pt x="6815" y="16868"/>
                    <a:pt x="7126" y="16678"/>
                    <a:pt x="7347" y="16457"/>
                  </a:cubicBezTo>
                  <a:cubicBezTo>
                    <a:pt x="7663" y="16128"/>
                    <a:pt x="7942" y="15634"/>
                    <a:pt x="8144" y="15223"/>
                  </a:cubicBezTo>
                  <a:cubicBezTo>
                    <a:pt x="8562" y="14368"/>
                    <a:pt x="8815" y="13457"/>
                    <a:pt x="8866" y="12508"/>
                  </a:cubicBezTo>
                  <a:cubicBezTo>
                    <a:pt x="8872" y="12363"/>
                    <a:pt x="8904" y="11926"/>
                    <a:pt x="8904" y="11705"/>
                  </a:cubicBezTo>
                  <a:cubicBezTo>
                    <a:pt x="8967" y="11610"/>
                    <a:pt x="9024" y="11515"/>
                    <a:pt x="9062" y="11432"/>
                  </a:cubicBezTo>
                  <a:cubicBezTo>
                    <a:pt x="9403" y="10857"/>
                    <a:pt x="9650" y="10123"/>
                    <a:pt x="9726" y="9458"/>
                  </a:cubicBezTo>
                  <a:cubicBezTo>
                    <a:pt x="9783" y="8946"/>
                    <a:pt x="9713" y="8199"/>
                    <a:pt x="9093" y="8104"/>
                  </a:cubicBezTo>
                  <a:cubicBezTo>
                    <a:pt x="9043" y="8096"/>
                    <a:pt x="8993" y="8093"/>
                    <a:pt x="8946" y="8093"/>
                  </a:cubicBezTo>
                  <a:cubicBezTo>
                    <a:pt x="8559" y="8093"/>
                    <a:pt x="8280" y="8339"/>
                    <a:pt x="8150" y="8687"/>
                  </a:cubicBezTo>
                  <a:lnTo>
                    <a:pt x="8150" y="8687"/>
                  </a:lnTo>
                  <a:cubicBezTo>
                    <a:pt x="8421" y="7841"/>
                    <a:pt x="9297" y="5179"/>
                    <a:pt x="9574" y="4263"/>
                  </a:cubicBezTo>
                  <a:cubicBezTo>
                    <a:pt x="9783" y="3599"/>
                    <a:pt x="10492" y="1966"/>
                    <a:pt x="9524" y="1612"/>
                  </a:cubicBezTo>
                  <a:cubicBezTo>
                    <a:pt x="9448" y="1584"/>
                    <a:pt x="9375" y="1572"/>
                    <a:pt x="9303" y="1572"/>
                  </a:cubicBezTo>
                  <a:cubicBezTo>
                    <a:pt x="8690" y="1572"/>
                    <a:pt x="8244" y="2517"/>
                    <a:pt x="8018" y="3004"/>
                  </a:cubicBezTo>
                  <a:cubicBezTo>
                    <a:pt x="7613" y="3884"/>
                    <a:pt x="7201" y="4795"/>
                    <a:pt x="6898" y="5700"/>
                  </a:cubicBezTo>
                  <a:cubicBezTo>
                    <a:pt x="6746" y="6130"/>
                    <a:pt x="6062" y="7598"/>
                    <a:pt x="5828" y="8199"/>
                  </a:cubicBezTo>
                  <a:lnTo>
                    <a:pt x="5778" y="8199"/>
                  </a:lnTo>
                  <a:cubicBezTo>
                    <a:pt x="5917" y="6959"/>
                    <a:pt x="6025" y="5630"/>
                    <a:pt x="6126" y="4497"/>
                  </a:cubicBezTo>
                  <a:cubicBezTo>
                    <a:pt x="6183" y="3896"/>
                    <a:pt x="6885" y="448"/>
                    <a:pt x="6050" y="157"/>
                  </a:cubicBezTo>
                  <a:cubicBezTo>
                    <a:pt x="5916" y="111"/>
                    <a:pt x="5773" y="84"/>
                    <a:pt x="5635" y="84"/>
                  </a:cubicBezTo>
                  <a:cubicBezTo>
                    <a:pt x="5377" y="84"/>
                    <a:pt x="5136" y="177"/>
                    <a:pt x="4999" y="404"/>
                  </a:cubicBezTo>
                  <a:cubicBezTo>
                    <a:pt x="4778" y="758"/>
                    <a:pt x="4689" y="1277"/>
                    <a:pt x="4607" y="1682"/>
                  </a:cubicBezTo>
                  <a:cubicBezTo>
                    <a:pt x="4348" y="2966"/>
                    <a:pt x="4133" y="4251"/>
                    <a:pt x="4031" y="5561"/>
                  </a:cubicBezTo>
                  <a:cubicBezTo>
                    <a:pt x="3987" y="6111"/>
                    <a:pt x="3905" y="6655"/>
                    <a:pt x="3842" y="7212"/>
                  </a:cubicBezTo>
                  <a:cubicBezTo>
                    <a:pt x="3810" y="7541"/>
                    <a:pt x="3804" y="7889"/>
                    <a:pt x="3778" y="8193"/>
                  </a:cubicBezTo>
                  <a:lnTo>
                    <a:pt x="3829" y="8199"/>
                  </a:lnTo>
                  <a:lnTo>
                    <a:pt x="3620" y="8199"/>
                  </a:lnTo>
                  <a:cubicBezTo>
                    <a:pt x="3607" y="7933"/>
                    <a:pt x="3531" y="7668"/>
                    <a:pt x="3519" y="7554"/>
                  </a:cubicBezTo>
                  <a:cubicBezTo>
                    <a:pt x="3468" y="7250"/>
                    <a:pt x="3437" y="6959"/>
                    <a:pt x="3399" y="6655"/>
                  </a:cubicBezTo>
                  <a:cubicBezTo>
                    <a:pt x="3266" y="5434"/>
                    <a:pt x="3152" y="4187"/>
                    <a:pt x="2962" y="2973"/>
                  </a:cubicBezTo>
                  <a:cubicBezTo>
                    <a:pt x="2861" y="2302"/>
                    <a:pt x="2728" y="1612"/>
                    <a:pt x="2601" y="948"/>
                  </a:cubicBezTo>
                  <a:cubicBezTo>
                    <a:pt x="2456" y="200"/>
                    <a:pt x="2068" y="0"/>
                    <a:pt x="17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0" name="Google Shape;430;p43"/>
            <p:cNvSpPr/>
            <p:nvPr/>
          </p:nvSpPr>
          <p:spPr>
            <a:xfrm>
              <a:off x="1510715" y="3630411"/>
              <a:ext cx="31827" cy="38647"/>
            </a:xfrm>
            <a:custGeom>
              <a:avLst/>
              <a:gdLst/>
              <a:ahLst/>
              <a:cxnLst/>
              <a:rect l="l" t="t" r="r" b="b"/>
              <a:pathLst>
                <a:path w="1064" h="1292" fill="none" extrusionOk="0">
                  <a:moveTo>
                    <a:pt x="1" y="1292"/>
                  </a:moveTo>
                  <a:cubicBezTo>
                    <a:pt x="305" y="1260"/>
                    <a:pt x="608" y="855"/>
                    <a:pt x="754" y="627"/>
                  </a:cubicBezTo>
                  <a:cubicBezTo>
                    <a:pt x="906" y="380"/>
                    <a:pt x="969" y="273"/>
                    <a:pt x="106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1" name="Google Shape;431;p43"/>
            <p:cNvSpPr/>
            <p:nvPr/>
          </p:nvSpPr>
          <p:spPr>
            <a:xfrm>
              <a:off x="1454152" y="3551293"/>
              <a:ext cx="266520" cy="345459"/>
            </a:xfrm>
            <a:custGeom>
              <a:avLst/>
              <a:gdLst/>
              <a:ahLst/>
              <a:cxnLst/>
              <a:rect l="l" t="t" r="r" b="b"/>
              <a:pathLst>
                <a:path w="8910" h="11549" fill="none" extrusionOk="0">
                  <a:moveTo>
                    <a:pt x="2360" y="2076"/>
                  </a:moveTo>
                  <a:cubicBezTo>
                    <a:pt x="2544" y="2355"/>
                    <a:pt x="2797" y="2538"/>
                    <a:pt x="2955" y="2646"/>
                  </a:cubicBezTo>
                  <a:cubicBezTo>
                    <a:pt x="3176" y="2804"/>
                    <a:pt x="3449" y="2886"/>
                    <a:pt x="3708" y="2950"/>
                  </a:cubicBezTo>
                  <a:cubicBezTo>
                    <a:pt x="4227" y="3076"/>
                    <a:pt x="5391" y="3013"/>
                    <a:pt x="5568" y="2361"/>
                  </a:cubicBezTo>
                  <a:cubicBezTo>
                    <a:pt x="5670" y="1981"/>
                    <a:pt x="5391" y="1545"/>
                    <a:pt x="5087" y="1342"/>
                  </a:cubicBezTo>
                  <a:cubicBezTo>
                    <a:pt x="4480" y="918"/>
                    <a:pt x="3790" y="691"/>
                    <a:pt x="3120" y="399"/>
                  </a:cubicBezTo>
                  <a:cubicBezTo>
                    <a:pt x="2620" y="184"/>
                    <a:pt x="2050" y="1"/>
                    <a:pt x="1595" y="387"/>
                  </a:cubicBezTo>
                  <a:cubicBezTo>
                    <a:pt x="1297" y="621"/>
                    <a:pt x="1095" y="937"/>
                    <a:pt x="918" y="1260"/>
                  </a:cubicBezTo>
                  <a:cubicBezTo>
                    <a:pt x="740" y="1608"/>
                    <a:pt x="519" y="1956"/>
                    <a:pt x="367" y="2323"/>
                  </a:cubicBezTo>
                  <a:cubicBezTo>
                    <a:pt x="158" y="2810"/>
                    <a:pt x="19" y="3266"/>
                    <a:pt x="13" y="3797"/>
                  </a:cubicBezTo>
                  <a:cubicBezTo>
                    <a:pt x="0" y="4683"/>
                    <a:pt x="127" y="5518"/>
                    <a:pt x="367" y="6379"/>
                  </a:cubicBezTo>
                  <a:cubicBezTo>
                    <a:pt x="595" y="7202"/>
                    <a:pt x="968" y="7961"/>
                    <a:pt x="1455" y="8663"/>
                  </a:cubicBezTo>
                  <a:cubicBezTo>
                    <a:pt x="1576" y="8840"/>
                    <a:pt x="1860" y="9283"/>
                    <a:pt x="2019" y="9321"/>
                  </a:cubicBezTo>
                  <a:lnTo>
                    <a:pt x="1778" y="11549"/>
                  </a:lnTo>
                  <a:lnTo>
                    <a:pt x="6758" y="11549"/>
                  </a:lnTo>
                  <a:lnTo>
                    <a:pt x="6638" y="9442"/>
                  </a:lnTo>
                  <a:cubicBezTo>
                    <a:pt x="6821" y="9195"/>
                    <a:pt x="7131" y="9005"/>
                    <a:pt x="7346" y="8784"/>
                  </a:cubicBezTo>
                  <a:cubicBezTo>
                    <a:pt x="7663" y="8454"/>
                    <a:pt x="7941" y="7961"/>
                    <a:pt x="8150" y="7550"/>
                  </a:cubicBezTo>
                  <a:cubicBezTo>
                    <a:pt x="8568" y="6695"/>
                    <a:pt x="8821" y="5784"/>
                    <a:pt x="8865" y="4835"/>
                  </a:cubicBezTo>
                  <a:cubicBezTo>
                    <a:pt x="8878" y="4683"/>
                    <a:pt x="8909" y="4253"/>
                    <a:pt x="8909" y="40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2" name="Google Shape;432;p43"/>
            <p:cNvSpPr/>
            <p:nvPr/>
          </p:nvSpPr>
          <p:spPr>
            <a:xfrm>
              <a:off x="1478171" y="3313193"/>
              <a:ext cx="84832" cy="259730"/>
            </a:xfrm>
            <a:custGeom>
              <a:avLst/>
              <a:gdLst/>
              <a:ahLst/>
              <a:cxnLst/>
              <a:rect l="l" t="t" r="r" b="b"/>
              <a:pathLst>
                <a:path w="2836" h="8683" fill="none" extrusionOk="0">
                  <a:moveTo>
                    <a:pt x="431" y="8682"/>
                  </a:moveTo>
                  <a:cubicBezTo>
                    <a:pt x="323" y="7632"/>
                    <a:pt x="254" y="6550"/>
                    <a:pt x="178" y="5474"/>
                  </a:cubicBezTo>
                  <a:cubicBezTo>
                    <a:pt x="96" y="4202"/>
                    <a:pt x="1" y="2861"/>
                    <a:pt x="83" y="1589"/>
                  </a:cubicBezTo>
                  <a:cubicBezTo>
                    <a:pt x="115" y="1171"/>
                    <a:pt x="83" y="709"/>
                    <a:pt x="431" y="444"/>
                  </a:cubicBezTo>
                  <a:cubicBezTo>
                    <a:pt x="665" y="260"/>
                    <a:pt x="1564" y="1"/>
                    <a:pt x="1810" y="1235"/>
                  </a:cubicBezTo>
                  <a:cubicBezTo>
                    <a:pt x="1937" y="1899"/>
                    <a:pt x="2070" y="2589"/>
                    <a:pt x="2171" y="3259"/>
                  </a:cubicBezTo>
                  <a:cubicBezTo>
                    <a:pt x="2361" y="4474"/>
                    <a:pt x="2475" y="5721"/>
                    <a:pt x="2608" y="6942"/>
                  </a:cubicBezTo>
                  <a:cubicBezTo>
                    <a:pt x="2639" y="7246"/>
                    <a:pt x="2677" y="7543"/>
                    <a:pt x="2728" y="7841"/>
                  </a:cubicBezTo>
                  <a:cubicBezTo>
                    <a:pt x="2753" y="7974"/>
                    <a:pt x="2835" y="8284"/>
                    <a:pt x="2835" y="857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3" name="Google Shape;433;p43"/>
            <p:cNvSpPr/>
            <p:nvPr/>
          </p:nvSpPr>
          <p:spPr>
            <a:xfrm>
              <a:off x="1667066" y="3562092"/>
              <a:ext cx="80106" cy="135743"/>
            </a:xfrm>
            <a:custGeom>
              <a:avLst/>
              <a:gdLst/>
              <a:ahLst/>
              <a:cxnLst/>
              <a:rect l="l" t="t" r="r" b="b"/>
              <a:pathLst>
                <a:path w="2678" h="4538" fill="none" extrusionOk="0">
                  <a:moveTo>
                    <a:pt x="1013" y="747"/>
                  </a:moveTo>
                  <a:cubicBezTo>
                    <a:pt x="1139" y="311"/>
                    <a:pt x="1488" y="1"/>
                    <a:pt x="1987" y="76"/>
                  </a:cubicBezTo>
                  <a:cubicBezTo>
                    <a:pt x="2601" y="171"/>
                    <a:pt x="2677" y="918"/>
                    <a:pt x="2614" y="1418"/>
                  </a:cubicBezTo>
                  <a:cubicBezTo>
                    <a:pt x="2532" y="2070"/>
                    <a:pt x="2278" y="2816"/>
                    <a:pt x="1949" y="3392"/>
                  </a:cubicBezTo>
                  <a:cubicBezTo>
                    <a:pt x="1715" y="3778"/>
                    <a:pt x="1298" y="4537"/>
                    <a:pt x="754" y="4430"/>
                  </a:cubicBezTo>
                  <a:cubicBezTo>
                    <a:pt x="456" y="4367"/>
                    <a:pt x="1" y="3993"/>
                    <a:pt x="76" y="3664"/>
                  </a:cubicBezTo>
                  <a:cubicBezTo>
                    <a:pt x="203" y="3114"/>
                    <a:pt x="1013" y="747"/>
                    <a:pt x="1013" y="747"/>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4" name="Google Shape;434;p43"/>
            <p:cNvSpPr/>
            <p:nvPr/>
          </p:nvSpPr>
          <p:spPr>
            <a:xfrm>
              <a:off x="1589265" y="3672258"/>
              <a:ext cx="33741" cy="108463"/>
            </a:xfrm>
            <a:custGeom>
              <a:avLst/>
              <a:gdLst/>
              <a:ahLst/>
              <a:cxnLst/>
              <a:rect l="l" t="t" r="r" b="b"/>
              <a:pathLst>
                <a:path w="1128" h="3626" fill="none" extrusionOk="0">
                  <a:moveTo>
                    <a:pt x="1" y="0"/>
                  </a:moveTo>
                  <a:cubicBezTo>
                    <a:pt x="374" y="627"/>
                    <a:pt x="792" y="1120"/>
                    <a:pt x="975" y="1829"/>
                  </a:cubicBezTo>
                  <a:cubicBezTo>
                    <a:pt x="1127" y="2430"/>
                    <a:pt x="1077" y="3006"/>
                    <a:pt x="1083" y="362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5" name="Google Shape;435;p43"/>
            <p:cNvSpPr/>
            <p:nvPr/>
          </p:nvSpPr>
          <p:spPr>
            <a:xfrm>
              <a:off x="1567309" y="3322286"/>
              <a:ext cx="201042" cy="266341"/>
            </a:xfrm>
            <a:custGeom>
              <a:avLst/>
              <a:gdLst/>
              <a:ahLst/>
              <a:cxnLst/>
              <a:rect l="l" t="t" r="r" b="b"/>
              <a:pathLst>
                <a:path w="6721" h="8904" fill="none" extrusionOk="0">
                  <a:moveTo>
                    <a:pt x="1" y="8176"/>
                  </a:moveTo>
                  <a:cubicBezTo>
                    <a:pt x="14" y="7872"/>
                    <a:pt x="26" y="7518"/>
                    <a:pt x="64" y="7195"/>
                  </a:cubicBezTo>
                  <a:cubicBezTo>
                    <a:pt x="127" y="6638"/>
                    <a:pt x="203" y="6094"/>
                    <a:pt x="254" y="5537"/>
                  </a:cubicBezTo>
                  <a:cubicBezTo>
                    <a:pt x="355" y="4234"/>
                    <a:pt x="577" y="2943"/>
                    <a:pt x="830" y="1665"/>
                  </a:cubicBezTo>
                  <a:cubicBezTo>
                    <a:pt x="912" y="1260"/>
                    <a:pt x="1007" y="741"/>
                    <a:pt x="1216" y="380"/>
                  </a:cubicBezTo>
                  <a:cubicBezTo>
                    <a:pt x="1431" y="45"/>
                    <a:pt x="1874" y="1"/>
                    <a:pt x="2272" y="140"/>
                  </a:cubicBezTo>
                  <a:cubicBezTo>
                    <a:pt x="3108" y="431"/>
                    <a:pt x="2405" y="3879"/>
                    <a:pt x="2348" y="4480"/>
                  </a:cubicBezTo>
                  <a:cubicBezTo>
                    <a:pt x="2241" y="5664"/>
                    <a:pt x="2127" y="7075"/>
                    <a:pt x="1988" y="8372"/>
                  </a:cubicBezTo>
                  <a:cubicBezTo>
                    <a:pt x="2095" y="7986"/>
                    <a:pt x="2950" y="6164"/>
                    <a:pt x="3127" y="5676"/>
                  </a:cubicBezTo>
                  <a:cubicBezTo>
                    <a:pt x="3443" y="4765"/>
                    <a:pt x="3854" y="3854"/>
                    <a:pt x="4247" y="2974"/>
                  </a:cubicBezTo>
                  <a:cubicBezTo>
                    <a:pt x="4500" y="2430"/>
                    <a:pt x="5025" y="1317"/>
                    <a:pt x="5753" y="1582"/>
                  </a:cubicBezTo>
                  <a:cubicBezTo>
                    <a:pt x="6721" y="1949"/>
                    <a:pt x="6006" y="3569"/>
                    <a:pt x="5803" y="4234"/>
                  </a:cubicBezTo>
                  <a:cubicBezTo>
                    <a:pt x="5487" y="5284"/>
                    <a:pt x="4392" y="8600"/>
                    <a:pt x="4304" y="890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436" name="Google Shape;436;p43"/>
          <p:cNvGrpSpPr/>
          <p:nvPr/>
        </p:nvGrpSpPr>
        <p:grpSpPr>
          <a:xfrm rot="390320">
            <a:off x="5497032" y="1890137"/>
            <a:ext cx="294154" cy="585615"/>
            <a:chOff x="1143250" y="2152689"/>
            <a:chExt cx="421854" cy="839844"/>
          </a:xfrm>
        </p:grpSpPr>
        <p:sp>
          <p:nvSpPr>
            <p:cNvPr id="437" name="Google Shape;437;p43"/>
            <p:cNvSpPr/>
            <p:nvPr/>
          </p:nvSpPr>
          <p:spPr>
            <a:xfrm>
              <a:off x="1144322" y="2161997"/>
              <a:ext cx="420782" cy="827536"/>
            </a:xfrm>
            <a:custGeom>
              <a:avLst/>
              <a:gdLst/>
              <a:ahLst/>
              <a:cxnLst/>
              <a:rect l="l" t="t" r="r" b="b"/>
              <a:pathLst>
                <a:path w="9809" h="19291" extrusionOk="0">
                  <a:moveTo>
                    <a:pt x="8072" y="1"/>
                  </a:moveTo>
                  <a:cubicBezTo>
                    <a:pt x="7735" y="1"/>
                    <a:pt x="7343" y="201"/>
                    <a:pt x="7201" y="954"/>
                  </a:cubicBezTo>
                  <a:cubicBezTo>
                    <a:pt x="7075" y="1618"/>
                    <a:pt x="6936" y="2308"/>
                    <a:pt x="6834" y="2985"/>
                  </a:cubicBezTo>
                  <a:cubicBezTo>
                    <a:pt x="6645" y="4212"/>
                    <a:pt x="6537" y="5453"/>
                    <a:pt x="6398" y="6686"/>
                  </a:cubicBezTo>
                  <a:cubicBezTo>
                    <a:pt x="6366" y="6990"/>
                    <a:pt x="6328" y="7288"/>
                    <a:pt x="6284" y="7591"/>
                  </a:cubicBezTo>
                  <a:cubicBezTo>
                    <a:pt x="6265" y="7718"/>
                    <a:pt x="6189" y="8003"/>
                    <a:pt x="6176" y="8281"/>
                  </a:cubicBezTo>
                  <a:lnTo>
                    <a:pt x="5974" y="8281"/>
                  </a:lnTo>
                  <a:lnTo>
                    <a:pt x="6031" y="8230"/>
                  </a:lnTo>
                  <a:cubicBezTo>
                    <a:pt x="6012" y="7927"/>
                    <a:pt x="6005" y="7572"/>
                    <a:pt x="5967" y="7243"/>
                  </a:cubicBezTo>
                  <a:cubicBezTo>
                    <a:pt x="5904" y="6686"/>
                    <a:pt x="5822" y="6142"/>
                    <a:pt x="5778" y="5579"/>
                  </a:cubicBezTo>
                  <a:cubicBezTo>
                    <a:pt x="5670" y="4269"/>
                    <a:pt x="5449" y="2972"/>
                    <a:pt x="5189" y="1688"/>
                  </a:cubicBezTo>
                  <a:cubicBezTo>
                    <a:pt x="5113" y="1289"/>
                    <a:pt x="5018" y="764"/>
                    <a:pt x="4797" y="410"/>
                  </a:cubicBezTo>
                  <a:cubicBezTo>
                    <a:pt x="4678" y="217"/>
                    <a:pt x="4510" y="133"/>
                    <a:pt x="4324" y="133"/>
                  </a:cubicBezTo>
                  <a:cubicBezTo>
                    <a:pt x="4174" y="133"/>
                    <a:pt x="4012" y="187"/>
                    <a:pt x="3854" y="283"/>
                  </a:cubicBezTo>
                  <a:cubicBezTo>
                    <a:pt x="3190" y="669"/>
                    <a:pt x="3607" y="3921"/>
                    <a:pt x="3664" y="4529"/>
                  </a:cubicBezTo>
                  <a:cubicBezTo>
                    <a:pt x="3759" y="5620"/>
                    <a:pt x="3860" y="6894"/>
                    <a:pt x="3992" y="8093"/>
                  </a:cubicBezTo>
                  <a:lnTo>
                    <a:pt x="3992" y="8093"/>
                  </a:lnTo>
                  <a:cubicBezTo>
                    <a:pt x="3909" y="7771"/>
                    <a:pt x="3752" y="7382"/>
                    <a:pt x="3626" y="7212"/>
                  </a:cubicBezTo>
                  <a:cubicBezTo>
                    <a:pt x="3424" y="6952"/>
                    <a:pt x="3247" y="6655"/>
                    <a:pt x="2937" y="6509"/>
                  </a:cubicBezTo>
                  <a:cubicBezTo>
                    <a:pt x="2788" y="6437"/>
                    <a:pt x="2650" y="6405"/>
                    <a:pt x="2523" y="6405"/>
                  </a:cubicBezTo>
                  <a:cubicBezTo>
                    <a:pt x="2038" y="6405"/>
                    <a:pt x="1718" y="6876"/>
                    <a:pt x="1633" y="7383"/>
                  </a:cubicBezTo>
                  <a:cubicBezTo>
                    <a:pt x="1545" y="7889"/>
                    <a:pt x="1589" y="8414"/>
                    <a:pt x="1696" y="8926"/>
                  </a:cubicBezTo>
                  <a:lnTo>
                    <a:pt x="1658" y="8832"/>
                  </a:lnTo>
                  <a:cubicBezTo>
                    <a:pt x="1551" y="8429"/>
                    <a:pt x="1255" y="8143"/>
                    <a:pt x="839" y="8143"/>
                  </a:cubicBezTo>
                  <a:cubicBezTo>
                    <a:pt x="791" y="8143"/>
                    <a:pt x="741" y="8147"/>
                    <a:pt x="690" y="8154"/>
                  </a:cubicBezTo>
                  <a:cubicBezTo>
                    <a:pt x="70" y="8249"/>
                    <a:pt x="1" y="8996"/>
                    <a:pt x="58" y="9490"/>
                  </a:cubicBezTo>
                  <a:cubicBezTo>
                    <a:pt x="133" y="10154"/>
                    <a:pt x="387" y="10888"/>
                    <a:pt x="728" y="11476"/>
                  </a:cubicBezTo>
                  <a:cubicBezTo>
                    <a:pt x="773" y="11559"/>
                    <a:pt x="842" y="11666"/>
                    <a:pt x="912" y="11774"/>
                  </a:cubicBezTo>
                  <a:cubicBezTo>
                    <a:pt x="912" y="11970"/>
                    <a:pt x="918" y="12400"/>
                    <a:pt x="924" y="12552"/>
                  </a:cubicBezTo>
                  <a:cubicBezTo>
                    <a:pt x="975" y="13508"/>
                    <a:pt x="1228" y="14419"/>
                    <a:pt x="1646" y="15279"/>
                  </a:cubicBezTo>
                  <a:cubicBezTo>
                    <a:pt x="1848" y="15691"/>
                    <a:pt x="2120" y="16178"/>
                    <a:pt x="2443" y="16513"/>
                  </a:cubicBezTo>
                  <a:cubicBezTo>
                    <a:pt x="2664" y="16741"/>
                    <a:pt x="2981" y="16924"/>
                    <a:pt x="3158" y="17171"/>
                  </a:cubicBezTo>
                  <a:lnTo>
                    <a:pt x="3038" y="19291"/>
                  </a:lnTo>
                  <a:lnTo>
                    <a:pt x="8030" y="19291"/>
                  </a:lnTo>
                  <a:lnTo>
                    <a:pt x="7783" y="17051"/>
                  </a:lnTo>
                  <a:cubicBezTo>
                    <a:pt x="7942" y="17013"/>
                    <a:pt x="8226" y="16570"/>
                    <a:pt x="8353" y="16393"/>
                  </a:cubicBezTo>
                  <a:cubicBezTo>
                    <a:pt x="8840" y="15691"/>
                    <a:pt x="9213" y="14931"/>
                    <a:pt x="9441" y="14102"/>
                  </a:cubicBezTo>
                  <a:cubicBezTo>
                    <a:pt x="9682" y="13236"/>
                    <a:pt x="9808" y="12407"/>
                    <a:pt x="9802" y="11514"/>
                  </a:cubicBezTo>
                  <a:cubicBezTo>
                    <a:pt x="9796" y="10983"/>
                    <a:pt x="9656" y="10534"/>
                    <a:pt x="9448" y="10040"/>
                  </a:cubicBezTo>
                  <a:cubicBezTo>
                    <a:pt x="9289" y="9679"/>
                    <a:pt x="9074" y="9331"/>
                    <a:pt x="8884" y="8977"/>
                  </a:cubicBezTo>
                  <a:cubicBezTo>
                    <a:pt x="8783" y="8787"/>
                    <a:pt x="8669" y="8604"/>
                    <a:pt x="8543" y="8427"/>
                  </a:cubicBezTo>
                  <a:lnTo>
                    <a:pt x="8574" y="8427"/>
                  </a:lnTo>
                  <a:cubicBezTo>
                    <a:pt x="8688" y="7370"/>
                    <a:pt x="8758" y="6288"/>
                    <a:pt x="8828" y="5212"/>
                  </a:cubicBezTo>
                  <a:cubicBezTo>
                    <a:pt x="8916" y="3928"/>
                    <a:pt x="9011" y="2593"/>
                    <a:pt x="8922" y="1308"/>
                  </a:cubicBezTo>
                  <a:cubicBezTo>
                    <a:pt x="8891" y="890"/>
                    <a:pt x="8922" y="435"/>
                    <a:pt x="8574" y="156"/>
                  </a:cubicBezTo>
                  <a:cubicBezTo>
                    <a:pt x="8485" y="84"/>
                    <a:pt x="8290" y="1"/>
                    <a:pt x="8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8" name="Google Shape;438;p43"/>
            <p:cNvSpPr/>
            <p:nvPr/>
          </p:nvSpPr>
          <p:spPr>
            <a:xfrm>
              <a:off x="1437738" y="2609243"/>
              <a:ext cx="45943" cy="55681"/>
            </a:xfrm>
            <a:custGeom>
              <a:avLst/>
              <a:gdLst/>
              <a:ahLst/>
              <a:cxnLst/>
              <a:rect l="l" t="t" r="r" b="b"/>
              <a:pathLst>
                <a:path w="1071" h="1298" fill="none" extrusionOk="0">
                  <a:moveTo>
                    <a:pt x="1070" y="1297"/>
                  </a:moveTo>
                  <a:cubicBezTo>
                    <a:pt x="773" y="1266"/>
                    <a:pt x="463" y="867"/>
                    <a:pt x="311" y="626"/>
                  </a:cubicBezTo>
                  <a:cubicBezTo>
                    <a:pt x="159" y="386"/>
                    <a:pt x="89" y="266"/>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39" name="Google Shape;439;p43"/>
            <p:cNvSpPr/>
            <p:nvPr/>
          </p:nvSpPr>
          <p:spPr>
            <a:xfrm>
              <a:off x="1408954" y="2152689"/>
              <a:ext cx="121915" cy="374066"/>
            </a:xfrm>
            <a:custGeom>
              <a:avLst/>
              <a:gdLst/>
              <a:ahLst/>
              <a:cxnLst/>
              <a:rect l="l" t="t" r="r" b="b"/>
              <a:pathLst>
                <a:path w="2842" h="8720" fill="none" extrusionOk="0">
                  <a:moveTo>
                    <a:pt x="2405" y="8719"/>
                  </a:moveTo>
                  <a:cubicBezTo>
                    <a:pt x="2519" y="7656"/>
                    <a:pt x="2589" y="6574"/>
                    <a:pt x="2659" y="5499"/>
                  </a:cubicBezTo>
                  <a:cubicBezTo>
                    <a:pt x="2747" y="4214"/>
                    <a:pt x="2842" y="2879"/>
                    <a:pt x="2753" y="1601"/>
                  </a:cubicBezTo>
                  <a:cubicBezTo>
                    <a:pt x="2722" y="1177"/>
                    <a:pt x="2753" y="721"/>
                    <a:pt x="2405" y="443"/>
                  </a:cubicBezTo>
                  <a:cubicBezTo>
                    <a:pt x="2178" y="260"/>
                    <a:pt x="1266" y="0"/>
                    <a:pt x="1026" y="1240"/>
                  </a:cubicBezTo>
                  <a:cubicBezTo>
                    <a:pt x="906" y="1905"/>
                    <a:pt x="767" y="2594"/>
                    <a:pt x="665" y="3278"/>
                  </a:cubicBezTo>
                  <a:cubicBezTo>
                    <a:pt x="476" y="4499"/>
                    <a:pt x="368" y="5739"/>
                    <a:pt x="229" y="6979"/>
                  </a:cubicBezTo>
                  <a:cubicBezTo>
                    <a:pt x="197" y="7277"/>
                    <a:pt x="159" y="7581"/>
                    <a:pt x="115" y="7878"/>
                  </a:cubicBezTo>
                  <a:cubicBezTo>
                    <a:pt x="90" y="8011"/>
                    <a:pt x="1" y="8321"/>
                    <a:pt x="1" y="861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0" name="Google Shape;440;p43"/>
            <p:cNvSpPr/>
            <p:nvPr/>
          </p:nvSpPr>
          <p:spPr>
            <a:xfrm>
              <a:off x="1207552" y="2428989"/>
              <a:ext cx="124360" cy="252752"/>
            </a:xfrm>
            <a:custGeom>
              <a:avLst/>
              <a:gdLst/>
              <a:ahLst/>
              <a:cxnLst/>
              <a:rect l="l" t="t" r="r" b="b"/>
              <a:pathLst>
                <a:path w="2899" h="5892" fill="none" extrusionOk="0">
                  <a:moveTo>
                    <a:pt x="2507" y="1937"/>
                  </a:moveTo>
                  <a:cubicBezTo>
                    <a:pt x="2418" y="1614"/>
                    <a:pt x="2260" y="1222"/>
                    <a:pt x="2133" y="1051"/>
                  </a:cubicBezTo>
                  <a:cubicBezTo>
                    <a:pt x="1937" y="792"/>
                    <a:pt x="1754" y="494"/>
                    <a:pt x="1444" y="349"/>
                  </a:cubicBezTo>
                  <a:cubicBezTo>
                    <a:pt x="735" y="1"/>
                    <a:pt x="254" y="583"/>
                    <a:pt x="140" y="1222"/>
                  </a:cubicBezTo>
                  <a:cubicBezTo>
                    <a:pt x="1" y="2070"/>
                    <a:pt x="222" y="2937"/>
                    <a:pt x="431" y="3753"/>
                  </a:cubicBezTo>
                  <a:cubicBezTo>
                    <a:pt x="577" y="4316"/>
                    <a:pt x="672" y="5442"/>
                    <a:pt x="1304" y="5708"/>
                  </a:cubicBezTo>
                  <a:cubicBezTo>
                    <a:pt x="1747" y="5892"/>
                    <a:pt x="2545" y="5740"/>
                    <a:pt x="2677" y="5227"/>
                  </a:cubicBezTo>
                  <a:cubicBezTo>
                    <a:pt x="2785" y="4847"/>
                    <a:pt x="2899" y="4594"/>
                    <a:pt x="2791" y="404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1" name="Google Shape;441;p43"/>
            <p:cNvSpPr/>
            <p:nvPr/>
          </p:nvSpPr>
          <p:spPr>
            <a:xfrm>
              <a:off x="1143250" y="2510965"/>
              <a:ext cx="116209" cy="195484"/>
            </a:xfrm>
            <a:custGeom>
              <a:avLst/>
              <a:gdLst/>
              <a:ahLst/>
              <a:cxnLst/>
              <a:rect l="l" t="t" r="r" b="b"/>
              <a:pathLst>
                <a:path w="2709" h="4557" fill="none" extrusionOk="0">
                  <a:moveTo>
                    <a:pt x="2620" y="3664"/>
                  </a:moveTo>
                  <a:cubicBezTo>
                    <a:pt x="2708" y="3993"/>
                    <a:pt x="2240" y="4373"/>
                    <a:pt x="1943" y="4436"/>
                  </a:cubicBezTo>
                  <a:cubicBezTo>
                    <a:pt x="1392" y="4556"/>
                    <a:pt x="968" y="3791"/>
                    <a:pt x="741" y="3405"/>
                  </a:cubicBezTo>
                  <a:cubicBezTo>
                    <a:pt x="399" y="2823"/>
                    <a:pt x="152" y="2082"/>
                    <a:pt x="64" y="1418"/>
                  </a:cubicBezTo>
                  <a:cubicBezTo>
                    <a:pt x="0" y="924"/>
                    <a:pt x="76" y="178"/>
                    <a:pt x="696" y="83"/>
                  </a:cubicBezTo>
                  <a:cubicBezTo>
                    <a:pt x="1196" y="0"/>
                    <a:pt x="1551" y="311"/>
                    <a:pt x="1671" y="76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2" name="Google Shape;442;p43"/>
            <p:cNvSpPr/>
            <p:nvPr/>
          </p:nvSpPr>
          <p:spPr>
            <a:xfrm>
              <a:off x="1182586" y="2495780"/>
              <a:ext cx="381702" cy="496753"/>
            </a:xfrm>
            <a:custGeom>
              <a:avLst/>
              <a:gdLst/>
              <a:ahLst/>
              <a:cxnLst/>
              <a:rect l="l" t="t" r="r" b="b"/>
              <a:pathLst>
                <a:path w="8898" h="11580" fill="none" extrusionOk="0">
                  <a:moveTo>
                    <a:pt x="1" y="4056"/>
                  </a:moveTo>
                  <a:cubicBezTo>
                    <a:pt x="1" y="4252"/>
                    <a:pt x="13" y="4683"/>
                    <a:pt x="20" y="4841"/>
                  </a:cubicBezTo>
                  <a:cubicBezTo>
                    <a:pt x="64" y="5796"/>
                    <a:pt x="317" y="6707"/>
                    <a:pt x="741" y="7568"/>
                  </a:cubicBezTo>
                  <a:cubicBezTo>
                    <a:pt x="944" y="7979"/>
                    <a:pt x="1216" y="8473"/>
                    <a:pt x="1538" y="8802"/>
                  </a:cubicBezTo>
                  <a:cubicBezTo>
                    <a:pt x="1760" y="9030"/>
                    <a:pt x="2076" y="9213"/>
                    <a:pt x="2247" y="9460"/>
                  </a:cubicBezTo>
                  <a:lnTo>
                    <a:pt x="2133" y="11580"/>
                  </a:lnTo>
                  <a:lnTo>
                    <a:pt x="7119" y="11580"/>
                  </a:lnTo>
                  <a:lnTo>
                    <a:pt x="6879" y="9340"/>
                  </a:lnTo>
                  <a:cubicBezTo>
                    <a:pt x="7037" y="9302"/>
                    <a:pt x="7315" y="8859"/>
                    <a:pt x="7448" y="8682"/>
                  </a:cubicBezTo>
                  <a:cubicBezTo>
                    <a:pt x="7936" y="7979"/>
                    <a:pt x="8309" y="7220"/>
                    <a:pt x="8537" y="6391"/>
                  </a:cubicBezTo>
                  <a:cubicBezTo>
                    <a:pt x="8777" y="5524"/>
                    <a:pt x="8897" y="4695"/>
                    <a:pt x="8891" y="3803"/>
                  </a:cubicBezTo>
                  <a:cubicBezTo>
                    <a:pt x="8885" y="3265"/>
                    <a:pt x="8752" y="2816"/>
                    <a:pt x="8537" y="2316"/>
                  </a:cubicBezTo>
                  <a:cubicBezTo>
                    <a:pt x="8378" y="1955"/>
                    <a:pt x="8163" y="1607"/>
                    <a:pt x="7973" y="1247"/>
                  </a:cubicBezTo>
                  <a:cubicBezTo>
                    <a:pt x="7803" y="924"/>
                    <a:pt x="7594" y="608"/>
                    <a:pt x="7303" y="373"/>
                  </a:cubicBezTo>
                  <a:cubicBezTo>
                    <a:pt x="6835" y="0"/>
                    <a:pt x="6265" y="171"/>
                    <a:pt x="5771" y="386"/>
                  </a:cubicBezTo>
                  <a:cubicBezTo>
                    <a:pt x="5094" y="671"/>
                    <a:pt x="4405" y="905"/>
                    <a:pt x="3791" y="1329"/>
                  </a:cubicBezTo>
                  <a:cubicBezTo>
                    <a:pt x="3481" y="1531"/>
                    <a:pt x="3196" y="1968"/>
                    <a:pt x="3297" y="2354"/>
                  </a:cubicBezTo>
                  <a:cubicBezTo>
                    <a:pt x="3475" y="3006"/>
                    <a:pt x="4645" y="3069"/>
                    <a:pt x="5164" y="2942"/>
                  </a:cubicBezTo>
                  <a:cubicBezTo>
                    <a:pt x="5430" y="2879"/>
                    <a:pt x="5715" y="2797"/>
                    <a:pt x="5936" y="2639"/>
                  </a:cubicBezTo>
                  <a:cubicBezTo>
                    <a:pt x="6094" y="2531"/>
                    <a:pt x="6354" y="2348"/>
                    <a:pt x="6524" y="206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3" name="Google Shape;443;p43"/>
            <p:cNvSpPr/>
            <p:nvPr/>
          </p:nvSpPr>
          <p:spPr>
            <a:xfrm>
              <a:off x="1322946" y="2669771"/>
              <a:ext cx="48088" cy="155847"/>
            </a:xfrm>
            <a:custGeom>
              <a:avLst/>
              <a:gdLst/>
              <a:ahLst/>
              <a:cxnLst/>
              <a:rect l="l" t="t" r="r" b="b"/>
              <a:pathLst>
                <a:path w="1121" h="3633" fill="none" extrusionOk="0">
                  <a:moveTo>
                    <a:pt x="1120" y="0"/>
                  </a:moveTo>
                  <a:cubicBezTo>
                    <a:pt x="747" y="627"/>
                    <a:pt x="329" y="1114"/>
                    <a:pt x="146" y="1835"/>
                  </a:cubicBezTo>
                  <a:cubicBezTo>
                    <a:pt x="0" y="2436"/>
                    <a:pt x="44" y="3018"/>
                    <a:pt x="38" y="363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4" name="Google Shape;444;p43"/>
            <p:cNvSpPr/>
            <p:nvPr/>
          </p:nvSpPr>
          <p:spPr>
            <a:xfrm>
              <a:off x="1280306" y="2167617"/>
              <a:ext cx="121915" cy="416406"/>
            </a:xfrm>
            <a:custGeom>
              <a:avLst/>
              <a:gdLst/>
              <a:ahLst/>
              <a:cxnLst/>
              <a:rect l="l" t="t" r="r" b="b"/>
              <a:pathLst>
                <a:path w="2842" h="9707" fill="none" extrusionOk="0">
                  <a:moveTo>
                    <a:pt x="2842" y="8169"/>
                  </a:moveTo>
                  <a:cubicBezTo>
                    <a:pt x="2829" y="7872"/>
                    <a:pt x="2816" y="7517"/>
                    <a:pt x="2778" y="7182"/>
                  </a:cubicBezTo>
                  <a:cubicBezTo>
                    <a:pt x="2715" y="6631"/>
                    <a:pt x="2639" y="6081"/>
                    <a:pt x="2589" y="5524"/>
                  </a:cubicBezTo>
                  <a:cubicBezTo>
                    <a:pt x="2487" y="4208"/>
                    <a:pt x="2266" y="2911"/>
                    <a:pt x="2007" y="1633"/>
                  </a:cubicBezTo>
                  <a:cubicBezTo>
                    <a:pt x="1924" y="1228"/>
                    <a:pt x="1829" y="702"/>
                    <a:pt x="1608" y="348"/>
                  </a:cubicBezTo>
                  <a:cubicBezTo>
                    <a:pt x="1393" y="0"/>
                    <a:pt x="1019" y="6"/>
                    <a:pt x="665" y="222"/>
                  </a:cubicBezTo>
                  <a:cubicBezTo>
                    <a:pt x="1" y="608"/>
                    <a:pt x="425" y="3860"/>
                    <a:pt x="475" y="4467"/>
                  </a:cubicBezTo>
                  <a:cubicBezTo>
                    <a:pt x="621" y="6081"/>
                    <a:pt x="779" y="8118"/>
                    <a:pt x="1019" y="9707"/>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445" name="Google Shape;445;p43"/>
          <p:cNvGrpSpPr/>
          <p:nvPr/>
        </p:nvGrpSpPr>
        <p:grpSpPr>
          <a:xfrm rot="-318098">
            <a:off x="5584014" y="3160572"/>
            <a:ext cx="352280" cy="585603"/>
            <a:chOff x="5531525" y="3330600"/>
            <a:chExt cx="381151" cy="633595"/>
          </a:xfrm>
        </p:grpSpPr>
        <p:sp>
          <p:nvSpPr>
            <p:cNvPr id="446" name="Google Shape;446;p43"/>
            <p:cNvSpPr/>
            <p:nvPr/>
          </p:nvSpPr>
          <p:spPr>
            <a:xfrm>
              <a:off x="5531917" y="3330731"/>
              <a:ext cx="380563" cy="631404"/>
            </a:xfrm>
            <a:custGeom>
              <a:avLst/>
              <a:gdLst/>
              <a:ahLst/>
              <a:cxnLst/>
              <a:rect l="l" t="t" r="r" b="b"/>
              <a:pathLst>
                <a:path w="11638" h="19309" extrusionOk="0">
                  <a:moveTo>
                    <a:pt x="4539" y="1"/>
                  </a:moveTo>
                  <a:cubicBezTo>
                    <a:pt x="4324" y="1"/>
                    <a:pt x="4140" y="97"/>
                    <a:pt x="4031" y="325"/>
                  </a:cubicBezTo>
                  <a:cubicBezTo>
                    <a:pt x="3861" y="699"/>
                    <a:pt x="3835" y="1224"/>
                    <a:pt x="3804" y="1622"/>
                  </a:cubicBezTo>
                  <a:cubicBezTo>
                    <a:pt x="3702" y="2913"/>
                    <a:pt x="3645" y="4204"/>
                    <a:pt x="3702" y="5495"/>
                  </a:cubicBezTo>
                  <a:cubicBezTo>
                    <a:pt x="3728" y="6045"/>
                    <a:pt x="3709" y="6590"/>
                    <a:pt x="3715" y="7140"/>
                  </a:cubicBezTo>
                  <a:cubicBezTo>
                    <a:pt x="3728" y="7463"/>
                    <a:pt x="3759" y="7811"/>
                    <a:pt x="3772" y="8108"/>
                  </a:cubicBezTo>
                  <a:cubicBezTo>
                    <a:pt x="3772" y="8108"/>
                    <a:pt x="2684" y="4261"/>
                    <a:pt x="2348" y="3090"/>
                  </a:cubicBezTo>
                  <a:cubicBezTo>
                    <a:pt x="2165" y="2439"/>
                    <a:pt x="1956" y="1781"/>
                    <a:pt x="1747" y="1148"/>
                  </a:cubicBezTo>
                  <a:cubicBezTo>
                    <a:pt x="1539" y="503"/>
                    <a:pt x="1188" y="318"/>
                    <a:pt x="880" y="318"/>
                  </a:cubicBezTo>
                  <a:cubicBezTo>
                    <a:pt x="627" y="318"/>
                    <a:pt x="402" y="443"/>
                    <a:pt x="311" y="540"/>
                  </a:cubicBezTo>
                  <a:cubicBezTo>
                    <a:pt x="1" y="851"/>
                    <a:pt x="89" y="1300"/>
                    <a:pt x="102" y="1711"/>
                  </a:cubicBezTo>
                  <a:cubicBezTo>
                    <a:pt x="165" y="2970"/>
                    <a:pt x="425" y="4267"/>
                    <a:pt x="665" y="5508"/>
                  </a:cubicBezTo>
                  <a:cubicBezTo>
                    <a:pt x="861" y="6545"/>
                    <a:pt x="1070" y="7602"/>
                    <a:pt x="1298" y="8627"/>
                  </a:cubicBezTo>
                  <a:lnTo>
                    <a:pt x="1311" y="8640"/>
                  </a:lnTo>
                  <a:cubicBezTo>
                    <a:pt x="1190" y="8798"/>
                    <a:pt x="1083" y="8975"/>
                    <a:pt x="988" y="9152"/>
                  </a:cubicBezTo>
                  <a:cubicBezTo>
                    <a:pt x="811" y="9494"/>
                    <a:pt x="596" y="9842"/>
                    <a:pt x="437" y="10196"/>
                  </a:cubicBezTo>
                  <a:cubicBezTo>
                    <a:pt x="229" y="10684"/>
                    <a:pt x="96" y="11126"/>
                    <a:pt x="89" y="11664"/>
                  </a:cubicBezTo>
                  <a:cubicBezTo>
                    <a:pt x="83" y="12538"/>
                    <a:pt x="203" y="13360"/>
                    <a:pt x="444" y="14208"/>
                  </a:cubicBezTo>
                  <a:cubicBezTo>
                    <a:pt x="672" y="15024"/>
                    <a:pt x="1039" y="15777"/>
                    <a:pt x="1519" y="16461"/>
                  </a:cubicBezTo>
                  <a:cubicBezTo>
                    <a:pt x="1640" y="16631"/>
                    <a:pt x="1924" y="17074"/>
                    <a:pt x="2070" y="17112"/>
                  </a:cubicBezTo>
                  <a:lnTo>
                    <a:pt x="1836" y="19308"/>
                  </a:lnTo>
                  <a:lnTo>
                    <a:pt x="6746" y="19308"/>
                  </a:lnTo>
                  <a:lnTo>
                    <a:pt x="6626" y="17220"/>
                  </a:lnTo>
                  <a:cubicBezTo>
                    <a:pt x="6803" y="16979"/>
                    <a:pt x="7119" y="16796"/>
                    <a:pt x="7334" y="16575"/>
                  </a:cubicBezTo>
                  <a:cubicBezTo>
                    <a:pt x="7651" y="16252"/>
                    <a:pt x="7917" y="15765"/>
                    <a:pt x="8113" y="15353"/>
                  </a:cubicBezTo>
                  <a:cubicBezTo>
                    <a:pt x="8524" y="14512"/>
                    <a:pt x="8783" y="13613"/>
                    <a:pt x="8828" y="12677"/>
                  </a:cubicBezTo>
                  <a:lnTo>
                    <a:pt x="8891" y="11981"/>
                  </a:lnTo>
                  <a:cubicBezTo>
                    <a:pt x="8891" y="11544"/>
                    <a:pt x="9093" y="11177"/>
                    <a:pt x="9264" y="10785"/>
                  </a:cubicBezTo>
                  <a:cubicBezTo>
                    <a:pt x="9612" y="10000"/>
                    <a:pt x="9967" y="9235"/>
                    <a:pt x="10289" y="8444"/>
                  </a:cubicBezTo>
                  <a:cubicBezTo>
                    <a:pt x="10568" y="7760"/>
                    <a:pt x="10897" y="7108"/>
                    <a:pt x="11194" y="6425"/>
                  </a:cubicBezTo>
                  <a:cubicBezTo>
                    <a:pt x="11365" y="6020"/>
                    <a:pt x="11637" y="5514"/>
                    <a:pt x="11530" y="5071"/>
                  </a:cubicBezTo>
                  <a:cubicBezTo>
                    <a:pt x="11490" y="4832"/>
                    <a:pt x="11286" y="4712"/>
                    <a:pt x="11043" y="4712"/>
                  </a:cubicBezTo>
                  <a:cubicBezTo>
                    <a:pt x="10784" y="4712"/>
                    <a:pt x="10479" y="4848"/>
                    <a:pt x="10277" y="5122"/>
                  </a:cubicBezTo>
                  <a:cubicBezTo>
                    <a:pt x="10093" y="5362"/>
                    <a:pt x="9897" y="5697"/>
                    <a:pt x="9745" y="5963"/>
                  </a:cubicBezTo>
                  <a:cubicBezTo>
                    <a:pt x="9530" y="6318"/>
                    <a:pt x="9302" y="6666"/>
                    <a:pt x="9100" y="7020"/>
                  </a:cubicBezTo>
                  <a:cubicBezTo>
                    <a:pt x="8923" y="7330"/>
                    <a:pt x="8739" y="7627"/>
                    <a:pt x="8562" y="7931"/>
                  </a:cubicBezTo>
                  <a:cubicBezTo>
                    <a:pt x="8391" y="8209"/>
                    <a:pt x="8100" y="8754"/>
                    <a:pt x="7879" y="9133"/>
                  </a:cubicBezTo>
                  <a:cubicBezTo>
                    <a:pt x="7929" y="8823"/>
                    <a:pt x="8815" y="4641"/>
                    <a:pt x="8992" y="3571"/>
                  </a:cubicBezTo>
                  <a:cubicBezTo>
                    <a:pt x="9112" y="2888"/>
                    <a:pt x="9619" y="1211"/>
                    <a:pt x="8625" y="977"/>
                  </a:cubicBezTo>
                  <a:cubicBezTo>
                    <a:pt x="8573" y="965"/>
                    <a:pt x="8522" y="959"/>
                    <a:pt x="8473" y="959"/>
                  </a:cubicBezTo>
                  <a:cubicBezTo>
                    <a:pt x="7821" y="959"/>
                    <a:pt x="7486" y="1997"/>
                    <a:pt x="7315" y="2521"/>
                  </a:cubicBezTo>
                  <a:cubicBezTo>
                    <a:pt x="7031" y="3426"/>
                    <a:pt x="6733" y="4369"/>
                    <a:pt x="6531" y="5292"/>
                  </a:cubicBezTo>
                  <a:cubicBezTo>
                    <a:pt x="6430" y="5792"/>
                    <a:pt x="5803" y="7678"/>
                    <a:pt x="5740" y="8070"/>
                  </a:cubicBezTo>
                  <a:cubicBezTo>
                    <a:pt x="5734" y="6779"/>
                    <a:pt x="5670" y="5387"/>
                    <a:pt x="5632" y="4210"/>
                  </a:cubicBezTo>
                  <a:cubicBezTo>
                    <a:pt x="5613" y="3609"/>
                    <a:pt x="5632" y="389"/>
                    <a:pt x="4936" y="91"/>
                  </a:cubicBezTo>
                  <a:cubicBezTo>
                    <a:pt x="4799" y="33"/>
                    <a:pt x="4664" y="1"/>
                    <a:pt x="4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7" name="Google Shape;447;p43"/>
            <p:cNvSpPr/>
            <p:nvPr/>
          </p:nvSpPr>
          <p:spPr>
            <a:xfrm>
              <a:off x="5596073" y="3677144"/>
              <a:ext cx="34368" cy="41627"/>
            </a:xfrm>
            <a:custGeom>
              <a:avLst/>
              <a:gdLst/>
              <a:ahLst/>
              <a:cxnLst/>
              <a:rect l="l" t="t" r="r" b="b"/>
              <a:pathLst>
                <a:path w="1051" h="1273" fill="none" extrusionOk="0">
                  <a:moveTo>
                    <a:pt x="0" y="1273"/>
                  </a:moveTo>
                  <a:cubicBezTo>
                    <a:pt x="291" y="1241"/>
                    <a:pt x="601" y="849"/>
                    <a:pt x="747" y="615"/>
                  </a:cubicBezTo>
                  <a:cubicBezTo>
                    <a:pt x="893" y="374"/>
                    <a:pt x="956" y="260"/>
                    <a:pt x="1051"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8" name="Google Shape;448;p43"/>
            <p:cNvSpPr/>
            <p:nvPr/>
          </p:nvSpPr>
          <p:spPr>
            <a:xfrm>
              <a:off x="5531525" y="3330600"/>
              <a:ext cx="381151" cy="633595"/>
            </a:xfrm>
            <a:custGeom>
              <a:avLst/>
              <a:gdLst/>
              <a:ahLst/>
              <a:cxnLst/>
              <a:rect l="l" t="t" r="r" b="b"/>
              <a:pathLst>
                <a:path w="11656" h="19376" fill="none" extrusionOk="0">
                  <a:moveTo>
                    <a:pt x="2436" y="10029"/>
                  </a:moveTo>
                  <a:cubicBezTo>
                    <a:pt x="2607" y="10308"/>
                    <a:pt x="2867" y="10491"/>
                    <a:pt x="3018" y="10593"/>
                  </a:cubicBezTo>
                  <a:cubicBezTo>
                    <a:pt x="3234" y="10745"/>
                    <a:pt x="3512" y="10820"/>
                    <a:pt x="3771" y="10884"/>
                  </a:cubicBezTo>
                  <a:cubicBezTo>
                    <a:pt x="4278" y="11010"/>
                    <a:pt x="5429" y="10947"/>
                    <a:pt x="5606" y="10308"/>
                  </a:cubicBezTo>
                  <a:cubicBezTo>
                    <a:pt x="5708" y="9928"/>
                    <a:pt x="5423" y="9498"/>
                    <a:pt x="5125" y="9295"/>
                  </a:cubicBezTo>
                  <a:cubicBezTo>
                    <a:pt x="4524" y="8884"/>
                    <a:pt x="3841" y="8650"/>
                    <a:pt x="3177" y="8365"/>
                  </a:cubicBezTo>
                  <a:cubicBezTo>
                    <a:pt x="2689" y="8163"/>
                    <a:pt x="2126" y="7979"/>
                    <a:pt x="1664" y="8353"/>
                  </a:cubicBezTo>
                  <a:cubicBezTo>
                    <a:pt x="1380" y="8580"/>
                    <a:pt x="1177" y="8897"/>
                    <a:pt x="1013" y="9220"/>
                  </a:cubicBezTo>
                  <a:cubicBezTo>
                    <a:pt x="829" y="9561"/>
                    <a:pt x="614" y="9909"/>
                    <a:pt x="456" y="10264"/>
                  </a:cubicBezTo>
                  <a:cubicBezTo>
                    <a:pt x="253" y="10751"/>
                    <a:pt x="114" y="11194"/>
                    <a:pt x="108" y="11732"/>
                  </a:cubicBezTo>
                  <a:cubicBezTo>
                    <a:pt x="101" y="12605"/>
                    <a:pt x="228" y="13427"/>
                    <a:pt x="462" y="14275"/>
                  </a:cubicBezTo>
                  <a:cubicBezTo>
                    <a:pt x="696" y="15092"/>
                    <a:pt x="1057" y="15845"/>
                    <a:pt x="1538" y="16528"/>
                  </a:cubicBezTo>
                  <a:cubicBezTo>
                    <a:pt x="1658" y="16699"/>
                    <a:pt x="1943" y="17142"/>
                    <a:pt x="2095" y="17180"/>
                  </a:cubicBezTo>
                  <a:lnTo>
                    <a:pt x="1854" y="19375"/>
                  </a:lnTo>
                  <a:lnTo>
                    <a:pt x="6771" y="19375"/>
                  </a:lnTo>
                  <a:lnTo>
                    <a:pt x="6650" y="17287"/>
                  </a:lnTo>
                  <a:cubicBezTo>
                    <a:pt x="6821" y="17047"/>
                    <a:pt x="7138" y="16863"/>
                    <a:pt x="7353" y="16642"/>
                  </a:cubicBezTo>
                  <a:cubicBezTo>
                    <a:pt x="7669" y="16319"/>
                    <a:pt x="7941" y="15832"/>
                    <a:pt x="8137" y="15421"/>
                  </a:cubicBezTo>
                  <a:cubicBezTo>
                    <a:pt x="8549" y="14579"/>
                    <a:pt x="8802" y="13680"/>
                    <a:pt x="8846" y="12744"/>
                  </a:cubicBezTo>
                  <a:lnTo>
                    <a:pt x="8909" y="12048"/>
                  </a:lnTo>
                  <a:cubicBezTo>
                    <a:pt x="8909" y="11611"/>
                    <a:pt x="9118" y="11244"/>
                    <a:pt x="9283" y="10852"/>
                  </a:cubicBezTo>
                  <a:cubicBezTo>
                    <a:pt x="9631" y="10067"/>
                    <a:pt x="9985" y="9302"/>
                    <a:pt x="10314" y="8511"/>
                  </a:cubicBezTo>
                  <a:cubicBezTo>
                    <a:pt x="10586" y="7827"/>
                    <a:pt x="10921" y="7176"/>
                    <a:pt x="11213" y="6492"/>
                  </a:cubicBezTo>
                  <a:cubicBezTo>
                    <a:pt x="11390" y="6087"/>
                    <a:pt x="11655" y="5581"/>
                    <a:pt x="11554" y="5138"/>
                  </a:cubicBezTo>
                  <a:cubicBezTo>
                    <a:pt x="11440" y="4645"/>
                    <a:pt x="10668" y="4657"/>
                    <a:pt x="10270" y="5189"/>
                  </a:cubicBezTo>
                  <a:cubicBezTo>
                    <a:pt x="10093" y="5423"/>
                    <a:pt x="9890" y="5765"/>
                    <a:pt x="9745" y="6024"/>
                  </a:cubicBezTo>
                  <a:cubicBezTo>
                    <a:pt x="9529" y="6385"/>
                    <a:pt x="9302" y="6733"/>
                    <a:pt x="9093" y="7087"/>
                  </a:cubicBezTo>
                  <a:cubicBezTo>
                    <a:pt x="8922" y="7397"/>
                    <a:pt x="8738" y="7695"/>
                    <a:pt x="8555" y="7998"/>
                  </a:cubicBezTo>
                  <a:cubicBezTo>
                    <a:pt x="8390" y="8270"/>
                    <a:pt x="8099" y="8821"/>
                    <a:pt x="7878" y="9201"/>
                  </a:cubicBezTo>
                  <a:cubicBezTo>
                    <a:pt x="7922" y="8891"/>
                    <a:pt x="8808" y="4708"/>
                    <a:pt x="8992" y="3639"/>
                  </a:cubicBezTo>
                  <a:cubicBezTo>
                    <a:pt x="9112" y="2955"/>
                    <a:pt x="9618" y="1278"/>
                    <a:pt x="8618" y="1044"/>
                  </a:cubicBezTo>
                  <a:cubicBezTo>
                    <a:pt x="7865" y="867"/>
                    <a:pt x="7498" y="2025"/>
                    <a:pt x="7315" y="2588"/>
                  </a:cubicBezTo>
                  <a:cubicBezTo>
                    <a:pt x="7030" y="3493"/>
                    <a:pt x="6726" y="4436"/>
                    <a:pt x="6530" y="5360"/>
                  </a:cubicBezTo>
                  <a:cubicBezTo>
                    <a:pt x="6429" y="5860"/>
                    <a:pt x="5803" y="7745"/>
                    <a:pt x="5739" y="8138"/>
                  </a:cubicBezTo>
                  <a:cubicBezTo>
                    <a:pt x="5733" y="6847"/>
                    <a:pt x="5670" y="5455"/>
                    <a:pt x="5632" y="4278"/>
                  </a:cubicBezTo>
                  <a:cubicBezTo>
                    <a:pt x="5613" y="3677"/>
                    <a:pt x="5632" y="456"/>
                    <a:pt x="4936" y="158"/>
                  </a:cubicBezTo>
                  <a:cubicBezTo>
                    <a:pt x="4562" y="0"/>
                    <a:pt x="4195" y="32"/>
                    <a:pt x="4031" y="393"/>
                  </a:cubicBezTo>
                  <a:cubicBezTo>
                    <a:pt x="3860" y="766"/>
                    <a:pt x="3835" y="1291"/>
                    <a:pt x="3803" y="1690"/>
                  </a:cubicBezTo>
                  <a:cubicBezTo>
                    <a:pt x="3702" y="2981"/>
                    <a:pt x="3645" y="4271"/>
                    <a:pt x="3702" y="5562"/>
                  </a:cubicBezTo>
                  <a:cubicBezTo>
                    <a:pt x="3721" y="6113"/>
                    <a:pt x="3708" y="6657"/>
                    <a:pt x="3714" y="7207"/>
                  </a:cubicBezTo>
                  <a:cubicBezTo>
                    <a:pt x="3721" y="7530"/>
                    <a:pt x="3752" y="7878"/>
                    <a:pt x="3771" y="8176"/>
                  </a:cubicBezTo>
                  <a:cubicBezTo>
                    <a:pt x="3771" y="8176"/>
                    <a:pt x="2677" y="4328"/>
                    <a:pt x="2348" y="3158"/>
                  </a:cubicBezTo>
                  <a:cubicBezTo>
                    <a:pt x="2164" y="2506"/>
                    <a:pt x="1949" y="1848"/>
                    <a:pt x="1747" y="1215"/>
                  </a:cubicBezTo>
                  <a:cubicBezTo>
                    <a:pt x="1367" y="38"/>
                    <a:pt x="513" y="393"/>
                    <a:pt x="304" y="608"/>
                  </a:cubicBezTo>
                  <a:cubicBezTo>
                    <a:pt x="0" y="918"/>
                    <a:pt x="82" y="1367"/>
                    <a:pt x="101" y="1778"/>
                  </a:cubicBezTo>
                  <a:cubicBezTo>
                    <a:pt x="165" y="3038"/>
                    <a:pt x="424" y="4335"/>
                    <a:pt x="665" y="5575"/>
                  </a:cubicBezTo>
                  <a:cubicBezTo>
                    <a:pt x="861" y="6613"/>
                    <a:pt x="1063" y="7669"/>
                    <a:pt x="1297" y="869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49" name="Google Shape;449;p43"/>
            <p:cNvSpPr/>
            <p:nvPr/>
          </p:nvSpPr>
          <p:spPr>
            <a:xfrm>
              <a:off x="5680698" y="3722464"/>
              <a:ext cx="36232" cy="116935"/>
            </a:xfrm>
            <a:custGeom>
              <a:avLst/>
              <a:gdLst/>
              <a:ahLst/>
              <a:cxnLst/>
              <a:rect l="l" t="t" r="r" b="b"/>
              <a:pathLst>
                <a:path w="1108" h="3576" fill="none" extrusionOk="0">
                  <a:moveTo>
                    <a:pt x="0" y="1"/>
                  </a:moveTo>
                  <a:cubicBezTo>
                    <a:pt x="361" y="614"/>
                    <a:pt x="785" y="1102"/>
                    <a:pt x="956" y="1804"/>
                  </a:cubicBezTo>
                  <a:cubicBezTo>
                    <a:pt x="1108" y="2399"/>
                    <a:pt x="1057" y="2968"/>
                    <a:pt x="1070" y="357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450" name="Google Shape;450;p43"/>
            <p:cNvSpPr/>
            <p:nvPr/>
          </p:nvSpPr>
          <p:spPr>
            <a:xfrm>
              <a:off x="5689788" y="3613217"/>
              <a:ext cx="114450" cy="60658"/>
            </a:xfrm>
            <a:custGeom>
              <a:avLst/>
              <a:gdLst/>
              <a:ahLst/>
              <a:cxnLst/>
              <a:rect l="l" t="t" r="r" b="b"/>
              <a:pathLst>
                <a:path w="3500" h="1855" fill="none" extrusionOk="0">
                  <a:moveTo>
                    <a:pt x="1" y="1"/>
                  </a:moveTo>
                  <a:cubicBezTo>
                    <a:pt x="203" y="64"/>
                    <a:pt x="431" y="64"/>
                    <a:pt x="640" y="108"/>
                  </a:cubicBezTo>
                  <a:cubicBezTo>
                    <a:pt x="925" y="159"/>
                    <a:pt x="1184" y="216"/>
                    <a:pt x="1469" y="317"/>
                  </a:cubicBezTo>
                  <a:cubicBezTo>
                    <a:pt x="2228" y="589"/>
                    <a:pt x="3076" y="1159"/>
                    <a:pt x="3500" y="185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solidFill>
                  <a:srgbClr val="C00000"/>
                </a:solidFill>
                <a:latin typeface="Times New Roman" panose="02020603050405020304" pitchFamily="18" charset="0"/>
                <a:cs typeface="Times New Roman" panose="02020603050405020304" pitchFamily="18" charset="0"/>
              </a:endParaRPr>
            </a:p>
          </p:txBody>
        </p:sp>
      </p:grpSp>
      <p:grpSp>
        <p:nvGrpSpPr>
          <p:cNvPr id="451" name="Google Shape;451;p43"/>
          <p:cNvGrpSpPr/>
          <p:nvPr/>
        </p:nvGrpSpPr>
        <p:grpSpPr>
          <a:xfrm rot="-640501">
            <a:off x="709775" y="354239"/>
            <a:ext cx="580055" cy="710418"/>
            <a:chOff x="5371382" y="900449"/>
            <a:chExt cx="581115" cy="711717"/>
          </a:xfrm>
        </p:grpSpPr>
        <p:sp>
          <p:nvSpPr>
            <p:cNvPr id="452" name="Google Shape;452;p43"/>
            <p:cNvSpPr/>
            <p:nvPr/>
          </p:nvSpPr>
          <p:spPr>
            <a:xfrm>
              <a:off x="5371383" y="900450"/>
              <a:ext cx="581115" cy="711707"/>
            </a:xfrm>
            <a:custGeom>
              <a:avLst/>
              <a:gdLst/>
              <a:ahLst/>
              <a:cxnLst/>
              <a:rect l="l" t="t" r="r" b="b"/>
              <a:pathLst>
                <a:path w="17029" h="20862" extrusionOk="0">
                  <a:moveTo>
                    <a:pt x="13100" y="1"/>
                  </a:moveTo>
                  <a:cubicBezTo>
                    <a:pt x="13054" y="1"/>
                    <a:pt x="13003" y="4"/>
                    <a:pt x="12947" y="10"/>
                  </a:cubicBezTo>
                  <a:cubicBezTo>
                    <a:pt x="10834" y="283"/>
                    <a:pt x="8777" y="877"/>
                    <a:pt x="6689" y="1276"/>
                  </a:cubicBezTo>
                  <a:cubicBezTo>
                    <a:pt x="5158" y="1592"/>
                    <a:pt x="3646" y="1985"/>
                    <a:pt x="2114" y="2320"/>
                  </a:cubicBezTo>
                  <a:cubicBezTo>
                    <a:pt x="1956" y="2377"/>
                    <a:pt x="1779" y="2415"/>
                    <a:pt x="1640" y="2510"/>
                  </a:cubicBezTo>
                  <a:cubicBezTo>
                    <a:pt x="1621" y="2504"/>
                    <a:pt x="1596" y="2497"/>
                    <a:pt x="1577" y="2497"/>
                  </a:cubicBezTo>
                  <a:cubicBezTo>
                    <a:pt x="1437" y="2523"/>
                    <a:pt x="1431" y="2542"/>
                    <a:pt x="1330" y="2630"/>
                  </a:cubicBezTo>
                  <a:cubicBezTo>
                    <a:pt x="1153" y="2807"/>
                    <a:pt x="1051" y="3029"/>
                    <a:pt x="950" y="3250"/>
                  </a:cubicBezTo>
                  <a:cubicBezTo>
                    <a:pt x="786" y="3573"/>
                    <a:pt x="608" y="4136"/>
                    <a:pt x="438" y="4528"/>
                  </a:cubicBezTo>
                  <a:cubicBezTo>
                    <a:pt x="336" y="4769"/>
                    <a:pt x="159" y="5098"/>
                    <a:pt x="147" y="5161"/>
                  </a:cubicBezTo>
                  <a:cubicBezTo>
                    <a:pt x="33" y="5433"/>
                    <a:pt x="1" y="5515"/>
                    <a:pt x="45" y="5844"/>
                  </a:cubicBezTo>
                  <a:cubicBezTo>
                    <a:pt x="71" y="6034"/>
                    <a:pt x="102" y="6180"/>
                    <a:pt x="147" y="6306"/>
                  </a:cubicBezTo>
                  <a:cubicBezTo>
                    <a:pt x="134" y="6332"/>
                    <a:pt x="134" y="6357"/>
                    <a:pt x="147" y="6389"/>
                  </a:cubicBezTo>
                  <a:cubicBezTo>
                    <a:pt x="672" y="9451"/>
                    <a:pt x="1418" y="12469"/>
                    <a:pt x="2102" y="15500"/>
                  </a:cubicBezTo>
                  <a:cubicBezTo>
                    <a:pt x="2279" y="16304"/>
                    <a:pt x="2475" y="17108"/>
                    <a:pt x="2608" y="17911"/>
                  </a:cubicBezTo>
                  <a:cubicBezTo>
                    <a:pt x="2760" y="18721"/>
                    <a:pt x="2886" y="19544"/>
                    <a:pt x="3203" y="20309"/>
                  </a:cubicBezTo>
                  <a:cubicBezTo>
                    <a:pt x="3290" y="20467"/>
                    <a:pt x="3286" y="20468"/>
                    <a:pt x="3369" y="20586"/>
                  </a:cubicBezTo>
                  <a:lnTo>
                    <a:pt x="3369" y="20586"/>
                  </a:lnTo>
                  <a:cubicBezTo>
                    <a:pt x="3368" y="20586"/>
                    <a:pt x="3368" y="20586"/>
                    <a:pt x="3367" y="20586"/>
                  </a:cubicBezTo>
                  <a:cubicBezTo>
                    <a:pt x="3366" y="20586"/>
                    <a:pt x="3366" y="20588"/>
                    <a:pt x="3367" y="20594"/>
                  </a:cubicBezTo>
                  <a:cubicBezTo>
                    <a:pt x="3412" y="20657"/>
                    <a:pt x="3456" y="20721"/>
                    <a:pt x="3525" y="20759"/>
                  </a:cubicBezTo>
                  <a:cubicBezTo>
                    <a:pt x="3557" y="20778"/>
                    <a:pt x="3582" y="20784"/>
                    <a:pt x="3614" y="20784"/>
                  </a:cubicBezTo>
                  <a:cubicBezTo>
                    <a:pt x="3745" y="20840"/>
                    <a:pt x="3881" y="20862"/>
                    <a:pt x="4018" y="20862"/>
                  </a:cubicBezTo>
                  <a:cubicBezTo>
                    <a:pt x="4330" y="20862"/>
                    <a:pt x="4650" y="20749"/>
                    <a:pt x="4949" y="20670"/>
                  </a:cubicBezTo>
                  <a:cubicBezTo>
                    <a:pt x="6645" y="20227"/>
                    <a:pt x="8334" y="19803"/>
                    <a:pt x="10030" y="19354"/>
                  </a:cubicBezTo>
                  <a:cubicBezTo>
                    <a:pt x="11081" y="19075"/>
                    <a:pt x="12169" y="18898"/>
                    <a:pt x="13232" y="18708"/>
                  </a:cubicBezTo>
                  <a:cubicBezTo>
                    <a:pt x="13650" y="18639"/>
                    <a:pt x="14080" y="18563"/>
                    <a:pt x="14491" y="18455"/>
                  </a:cubicBezTo>
                  <a:cubicBezTo>
                    <a:pt x="14959" y="18341"/>
                    <a:pt x="15510" y="18164"/>
                    <a:pt x="15434" y="17582"/>
                  </a:cubicBezTo>
                  <a:cubicBezTo>
                    <a:pt x="15434" y="17582"/>
                    <a:pt x="15434" y="17563"/>
                    <a:pt x="15421" y="17538"/>
                  </a:cubicBezTo>
                  <a:cubicBezTo>
                    <a:pt x="15409" y="17405"/>
                    <a:pt x="15421" y="17494"/>
                    <a:pt x="15390" y="17348"/>
                  </a:cubicBezTo>
                  <a:cubicBezTo>
                    <a:pt x="15383" y="17316"/>
                    <a:pt x="15377" y="17285"/>
                    <a:pt x="15371" y="17266"/>
                  </a:cubicBezTo>
                  <a:cubicBezTo>
                    <a:pt x="15371" y="17247"/>
                    <a:pt x="15339" y="17158"/>
                    <a:pt x="15333" y="17114"/>
                  </a:cubicBezTo>
                  <a:cubicBezTo>
                    <a:pt x="15333" y="17095"/>
                    <a:pt x="15320" y="17089"/>
                    <a:pt x="15320" y="17076"/>
                  </a:cubicBezTo>
                  <a:cubicBezTo>
                    <a:pt x="15567" y="16614"/>
                    <a:pt x="15820" y="16177"/>
                    <a:pt x="16124" y="15861"/>
                  </a:cubicBezTo>
                  <a:cubicBezTo>
                    <a:pt x="16326" y="15633"/>
                    <a:pt x="16459" y="15589"/>
                    <a:pt x="16725" y="15399"/>
                  </a:cubicBezTo>
                  <a:cubicBezTo>
                    <a:pt x="16731" y="15386"/>
                    <a:pt x="16731" y="15380"/>
                    <a:pt x="16737" y="15374"/>
                  </a:cubicBezTo>
                  <a:cubicBezTo>
                    <a:pt x="16801" y="15355"/>
                    <a:pt x="16858" y="15342"/>
                    <a:pt x="16896" y="15285"/>
                  </a:cubicBezTo>
                  <a:lnTo>
                    <a:pt x="16896" y="15279"/>
                  </a:lnTo>
                  <a:cubicBezTo>
                    <a:pt x="16921" y="15260"/>
                    <a:pt x="16946" y="15241"/>
                    <a:pt x="16959" y="15216"/>
                  </a:cubicBezTo>
                  <a:cubicBezTo>
                    <a:pt x="17028" y="15121"/>
                    <a:pt x="16984" y="14994"/>
                    <a:pt x="16965" y="14893"/>
                  </a:cubicBezTo>
                  <a:cubicBezTo>
                    <a:pt x="16915" y="14659"/>
                    <a:pt x="16858" y="14437"/>
                    <a:pt x="16801" y="14210"/>
                  </a:cubicBezTo>
                  <a:cubicBezTo>
                    <a:pt x="15833" y="10445"/>
                    <a:pt x="15080" y="6623"/>
                    <a:pt x="14143" y="2852"/>
                  </a:cubicBezTo>
                  <a:cubicBezTo>
                    <a:pt x="13979" y="2156"/>
                    <a:pt x="13795" y="1459"/>
                    <a:pt x="13668" y="751"/>
                  </a:cubicBezTo>
                  <a:cubicBezTo>
                    <a:pt x="13600" y="303"/>
                    <a:pt x="13557" y="1"/>
                    <a:pt x="13100" y="1"/>
                  </a:cubicBezTo>
                  <a:close/>
                </a:path>
              </a:pathLst>
            </a:custGeom>
            <a:solidFill>
              <a:schemeClr val="lt1"/>
            </a:solidFill>
            <a:ln w="76200" cap="flat" cmpd="sng">
              <a:solidFill>
                <a:schemeClr val="lt1"/>
              </a:solidFill>
              <a:prstDash val="solid"/>
              <a:round/>
              <a:headEnd type="none" w="sm" len="sm"/>
              <a:tailEnd type="none" w="sm" len="sm"/>
            </a:ln>
            <a:effectLst>
              <a:outerShdw dist="381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43"/>
            <p:cNvGrpSpPr/>
            <p:nvPr/>
          </p:nvGrpSpPr>
          <p:grpSpPr>
            <a:xfrm>
              <a:off x="5371382" y="900449"/>
              <a:ext cx="580639" cy="711717"/>
              <a:chOff x="11079963" y="2073771"/>
              <a:chExt cx="370991" cy="454713"/>
            </a:xfrm>
          </p:grpSpPr>
          <p:sp>
            <p:nvSpPr>
              <p:cNvPr id="454" name="Google Shape;454;p43"/>
              <p:cNvSpPr/>
              <p:nvPr/>
            </p:nvSpPr>
            <p:spPr>
              <a:xfrm>
                <a:off x="11170752" y="2413251"/>
                <a:ext cx="258272" cy="95473"/>
              </a:xfrm>
              <a:custGeom>
                <a:avLst/>
                <a:gdLst/>
                <a:ahLst/>
                <a:cxnLst/>
                <a:rect l="l" t="t" r="r" b="b"/>
                <a:pathLst>
                  <a:path w="11846" h="4379" extrusionOk="0">
                    <a:moveTo>
                      <a:pt x="11846" y="0"/>
                    </a:moveTo>
                    <a:cubicBezTo>
                      <a:pt x="11770" y="19"/>
                      <a:pt x="11681" y="38"/>
                      <a:pt x="11599" y="63"/>
                    </a:cubicBezTo>
                    <a:cubicBezTo>
                      <a:pt x="9568" y="589"/>
                      <a:pt x="7543" y="1057"/>
                      <a:pt x="5512" y="1506"/>
                    </a:cubicBezTo>
                    <a:cubicBezTo>
                      <a:pt x="4569" y="1715"/>
                      <a:pt x="3626" y="1917"/>
                      <a:pt x="2690" y="2120"/>
                    </a:cubicBezTo>
                    <a:cubicBezTo>
                      <a:pt x="2247" y="2221"/>
                      <a:pt x="1690" y="2329"/>
                      <a:pt x="1487" y="2442"/>
                    </a:cubicBezTo>
                    <a:cubicBezTo>
                      <a:pt x="1184" y="2607"/>
                      <a:pt x="1051" y="2727"/>
                      <a:pt x="823" y="3012"/>
                    </a:cubicBezTo>
                    <a:cubicBezTo>
                      <a:pt x="798" y="3044"/>
                      <a:pt x="766" y="3088"/>
                      <a:pt x="760" y="3088"/>
                    </a:cubicBezTo>
                    <a:cubicBezTo>
                      <a:pt x="747" y="3101"/>
                      <a:pt x="741" y="3107"/>
                      <a:pt x="741" y="3120"/>
                    </a:cubicBezTo>
                    <a:lnTo>
                      <a:pt x="747" y="3113"/>
                    </a:lnTo>
                    <a:lnTo>
                      <a:pt x="747" y="3113"/>
                    </a:lnTo>
                    <a:cubicBezTo>
                      <a:pt x="456" y="3512"/>
                      <a:pt x="222" y="3942"/>
                      <a:pt x="1" y="4379"/>
                    </a:cubicBezTo>
                    <a:cubicBezTo>
                      <a:pt x="1247" y="3967"/>
                      <a:pt x="2930" y="3683"/>
                      <a:pt x="4322" y="3335"/>
                    </a:cubicBezTo>
                    <a:cubicBezTo>
                      <a:pt x="5778" y="3012"/>
                      <a:pt x="7246" y="2727"/>
                      <a:pt x="8682" y="2354"/>
                    </a:cubicBezTo>
                    <a:cubicBezTo>
                      <a:pt x="9289" y="2189"/>
                      <a:pt x="9922" y="2088"/>
                      <a:pt x="10536" y="1905"/>
                    </a:cubicBezTo>
                    <a:cubicBezTo>
                      <a:pt x="10574" y="1810"/>
                      <a:pt x="10631" y="1683"/>
                      <a:pt x="10700" y="1557"/>
                    </a:cubicBezTo>
                    <a:lnTo>
                      <a:pt x="10700" y="1557"/>
                    </a:lnTo>
                    <a:cubicBezTo>
                      <a:pt x="9985" y="1721"/>
                      <a:pt x="9283" y="1873"/>
                      <a:pt x="8562" y="1993"/>
                    </a:cubicBezTo>
                    <a:cubicBezTo>
                      <a:pt x="7669" y="2158"/>
                      <a:pt x="6777" y="2348"/>
                      <a:pt x="5891" y="2563"/>
                    </a:cubicBezTo>
                    <a:cubicBezTo>
                      <a:pt x="4683" y="2885"/>
                      <a:pt x="3481" y="3259"/>
                      <a:pt x="2247" y="3512"/>
                    </a:cubicBezTo>
                    <a:cubicBezTo>
                      <a:pt x="2133" y="3531"/>
                      <a:pt x="2025" y="3550"/>
                      <a:pt x="1911" y="3575"/>
                    </a:cubicBezTo>
                    <a:cubicBezTo>
                      <a:pt x="1904" y="3577"/>
                      <a:pt x="1896" y="3578"/>
                      <a:pt x="1887" y="3578"/>
                    </a:cubicBezTo>
                    <a:cubicBezTo>
                      <a:pt x="1848" y="3578"/>
                      <a:pt x="1806" y="3555"/>
                      <a:pt x="1785" y="3518"/>
                    </a:cubicBezTo>
                    <a:cubicBezTo>
                      <a:pt x="1747" y="3455"/>
                      <a:pt x="1785" y="3366"/>
                      <a:pt x="1854" y="3354"/>
                    </a:cubicBezTo>
                    <a:cubicBezTo>
                      <a:pt x="3367" y="3037"/>
                      <a:pt x="4854" y="2575"/>
                      <a:pt x="6366" y="2253"/>
                    </a:cubicBezTo>
                    <a:cubicBezTo>
                      <a:pt x="7410" y="2031"/>
                      <a:pt x="8454" y="1816"/>
                      <a:pt x="9498" y="1588"/>
                    </a:cubicBezTo>
                    <a:cubicBezTo>
                      <a:pt x="9979" y="1474"/>
                      <a:pt x="10447" y="1304"/>
                      <a:pt x="10922" y="1177"/>
                    </a:cubicBezTo>
                    <a:cubicBezTo>
                      <a:pt x="11017" y="1019"/>
                      <a:pt x="11118" y="867"/>
                      <a:pt x="11213" y="740"/>
                    </a:cubicBezTo>
                    <a:cubicBezTo>
                      <a:pt x="11245" y="690"/>
                      <a:pt x="11283" y="645"/>
                      <a:pt x="11314" y="595"/>
                    </a:cubicBezTo>
                    <a:lnTo>
                      <a:pt x="11314" y="595"/>
                    </a:lnTo>
                    <a:cubicBezTo>
                      <a:pt x="11283" y="607"/>
                      <a:pt x="11245" y="620"/>
                      <a:pt x="11213" y="626"/>
                    </a:cubicBezTo>
                    <a:cubicBezTo>
                      <a:pt x="10764" y="766"/>
                      <a:pt x="10302" y="867"/>
                      <a:pt x="9853" y="968"/>
                    </a:cubicBezTo>
                    <a:cubicBezTo>
                      <a:pt x="8403" y="1316"/>
                      <a:pt x="6961" y="1633"/>
                      <a:pt x="5512" y="1993"/>
                    </a:cubicBezTo>
                    <a:cubicBezTo>
                      <a:pt x="4474" y="2234"/>
                      <a:pt x="3455" y="2525"/>
                      <a:pt x="2411" y="2759"/>
                    </a:cubicBezTo>
                    <a:cubicBezTo>
                      <a:pt x="2381" y="2773"/>
                      <a:pt x="2348" y="2779"/>
                      <a:pt x="2317" y="2779"/>
                    </a:cubicBezTo>
                    <a:cubicBezTo>
                      <a:pt x="2221" y="2779"/>
                      <a:pt x="2142" y="2714"/>
                      <a:pt x="2190" y="2594"/>
                    </a:cubicBezTo>
                    <a:cubicBezTo>
                      <a:pt x="2278" y="2487"/>
                      <a:pt x="2449" y="2512"/>
                      <a:pt x="2576" y="2468"/>
                    </a:cubicBezTo>
                    <a:cubicBezTo>
                      <a:pt x="4253" y="2088"/>
                      <a:pt x="5929" y="1658"/>
                      <a:pt x="7613" y="1297"/>
                    </a:cubicBezTo>
                    <a:cubicBezTo>
                      <a:pt x="8967" y="993"/>
                      <a:pt x="10669" y="664"/>
                      <a:pt x="11548" y="222"/>
                    </a:cubicBezTo>
                    <a:cubicBezTo>
                      <a:pt x="11569" y="205"/>
                      <a:pt x="11593" y="199"/>
                      <a:pt x="11616" y="199"/>
                    </a:cubicBezTo>
                    <a:cubicBezTo>
                      <a:pt x="11628" y="199"/>
                      <a:pt x="11639" y="200"/>
                      <a:pt x="11650" y="203"/>
                    </a:cubicBezTo>
                    <a:cubicBezTo>
                      <a:pt x="11713" y="133"/>
                      <a:pt x="11776" y="63"/>
                      <a:pt x="11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3"/>
              <p:cNvSpPr/>
              <p:nvPr/>
            </p:nvSpPr>
            <p:spPr>
              <a:xfrm>
                <a:off x="11088793" y="2082689"/>
                <a:ext cx="353201" cy="439778"/>
              </a:xfrm>
              <a:custGeom>
                <a:avLst/>
                <a:gdLst/>
                <a:ahLst/>
                <a:cxnLst/>
                <a:rect l="l" t="t" r="r" b="b"/>
                <a:pathLst>
                  <a:path w="16200" h="20171" extrusionOk="0">
                    <a:moveTo>
                      <a:pt x="10973" y="1607"/>
                    </a:moveTo>
                    <a:cubicBezTo>
                      <a:pt x="11391" y="1633"/>
                      <a:pt x="11447" y="2209"/>
                      <a:pt x="11530" y="2525"/>
                    </a:cubicBezTo>
                    <a:cubicBezTo>
                      <a:pt x="11650" y="3088"/>
                      <a:pt x="11739" y="3651"/>
                      <a:pt x="11814" y="4214"/>
                    </a:cubicBezTo>
                    <a:cubicBezTo>
                      <a:pt x="11859" y="4486"/>
                      <a:pt x="11897" y="4759"/>
                      <a:pt x="11928" y="5037"/>
                    </a:cubicBezTo>
                    <a:cubicBezTo>
                      <a:pt x="11928" y="5151"/>
                      <a:pt x="11992" y="5277"/>
                      <a:pt x="11935" y="5391"/>
                    </a:cubicBezTo>
                    <a:cubicBezTo>
                      <a:pt x="11903" y="5449"/>
                      <a:pt x="11833" y="5485"/>
                      <a:pt x="11763" y="5485"/>
                    </a:cubicBezTo>
                    <a:cubicBezTo>
                      <a:pt x="11748" y="5485"/>
                      <a:pt x="11734" y="5483"/>
                      <a:pt x="11720" y="5480"/>
                    </a:cubicBezTo>
                    <a:cubicBezTo>
                      <a:pt x="11669" y="5543"/>
                      <a:pt x="11555" y="5562"/>
                      <a:pt x="11454" y="5562"/>
                    </a:cubicBezTo>
                    <a:cubicBezTo>
                      <a:pt x="11201" y="5575"/>
                      <a:pt x="10954" y="5587"/>
                      <a:pt x="10701" y="5619"/>
                    </a:cubicBezTo>
                    <a:cubicBezTo>
                      <a:pt x="9929" y="5701"/>
                      <a:pt x="8809" y="5961"/>
                      <a:pt x="7879" y="6163"/>
                    </a:cubicBezTo>
                    <a:cubicBezTo>
                      <a:pt x="7240" y="6309"/>
                      <a:pt x="6177" y="6587"/>
                      <a:pt x="5848" y="6688"/>
                    </a:cubicBezTo>
                    <a:cubicBezTo>
                      <a:pt x="5533" y="6773"/>
                      <a:pt x="5249" y="6879"/>
                      <a:pt x="5018" y="6879"/>
                    </a:cubicBezTo>
                    <a:cubicBezTo>
                      <a:pt x="4749" y="6879"/>
                      <a:pt x="4553" y="6734"/>
                      <a:pt x="4468" y="6239"/>
                    </a:cubicBezTo>
                    <a:cubicBezTo>
                      <a:pt x="4158" y="5239"/>
                      <a:pt x="3949" y="4214"/>
                      <a:pt x="3646" y="3208"/>
                    </a:cubicBezTo>
                    <a:cubicBezTo>
                      <a:pt x="3607" y="3074"/>
                      <a:pt x="3715" y="2955"/>
                      <a:pt x="3842" y="2955"/>
                    </a:cubicBezTo>
                    <a:cubicBezTo>
                      <a:pt x="3858" y="2955"/>
                      <a:pt x="3875" y="2957"/>
                      <a:pt x="3892" y="2961"/>
                    </a:cubicBezTo>
                    <a:cubicBezTo>
                      <a:pt x="3949" y="2949"/>
                      <a:pt x="4000" y="2936"/>
                      <a:pt x="4051" y="2924"/>
                    </a:cubicBezTo>
                    <a:cubicBezTo>
                      <a:pt x="5006" y="2683"/>
                      <a:pt x="5987" y="2550"/>
                      <a:pt x="6942" y="2329"/>
                    </a:cubicBezTo>
                    <a:cubicBezTo>
                      <a:pt x="8271" y="2031"/>
                      <a:pt x="9625" y="1854"/>
                      <a:pt x="10973" y="1607"/>
                    </a:cubicBezTo>
                    <a:close/>
                    <a:moveTo>
                      <a:pt x="12688" y="1"/>
                    </a:moveTo>
                    <a:cubicBezTo>
                      <a:pt x="12399" y="1"/>
                      <a:pt x="11906" y="95"/>
                      <a:pt x="11473" y="184"/>
                    </a:cubicBezTo>
                    <a:cubicBezTo>
                      <a:pt x="10859" y="291"/>
                      <a:pt x="10239" y="405"/>
                      <a:pt x="9631" y="557"/>
                    </a:cubicBezTo>
                    <a:cubicBezTo>
                      <a:pt x="7385" y="1063"/>
                      <a:pt x="5139" y="1525"/>
                      <a:pt x="2899" y="2063"/>
                    </a:cubicBezTo>
                    <a:cubicBezTo>
                      <a:pt x="2481" y="2145"/>
                      <a:pt x="2057" y="2234"/>
                      <a:pt x="1646" y="2354"/>
                    </a:cubicBezTo>
                    <a:cubicBezTo>
                      <a:pt x="1507" y="2398"/>
                      <a:pt x="1437" y="2430"/>
                      <a:pt x="1380" y="2455"/>
                    </a:cubicBezTo>
                    <a:cubicBezTo>
                      <a:pt x="1399" y="2512"/>
                      <a:pt x="1406" y="2576"/>
                      <a:pt x="1431" y="2632"/>
                    </a:cubicBezTo>
                    <a:cubicBezTo>
                      <a:pt x="1539" y="2999"/>
                      <a:pt x="1614" y="3392"/>
                      <a:pt x="1684" y="3771"/>
                    </a:cubicBezTo>
                    <a:cubicBezTo>
                      <a:pt x="1912" y="4822"/>
                      <a:pt x="2159" y="5872"/>
                      <a:pt x="2393" y="6923"/>
                    </a:cubicBezTo>
                    <a:cubicBezTo>
                      <a:pt x="2690" y="8327"/>
                      <a:pt x="2975" y="9732"/>
                      <a:pt x="3336" y="11118"/>
                    </a:cubicBezTo>
                    <a:cubicBezTo>
                      <a:pt x="3842" y="12902"/>
                      <a:pt x="4418" y="14674"/>
                      <a:pt x="4854" y="16477"/>
                    </a:cubicBezTo>
                    <a:cubicBezTo>
                      <a:pt x="4879" y="16648"/>
                      <a:pt x="4892" y="16661"/>
                      <a:pt x="4879" y="16762"/>
                    </a:cubicBezTo>
                    <a:cubicBezTo>
                      <a:pt x="4873" y="16787"/>
                      <a:pt x="4854" y="16819"/>
                      <a:pt x="4842" y="16838"/>
                    </a:cubicBezTo>
                    <a:cubicBezTo>
                      <a:pt x="4804" y="16872"/>
                      <a:pt x="4755" y="16891"/>
                      <a:pt x="4707" y="16891"/>
                    </a:cubicBezTo>
                    <a:cubicBezTo>
                      <a:pt x="4657" y="16891"/>
                      <a:pt x="4608" y="16870"/>
                      <a:pt x="4576" y="16825"/>
                    </a:cubicBezTo>
                    <a:cubicBezTo>
                      <a:pt x="4562" y="16816"/>
                      <a:pt x="4545" y="16762"/>
                      <a:pt x="4548" y="16762"/>
                    </a:cubicBezTo>
                    <a:lnTo>
                      <a:pt x="4548" y="16762"/>
                    </a:lnTo>
                    <a:cubicBezTo>
                      <a:pt x="4550" y="16762"/>
                      <a:pt x="4554" y="16770"/>
                      <a:pt x="4563" y="16794"/>
                    </a:cubicBezTo>
                    <a:cubicBezTo>
                      <a:pt x="4006" y="14718"/>
                      <a:pt x="3462" y="12630"/>
                      <a:pt x="2950" y="10529"/>
                    </a:cubicBezTo>
                    <a:cubicBezTo>
                      <a:pt x="2393" y="7929"/>
                      <a:pt x="1728" y="5353"/>
                      <a:pt x="1045" y="2778"/>
                    </a:cubicBezTo>
                    <a:cubicBezTo>
                      <a:pt x="767" y="3297"/>
                      <a:pt x="463" y="3790"/>
                      <a:pt x="222" y="4328"/>
                    </a:cubicBezTo>
                    <a:cubicBezTo>
                      <a:pt x="178" y="4417"/>
                      <a:pt x="83" y="4676"/>
                      <a:pt x="39" y="4866"/>
                    </a:cubicBezTo>
                    <a:cubicBezTo>
                      <a:pt x="1" y="5214"/>
                      <a:pt x="45" y="5404"/>
                      <a:pt x="83" y="5670"/>
                    </a:cubicBezTo>
                    <a:cubicBezTo>
                      <a:pt x="102" y="5860"/>
                      <a:pt x="102" y="5954"/>
                      <a:pt x="102" y="6125"/>
                    </a:cubicBezTo>
                    <a:cubicBezTo>
                      <a:pt x="311" y="7030"/>
                      <a:pt x="513" y="7929"/>
                      <a:pt x="697" y="8840"/>
                    </a:cubicBezTo>
                    <a:cubicBezTo>
                      <a:pt x="1045" y="10396"/>
                      <a:pt x="1406" y="11947"/>
                      <a:pt x="1747" y="13503"/>
                    </a:cubicBezTo>
                    <a:cubicBezTo>
                      <a:pt x="2038" y="14800"/>
                      <a:pt x="2374" y="16098"/>
                      <a:pt x="2602" y="17420"/>
                    </a:cubicBezTo>
                    <a:cubicBezTo>
                      <a:pt x="2766" y="18401"/>
                      <a:pt x="3089" y="19856"/>
                      <a:pt x="3329" y="20116"/>
                    </a:cubicBezTo>
                    <a:lnTo>
                      <a:pt x="3348" y="20135"/>
                    </a:lnTo>
                    <a:cubicBezTo>
                      <a:pt x="3434" y="20159"/>
                      <a:pt x="3500" y="20171"/>
                      <a:pt x="3569" y="20171"/>
                    </a:cubicBezTo>
                    <a:cubicBezTo>
                      <a:pt x="3693" y="20171"/>
                      <a:pt x="3827" y="20134"/>
                      <a:pt x="4108" y="20078"/>
                    </a:cubicBezTo>
                    <a:cubicBezTo>
                      <a:pt x="4462" y="19983"/>
                      <a:pt x="4810" y="19888"/>
                      <a:pt x="5164" y="19799"/>
                    </a:cubicBezTo>
                    <a:cubicBezTo>
                      <a:pt x="5171" y="19799"/>
                      <a:pt x="5183" y="19793"/>
                      <a:pt x="5190" y="19793"/>
                    </a:cubicBezTo>
                    <a:cubicBezTo>
                      <a:pt x="5386" y="19749"/>
                      <a:pt x="5576" y="19692"/>
                      <a:pt x="5772" y="19641"/>
                    </a:cubicBezTo>
                    <a:cubicBezTo>
                      <a:pt x="6094" y="19565"/>
                      <a:pt x="6411" y="19483"/>
                      <a:pt x="6740" y="19407"/>
                    </a:cubicBezTo>
                    <a:cubicBezTo>
                      <a:pt x="7936" y="19097"/>
                      <a:pt x="9144" y="18818"/>
                      <a:pt x="10346" y="18534"/>
                    </a:cubicBezTo>
                    <a:cubicBezTo>
                      <a:pt x="11498" y="18243"/>
                      <a:pt x="12840" y="17958"/>
                      <a:pt x="13770" y="17863"/>
                    </a:cubicBezTo>
                    <a:cubicBezTo>
                      <a:pt x="14263" y="17787"/>
                      <a:pt x="14738" y="17648"/>
                      <a:pt x="14687" y="17312"/>
                    </a:cubicBezTo>
                    <a:cubicBezTo>
                      <a:pt x="14687" y="17262"/>
                      <a:pt x="14687" y="17230"/>
                      <a:pt x="14694" y="17199"/>
                    </a:cubicBezTo>
                    <a:lnTo>
                      <a:pt x="14694" y="17199"/>
                    </a:lnTo>
                    <a:cubicBezTo>
                      <a:pt x="14681" y="17224"/>
                      <a:pt x="14675" y="17255"/>
                      <a:pt x="14656" y="17281"/>
                    </a:cubicBezTo>
                    <a:cubicBezTo>
                      <a:pt x="14656" y="17312"/>
                      <a:pt x="14649" y="17344"/>
                      <a:pt x="14630" y="17363"/>
                    </a:cubicBezTo>
                    <a:cubicBezTo>
                      <a:pt x="14554" y="17483"/>
                      <a:pt x="14377" y="17502"/>
                      <a:pt x="14251" y="17540"/>
                    </a:cubicBezTo>
                    <a:cubicBezTo>
                      <a:pt x="13093" y="17743"/>
                      <a:pt x="11992" y="17958"/>
                      <a:pt x="10846" y="18243"/>
                    </a:cubicBezTo>
                    <a:cubicBezTo>
                      <a:pt x="9961" y="18432"/>
                      <a:pt x="9094" y="18692"/>
                      <a:pt x="8208" y="18901"/>
                    </a:cubicBezTo>
                    <a:cubicBezTo>
                      <a:pt x="7442" y="19071"/>
                      <a:pt x="6563" y="19274"/>
                      <a:pt x="5727" y="19470"/>
                    </a:cubicBezTo>
                    <a:cubicBezTo>
                      <a:pt x="5506" y="19527"/>
                      <a:pt x="5291" y="19571"/>
                      <a:pt x="5088" y="19622"/>
                    </a:cubicBezTo>
                    <a:cubicBezTo>
                      <a:pt x="4626" y="19730"/>
                      <a:pt x="4202" y="19831"/>
                      <a:pt x="3823" y="19926"/>
                    </a:cubicBezTo>
                    <a:cubicBezTo>
                      <a:pt x="3766" y="19951"/>
                      <a:pt x="3715" y="19957"/>
                      <a:pt x="3677" y="19957"/>
                    </a:cubicBezTo>
                    <a:cubicBezTo>
                      <a:pt x="3652" y="19975"/>
                      <a:pt x="3623" y="19983"/>
                      <a:pt x="3594" y="19983"/>
                    </a:cubicBezTo>
                    <a:cubicBezTo>
                      <a:pt x="3571" y="19983"/>
                      <a:pt x="3547" y="19978"/>
                      <a:pt x="3525" y="19970"/>
                    </a:cubicBezTo>
                    <a:lnTo>
                      <a:pt x="3519" y="19957"/>
                    </a:lnTo>
                    <a:cubicBezTo>
                      <a:pt x="3462" y="19926"/>
                      <a:pt x="3418" y="19862"/>
                      <a:pt x="3399" y="19799"/>
                    </a:cubicBezTo>
                    <a:cubicBezTo>
                      <a:pt x="3393" y="19780"/>
                      <a:pt x="3386" y="19723"/>
                      <a:pt x="3386" y="19717"/>
                    </a:cubicBezTo>
                    <a:cubicBezTo>
                      <a:pt x="3361" y="19464"/>
                      <a:pt x="3519" y="19230"/>
                      <a:pt x="3620" y="19008"/>
                    </a:cubicBezTo>
                    <a:cubicBezTo>
                      <a:pt x="3987" y="18281"/>
                      <a:pt x="4247" y="17951"/>
                      <a:pt x="4898" y="17471"/>
                    </a:cubicBezTo>
                    <a:cubicBezTo>
                      <a:pt x="4936" y="17439"/>
                      <a:pt x="4974" y="17414"/>
                      <a:pt x="5025" y="17388"/>
                    </a:cubicBezTo>
                    <a:cubicBezTo>
                      <a:pt x="5753" y="16920"/>
                      <a:pt x="6620" y="16869"/>
                      <a:pt x="7626" y="16629"/>
                    </a:cubicBezTo>
                    <a:cubicBezTo>
                      <a:pt x="8758" y="16376"/>
                      <a:pt x="9885" y="16123"/>
                      <a:pt x="11024" y="15876"/>
                    </a:cubicBezTo>
                    <a:cubicBezTo>
                      <a:pt x="11612" y="15743"/>
                      <a:pt x="12207" y="15617"/>
                      <a:pt x="12789" y="15484"/>
                    </a:cubicBezTo>
                    <a:lnTo>
                      <a:pt x="14238" y="15148"/>
                    </a:lnTo>
                    <a:cubicBezTo>
                      <a:pt x="14883" y="15003"/>
                      <a:pt x="15560" y="14908"/>
                      <a:pt x="16199" y="14724"/>
                    </a:cubicBezTo>
                    <a:lnTo>
                      <a:pt x="16199" y="14718"/>
                    </a:lnTo>
                    <a:cubicBezTo>
                      <a:pt x="16149" y="14402"/>
                      <a:pt x="15953" y="13661"/>
                      <a:pt x="15826" y="13168"/>
                    </a:cubicBezTo>
                    <a:cubicBezTo>
                      <a:pt x="15269" y="10991"/>
                      <a:pt x="14807" y="8789"/>
                      <a:pt x="14314" y="6600"/>
                    </a:cubicBezTo>
                    <a:cubicBezTo>
                      <a:pt x="13858" y="4581"/>
                      <a:pt x="13333" y="2582"/>
                      <a:pt x="12909" y="563"/>
                    </a:cubicBezTo>
                    <a:cubicBezTo>
                      <a:pt x="12878" y="392"/>
                      <a:pt x="12852" y="215"/>
                      <a:pt x="12814" y="44"/>
                    </a:cubicBezTo>
                    <a:cubicBezTo>
                      <a:pt x="12814" y="40"/>
                      <a:pt x="12814" y="32"/>
                      <a:pt x="12809" y="25"/>
                    </a:cubicBezTo>
                    <a:lnTo>
                      <a:pt x="12809" y="25"/>
                    </a:lnTo>
                    <a:cubicBezTo>
                      <a:pt x="12810" y="25"/>
                      <a:pt x="12812" y="25"/>
                      <a:pt x="12814" y="25"/>
                    </a:cubicBezTo>
                    <a:cubicBezTo>
                      <a:pt x="12802" y="19"/>
                      <a:pt x="12802" y="13"/>
                      <a:pt x="12802" y="7"/>
                    </a:cubicBezTo>
                    <a:lnTo>
                      <a:pt x="12795" y="7"/>
                    </a:lnTo>
                    <a:cubicBezTo>
                      <a:pt x="12764" y="3"/>
                      <a:pt x="12728" y="1"/>
                      <a:pt x="126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3"/>
              <p:cNvSpPr/>
              <p:nvPr/>
            </p:nvSpPr>
            <p:spPr>
              <a:xfrm>
                <a:off x="11177642" y="2126558"/>
                <a:ext cx="162538" cy="97501"/>
              </a:xfrm>
              <a:custGeom>
                <a:avLst/>
                <a:gdLst/>
                <a:ahLst/>
                <a:cxnLst/>
                <a:rect l="l" t="t" r="r" b="b"/>
                <a:pathLst>
                  <a:path w="7455" h="4472" extrusionOk="0">
                    <a:moveTo>
                      <a:pt x="6854" y="0"/>
                    </a:moveTo>
                    <a:cubicBezTo>
                      <a:pt x="5968" y="190"/>
                      <a:pt x="4474" y="380"/>
                      <a:pt x="3399" y="608"/>
                    </a:cubicBezTo>
                    <a:cubicBezTo>
                      <a:pt x="2279" y="880"/>
                      <a:pt x="1127" y="1032"/>
                      <a:pt x="1" y="1260"/>
                    </a:cubicBezTo>
                    <a:cubicBezTo>
                      <a:pt x="64" y="1449"/>
                      <a:pt x="108" y="1639"/>
                      <a:pt x="159" y="1829"/>
                    </a:cubicBezTo>
                    <a:cubicBezTo>
                      <a:pt x="355" y="2658"/>
                      <a:pt x="672" y="3822"/>
                      <a:pt x="868" y="4455"/>
                    </a:cubicBezTo>
                    <a:cubicBezTo>
                      <a:pt x="868" y="4455"/>
                      <a:pt x="868" y="4461"/>
                      <a:pt x="874" y="4461"/>
                    </a:cubicBezTo>
                    <a:cubicBezTo>
                      <a:pt x="887" y="4461"/>
                      <a:pt x="899" y="4468"/>
                      <a:pt x="906" y="4468"/>
                    </a:cubicBezTo>
                    <a:cubicBezTo>
                      <a:pt x="938" y="4470"/>
                      <a:pt x="968" y="4472"/>
                      <a:pt x="996" y="4472"/>
                    </a:cubicBezTo>
                    <a:cubicBezTo>
                      <a:pt x="1166" y="4472"/>
                      <a:pt x="1290" y="4427"/>
                      <a:pt x="1538" y="4373"/>
                    </a:cubicBezTo>
                    <a:cubicBezTo>
                      <a:pt x="1760" y="4322"/>
                      <a:pt x="1912" y="4290"/>
                      <a:pt x="2310" y="4196"/>
                    </a:cubicBezTo>
                    <a:cubicBezTo>
                      <a:pt x="3709" y="3866"/>
                      <a:pt x="5379" y="3348"/>
                      <a:pt x="6620" y="3215"/>
                    </a:cubicBezTo>
                    <a:cubicBezTo>
                      <a:pt x="6841" y="3177"/>
                      <a:pt x="7069" y="3164"/>
                      <a:pt x="7297" y="3158"/>
                    </a:cubicBezTo>
                    <a:cubicBezTo>
                      <a:pt x="7347" y="3151"/>
                      <a:pt x="7410" y="3151"/>
                      <a:pt x="7455" y="3151"/>
                    </a:cubicBezTo>
                    <a:cubicBezTo>
                      <a:pt x="7385" y="2620"/>
                      <a:pt x="7347" y="2272"/>
                      <a:pt x="7252" y="1702"/>
                    </a:cubicBezTo>
                    <a:cubicBezTo>
                      <a:pt x="7151" y="1139"/>
                      <a:pt x="7075" y="380"/>
                      <a:pt x="68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3"/>
              <p:cNvSpPr/>
              <p:nvPr/>
            </p:nvSpPr>
            <p:spPr>
              <a:xfrm>
                <a:off x="11167286" y="2117727"/>
                <a:ext cx="182967" cy="114856"/>
              </a:xfrm>
              <a:custGeom>
                <a:avLst/>
                <a:gdLst/>
                <a:ahLst/>
                <a:cxnLst/>
                <a:rect l="l" t="t" r="r" b="b"/>
                <a:pathLst>
                  <a:path w="8392" h="5268" extrusionOk="0">
                    <a:moveTo>
                      <a:pt x="7329" y="405"/>
                    </a:moveTo>
                    <a:cubicBezTo>
                      <a:pt x="7544" y="785"/>
                      <a:pt x="7626" y="1544"/>
                      <a:pt x="7727" y="2107"/>
                    </a:cubicBezTo>
                    <a:cubicBezTo>
                      <a:pt x="7816" y="2677"/>
                      <a:pt x="7860" y="3025"/>
                      <a:pt x="7930" y="3556"/>
                    </a:cubicBezTo>
                    <a:cubicBezTo>
                      <a:pt x="7914" y="3553"/>
                      <a:pt x="7898" y="3551"/>
                      <a:pt x="7881" y="3551"/>
                    </a:cubicBezTo>
                    <a:cubicBezTo>
                      <a:pt x="7844" y="3551"/>
                      <a:pt x="7806" y="3558"/>
                      <a:pt x="7772" y="3563"/>
                    </a:cubicBezTo>
                    <a:cubicBezTo>
                      <a:pt x="7544" y="3569"/>
                      <a:pt x="7322" y="3594"/>
                      <a:pt x="7095" y="3620"/>
                    </a:cubicBezTo>
                    <a:cubicBezTo>
                      <a:pt x="5848" y="3753"/>
                      <a:pt x="4184" y="4271"/>
                      <a:pt x="2785" y="4601"/>
                    </a:cubicBezTo>
                    <a:cubicBezTo>
                      <a:pt x="2387" y="4695"/>
                      <a:pt x="2235" y="4727"/>
                      <a:pt x="2013" y="4778"/>
                    </a:cubicBezTo>
                    <a:cubicBezTo>
                      <a:pt x="1765" y="4832"/>
                      <a:pt x="1641" y="4877"/>
                      <a:pt x="1471" y="4877"/>
                    </a:cubicBezTo>
                    <a:cubicBezTo>
                      <a:pt x="1443" y="4877"/>
                      <a:pt x="1413" y="4875"/>
                      <a:pt x="1381" y="4873"/>
                    </a:cubicBezTo>
                    <a:cubicBezTo>
                      <a:pt x="1374" y="4873"/>
                      <a:pt x="1362" y="4866"/>
                      <a:pt x="1349" y="4866"/>
                    </a:cubicBezTo>
                    <a:cubicBezTo>
                      <a:pt x="1349" y="4866"/>
                      <a:pt x="1349" y="4860"/>
                      <a:pt x="1343" y="4860"/>
                    </a:cubicBezTo>
                    <a:cubicBezTo>
                      <a:pt x="1147" y="4227"/>
                      <a:pt x="818" y="3063"/>
                      <a:pt x="628" y="2234"/>
                    </a:cubicBezTo>
                    <a:cubicBezTo>
                      <a:pt x="583" y="2044"/>
                      <a:pt x="527" y="1854"/>
                      <a:pt x="470" y="1665"/>
                    </a:cubicBezTo>
                    <a:cubicBezTo>
                      <a:pt x="1602" y="1437"/>
                      <a:pt x="2747" y="1285"/>
                      <a:pt x="3874" y="1013"/>
                    </a:cubicBezTo>
                    <a:cubicBezTo>
                      <a:pt x="4949" y="785"/>
                      <a:pt x="6449" y="595"/>
                      <a:pt x="7322" y="405"/>
                    </a:cubicBezTo>
                    <a:close/>
                    <a:moveTo>
                      <a:pt x="7360" y="0"/>
                    </a:moveTo>
                    <a:cubicBezTo>
                      <a:pt x="6025" y="247"/>
                      <a:pt x="4665" y="431"/>
                      <a:pt x="3336" y="722"/>
                    </a:cubicBezTo>
                    <a:cubicBezTo>
                      <a:pt x="2380" y="943"/>
                      <a:pt x="1400" y="1076"/>
                      <a:pt x="438" y="1317"/>
                    </a:cubicBezTo>
                    <a:cubicBezTo>
                      <a:pt x="394" y="1329"/>
                      <a:pt x="337" y="1342"/>
                      <a:pt x="292" y="1354"/>
                    </a:cubicBezTo>
                    <a:cubicBezTo>
                      <a:pt x="278" y="1351"/>
                      <a:pt x="264" y="1350"/>
                      <a:pt x="250" y="1350"/>
                    </a:cubicBezTo>
                    <a:cubicBezTo>
                      <a:pt x="123" y="1350"/>
                      <a:pt x="0" y="1470"/>
                      <a:pt x="46" y="1601"/>
                    </a:cubicBezTo>
                    <a:cubicBezTo>
                      <a:pt x="356" y="2595"/>
                      <a:pt x="558" y="3626"/>
                      <a:pt x="875" y="4632"/>
                    </a:cubicBezTo>
                    <a:cubicBezTo>
                      <a:pt x="966" y="5122"/>
                      <a:pt x="1160" y="5268"/>
                      <a:pt x="1424" y="5268"/>
                    </a:cubicBezTo>
                    <a:cubicBezTo>
                      <a:pt x="1652" y="5268"/>
                      <a:pt x="1931" y="5160"/>
                      <a:pt x="2241" y="5069"/>
                    </a:cubicBezTo>
                    <a:cubicBezTo>
                      <a:pt x="2577" y="4968"/>
                      <a:pt x="3633" y="4689"/>
                      <a:pt x="4279" y="4550"/>
                    </a:cubicBezTo>
                    <a:cubicBezTo>
                      <a:pt x="5209" y="4347"/>
                      <a:pt x="6323" y="4094"/>
                      <a:pt x="7101" y="4006"/>
                    </a:cubicBezTo>
                    <a:cubicBezTo>
                      <a:pt x="7348" y="3974"/>
                      <a:pt x="7601" y="3955"/>
                      <a:pt x="7854" y="3949"/>
                    </a:cubicBezTo>
                    <a:cubicBezTo>
                      <a:pt x="7864" y="3949"/>
                      <a:pt x="7874" y="3950"/>
                      <a:pt x="7884" y="3950"/>
                    </a:cubicBezTo>
                    <a:cubicBezTo>
                      <a:pt x="7977" y="3950"/>
                      <a:pt x="8074" y="3923"/>
                      <a:pt x="8120" y="3860"/>
                    </a:cubicBezTo>
                    <a:cubicBezTo>
                      <a:pt x="8137" y="3866"/>
                      <a:pt x="8155" y="3868"/>
                      <a:pt x="8173" y="3868"/>
                    </a:cubicBezTo>
                    <a:cubicBezTo>
                      <a:pt x="8239" y="3868"/>
                      <a:pt x="8305" y="3833"/>
                      <a:pt x="8335" y="3778"/>
                    </a:cubicBezTo>
                    <a:cubicBezTo>
                      <a:pt x="8392" y="3664"/>
                      <a:pt x="8335" y="3537"/>
                      <a:pt x="8328" y="3417"/>
                    </a:cubicBezTo>
                    <a:cubicBezTo>
                      <a:pt x="8278" y="3152"/>
                      <a:pt x="8246" y="2879"/>
                      <a:pt x="8208" y="2607"/>
                    </a:cubicBezTo>
                    <a:cubicBezTo>
                      <a:pt x="8120" y="2044"/>
                      <a:pt x="8044" y="1475"/>
                      <a:pt x="7923" y="918"/>
                    </a:cubicBezTo>
                    <a:cubicBezTo>
                      <a:pt x="7835" y="602"/>
                      <a:pt x="7772" y="19"/>
                      <a:pt x="7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3"/>
              <p:cNvSpPr/>
              <p:nvPr/>
            </p:nvSpPr>
            <p:spPr>
              <a:xfrm>
                <a:off x="11079963" y="2073771"/>
                <a:ext cx="370991" cy="454713"/>
              </a:xfrm>
              <a:custGeom>
                <a:avLst/>
                <a:gdLst/>
                <a:ahLst/>
                <a:cxnLst/>
                <a:rect l="l" t="t" r="r" b="b"/>
                <a:pathLst>
                  <a:path w="17016" h="20856" extrusionOk="0">
                    <a:moveTo>
                      <a:pt x="13188" y="390"/>
                    </a:moveTo>
                    <a:cubicBezTo>
                      <a:pt x="13188" y="395"/>
                      <a:pt x="13188" y="396"/>
                      <a:pt x="13190" y="399"/>
                    </a:cubicBezTo>
                    <a:lnTo>
                      <a:pt x="13190" y="399"/>
                    </a:lnTo>
                    <a:cubicBezTo>
                      <a:pt x="13189" y="395"/>
                      <a:pt x="13188" y="393"/>
                      <a:pt x="13188" y="390"/>
                    </a:cubicBezTo>
                    <a:close/>
                    <a:moveTo>
                      <a:pt x="4898" y="18691"/>
                    </a:moveTo>
                    <a:cubicBezTo>
                      <a:pt x="4897" y="18694"/>
                      <a:pt x="4894" y="18698"/>
                      <a:pt x="4892" y="18702"/>
                    </a:cubicBezTo>
                    <a:cubicBezTo>
                      <a:pt x="4897" y="18702"/>
                      <a:pt x="4898" y="18694"/>
                      <a:pt x="4898" y="18691"/>
                    </a:cubicBezTo>
                    <a:close/>
                    <a:moveTo>
                      <a:pt x="15978" y="15583"/>
                    </a:moveTo>
                    <a:lnTo>
                      <a:pt x="15978" y="15583"/>
                    </a:lnTo>
                    <a:cubicBezTo>
                      <a:pt x="15934" y="15646"/>
                      <a:pt x="15858" y="15709"/>
                      <a:pt x="15795" y="15779"/>
                    </a:cubicBezTo>
                    <a:cubicBezTo>
                      <a:pt x="15784" y="15777"/>
                      <a:pt x="15773" y="15775"/>
                      <a:pt x="15761" y="15775"/>
                    </a:cubicBezTo>
                    <a:cubicBezTo>
                      <a:pt x="15738" y="15775"/>
                      <a:pt x="15714" y="15781"/>
                      <a:pt x="15693" y="15798"/>
                    </a:cubicBezTo>
                    <a:cubicBezTo>
                      <a:pt x="14814" y="16241"/>
                      <a:pt x="13118" y="16582"/>
                      <a:pt x="11764" y="16874"/>
                    </a:cubicBezTo>
                    <a:cubicBezTo>
                      <a:pt x="10081" y="17234"/>
                      <a:pt x="8410" y="17664"/>
                      <a:pt x="6727" y="18044"/>
                    </a:cubicBezTo>
                    <a:cubicBezTo>
                      <a:pt x="6601" y="18088"/>
                      <a:pt x="6423" y="18069"/>
                      <a:pt x="6335" y="18171"/>
                    </a:cubicBezTo>
                    <a:cubicBezTo>
                      <a:pt x="6286" y="18287"/>
                      <a:pt x="6364" y="18355"/>
                      <a:pt x="6463" y="18355"/>
                    </a:cubicBezTo>
                    <a:cubicBezTo>
                      <a:pt x="6493" y="18355"/>
                      <a:pt x="6525" y="18349"/>
                      <a:pt x="6556" y="18335"/>
                    </a:cubicBezTo>
                    <a:cubicBezTo>
                      <a:pt x="7600" y="18107"/>
                      <a:pt x="8625" y="17816"/>
                      <a:pt x="9657" y="17570"/>
                    </a:cubicBezTo>
                    <a:cubicBezTo>
                      <a:pt x="11106" y="17222"/>
                      <a:pt x="12555" y="16893"/>
                      <a:pt x="14004" y="16544"/>
                    </a:cubicBezTo>
                    <a:cubicBezTo>
                      <a:pt x="14459" y="16437"/>
                      <a:pt x="14909" y="16336"/>
                      <a:pt x="15364" y="16209"/>
                    </a:cubicBezTo>
                    <a:cubicBezTo>
                      <a:pt x="15396" y="16196"/>
                      <a:pt x="15434" y="16184"/>
                      <a:pt x="15466" y="16177"/>
                    </a:cubicBezTo>
                    <a:lnTo>
                      <a:pt x="15466" y="16177"/>
                    </a:lnTo>
                    <a:cubicBezTo>
                      <a:pt x="15434" y="16222"/>
                      <a:pt x="15396" y="16272"/>
                      <a:pt x="15364" y="16317"/>
                    </a:cubicBezTo>
                    <a:cubicBezTo>
                      <a:pt x="15269" y="16443"/>
                      <a:pt x="15162" y="16595"/>
                      <a:pt x="15067" y="16753"/>
                    </a:cubicBezTo>
                    <a:cubicBezTo>
                      <a:pt x="14592" y="16880"/>
                      <a:pt x="14130" y="17051"/>
                      <a:pt x="13643" y="17165"/>
                    </a:cubicBezTo>
                    <a:cubicBezTo>
                      <a:pt x="12599" y="17392"/>
                      <a:pt x="11555" y="17608"/>
                      <a:pt x="10511" y="17829"/>
                    </a:cubicBezTo>
                    <a:cubicBezTo>
                      <a:pt x="9005" y="18152"/>
                      <a:pt x="7518" y="18614"/>
                      <a:pt x="6006" y="18930"/>
                    </a:cubicBezTo>
                    <a:cubicBezTo>
                      <a:pt x="5936" y="18943"/>
                      <a:pt x="5905" y="19031"/>
                      <a:pt x="5936" y="19094"/>
                    </a:cubicBezTo>
                    <a:cubicBezTo>
                      <a:pt x="5953" y="19129"/>
                      <a:pt x="6001" y="19152"/>
                      <a:pt x="6047" y="19152"/>
                    </a:cubicBezTo>
                    <a:cubicBezTo>
                      <a:pt x="6052" y="19152"/>
                      <a:pt x="6058" y="19152"/>
                      <a:pt x="6063" y="19151"/>
                    </a:cubicBezTo>
                    <a:cubicBezTo>
                      <a:pt x="6170" y="19126"/>
                      <a:pt x="6284" y="19107"/>
                      <a:pt x="6392" y="19088"/>
                    </a:cubicBezTo>
                    <a:cubicBezTo>
                      <a:pt x="7619" y="18829"/>
                      <a:pt x="8822" y="18455"/>
                      <a:pt x="10036" y="18139"/>
                    </a:cubicBezTo>
                    <a:cubicBezTo>
                      <a:pt x="10922" y="17924"/>
                      <a:pt x="11821" y="17734"/>
                      <a:pt x="12713" y="17570"/>
                    </a:cubicBezTo>
                    <a:cubicBezTo>
                      <a:pt x="13434" y="17443"/>
                      <a:pt x="14137" y="17291"/>
                      <a:pt x="14845" y="17133"/>
                    </a:cubicBezTo>
                    <a:lnTo>
                      <a:pt x="14845" y="17133"/>
                    </a:lnTo>
                    <a:cubicBezTo>
                      <a:pt x="14776" y="17259"/>
                      <a:pt x="14719" y="17380"/>
                      <a:pt x="14681" y="17481"/>
                    </a:cubicBezTo>
                    <a:cubicBezTo>
                      <a:pt x="14073" y="17664"/>
                      <a:pt x="13447" y="17766"/>
                      <a:pt x="12833" y="17930"/>
                    </a:cubicBezTo>
                    <a:cubicBezTo>
                      <a:pt x="11384" y="18304"/>
                      <a:pt x="9929" y="18588"/>
                      <a:pt x="8474" y="18911"/>
                    </a:cubicBezTo>
                    <a:cubicBezTo>
                      <a:pt x="7082" y="19259"/>
                      <a:pt x="5398" y="19544"/>
                      <a:pt x="4146" y="19955"/>
                    </a:cubicBezTo>
                    <a:cubicBezTo>
                      <a:pt x="4367" y="19512"/>
                      <a:pt x="4595" y="19088"/>
                      <a:pt x="4898" y="18690"/>
                    </a:cubicBezTo>
                    <a:lnTo>
                      <a:pt x="4898" y="18690"/>
                    </a:lnTo>
                    <a:cubicBezTo>
                      <a:pt x="4898" y="18690"/>
                      <a:pt x="4898" y="18690"/>
                      <a:pt x="4898" y="18691"/>
                    </a:cubicBezTo>
                    <a:lnTo>
                      <a:pt x="4898" y="18691"/>
                    </a:lnTo>
                    <a:cubicBezTo>
                      <a:pt x="4902" y="18684"/>
                      <a:pt x="4905" y="18679"/>
                      <a:pt x="4905" y="18671"/>
                    </a:cubicBezTo>
                    <a:cubicBezTo>
                      <a:pt x="4905" y="18671"/>
                      <a:pt x="4905" y="18671"/>
                      <a:pt x="4905" y="18671"/>
                    </a:cubicBezTo>
                    <a:cubicBezTo>
                      <a:pt x="4909" y="18671"/>
                      <a:pt x="4944" y="18618"/>
                      <a:pt x="4968" y="18588"/>
                    </a:cubicBezTo>
                    <a:cubicBezTo>
                      <a:pt x="5196" y="18310"/>
                      <a:pt x="5335" y="18183"/>
                      <a:pt x="5632" y="18019"/>
                    </a:cubicBezTo>
                    <a:cubicBezTo>
                      <a:pt x="5841" y="17905"/>
                      <a:pt x="6392" y="17797"/>
                      <a:pt x="6835" y="17696"/>
                    </a:cubicBezTo>
                    <a:cubicBezTo>
                      <a:pt x="7778" y="17500"/>
                      <a:pt x="8714" y="17291"/>
                      <a:pt x="9657" y="17089"/>
                    </a:cubicBezTo>
                    <a:cubicBezTo>
                      <a:pt x="11694" y="16633"/>
                      <a:pt x="13719" y="16171"/>
                      <a:pt x="15731" y="15646"/>
                    </a:cubicBezTo>
                    <a:cubicBezTo>
                      <a:pt x="15814" y="15621"/>
                      <a:pt x="15902" y="15608"/>
                      <a:pt x="15978" y="15583"/>
                    </a:cubicBezTo>
                    <a:close/>
                    <a:moveTo>
                      <a:pt x="13074" y="378"/>
                    </a:moveTo>
                    <a:cubicBezTo>
                      <a:pt x="13112" y="378"/>
                      <a:pt x="13145" y="380"/>
                      <a:pt x="13175" y="384"/>
                    </a:cubicBezTo>
                    <a:lnTo>
                      <a:pt x="13188" y="384"/>
                    </a:lnTo>
                    <a:cubicBezTo>
                      <a:pt x="13188" y="390"/>
                      <a:pt x="13194" y="397"/>
                      <a:pt x="13194" y="403"/>
                    </a:cubicBezTo>
                    <a:cubicBezTo>
                      <a:pt x="13192" y="401"/>
                      <a:pt x="13191" y="400"/>
                      <a:pt x="13190" y="399"/>
                    </a:cubicBezTo>
                    <a:lnTo>
                      <a:pt x="13190" y="399"/>
                    </a:lnTo>
                    <a:cubicBezTo>
                      <a:pt x="13192" y="404"/>
                      <a:pt x="13194" y="410"/>
                      <a:pt x="13194" y="422"/>
                    </a:cubicBezTo>
                    <a:cubicBezTo>
                      <a:pt x="13232" y="593"/>
                      <a:pt x="13257" y="770"/>
                      <a:pt x="13295" y="941"/>
                    </a:cubicBezTo>
                    <a:cubicBezTo>
                      <a:pt x="13725" y="2966"/>
                      <a:pt x="14251" y="4959"/>
                      <a:pt x="14706" y="6977"/>
                    </a:cubicBezTo>
                    <a:cubicBezTo>
                      <a:pt x="15193" y="9167"/>
                      <a:pt x="15662" y="11369"/>
                      <a:pt x="16212" y="13545"/>
                    </a:cubicBezTo>
                    <a:cubicBezTo>
                      <a:pt x="16332" y="14039"/>
                      <a:pt x="16541" y="14779"/>
                      <a:pt x="16585" y="15095"/>
                    </a:cubicBezTo>
                    <a:lnTo>
                      <a:pt x="16585" y="15102"/>
                    </a:lnTo>
                    <a:cubicBezTo>
                      <a:pt x="15953" y="15304"/>
                      <a:pt x="15288" y="15399"/>
                      <a:pt x="14643" y="15551"/>
                    </a:cubicBezTo>
                    <a:cubicBezTo>
                      <a:pt x="12441" y="16057"/>
                      <a:pt x="10239" y="16538"/>
                      <a:pt x="8037" y="17032"/>
                    </a:cubicBezTo>
                    <a:cubicBezTo>
                      <a:pt x="6980" y="17278"/>
                      <a:pt x="6063" y="17323"/>
                      <a:pt x="5310" y="17867"/>
                    </a:cubicBezTo>
                    <a:cubicBezTo>
                      <a:pt x="4652" y="18354"/>
                      <a:pt x="4392" y="18683"/>
                      <a:pt x="4006" y="19398"/>
                    </a:cubicBezTo>
                    <a:cubicBezTo>
                      <a:pt x="3898" y="19615"/>
                      <a:pt x="3743" y="19850"/>
                      <a:pt x="3762" y="20096"/>
                    </a:cubicBezTo>
                    <a:lnTo>
                      <a:pt x="3762" y="20096"/>
                    </a:lnTo>
                    <a:cubicBezTo>
                      <a:pt x="3761" y="20105"/>
                      <a:pt x="3764" y="20164"/>
                      <a:pt x="3772" y="20189"/>
                    </a:cubicBezTo>
                    <a:cubicBezTo>
                      <a:pt x="3798" y="20252"/>
                      <a:pt x="3835" y="20309"/>
                      <a:pt x="3892" y="20347"/>
                    </a:cubicBezTo>
                    <a:lnTo>
                      <a:pt x="3899" y="20354"/>
                    </a:lnTo>
                    <a:cubicBezTo>
                      <a:pt x="3920" y="20367"/>
                      <a:pt x="3944" y="20372"/>
                      <a:pt x="3966" y="20372"/>
                    </a:cubicBezTo>
                    <a:cubicBezTo>
                      <a:pt x="3998" y="20372"/>
                      <a:pt x="4029" y="20362"/>
                      <a:pt x="4051" y="20347"/>
                    </a:cubicBezTo>
                    <a:cubicBezTo>
                      <a:pt x="4089" y="20347"/>
                      <a:pt x="4139" y="20335"/>
                      <a:pt x="4196" y="20309"/>
                    </a:cubicBezTo>
                    <a:cubicBezTo>
                      <a:pt x="5411" y="20012"/>
                      <a:pt x="7176" y="19594"/>
                      <a:pt x="8581" y="19278"/>
                    </a:cubicBezTo>
                    <a:cubicBezTo>
                      <a:pt x="9461" y="19069"/>
                      <a:pt x="10334" y="18810"/>
                      <a:pt x="11220" y="18620"/>
                    </a:cubicBezTo>
                    <a:cubicBezTo>
                      <a:pt x="12365" y="18329"/>
                      <a:pt x="13472" y="18120"/>
                      <a:pt x="14624" y="17918"/>
                    </a:cubicBezTo>
                    <a:cubicBezTo>
                      <a:pt x="14763" y="17867"/>
                      <a:pt x="14928" y="17861"/>
                      <a:pt x="15016" y="17740"/>
                    </a:cubicBezTo>
                    <a:cubicBezTo>
                      <a:pt x="15029" y="17709"/>
                      <a:pt x="15035" y="17677"/>
                      <a:pt x="15035" y="17658"/>
                    </a:cubicBezTo>
                    <a:cubicBezTo>
                      <a:pt x="15054" y="17633"/>
                      <a:pt x="15061" y="17608"/>
                      <a:pt x="15073" y="17576"/>
                    </a:cubicBezTo>
                    <a:lnTo>
                      <a:pt x="15073" y="17576"/>
                    </a:lnTo>
                    <a:cubicBezTo>
                      <a:pt x="15073" y="17608"/>
                      <a:pt x="15073" y="17645"/>
                      <a:pt x="15067" y="17690"/>
                    </a:cubicBezTo>
                    <a:cubicBezTo>
                      <a:pt x="15117" y="18025"/>
                      <a:pt x="14649" y="18152"/>
                      <a:pt x="14149" y="18240"/>
                    </a:cubicBezTo>
                    <a:cubicBezTo>
                      <a:pt x="13207" y="18335"/>
                      <a:pt x="11878" y="18614"/>
                      <a:pt x="10726" y="18905"/>
                    </a:cubicBezTo>
                    <a:cubicBezTo>
                      <a:pt x="9524" y="19189"/>
                      <a:pt x="8322" y="19468"/>
                      <a:pt x="7119" y="19778"/>
                    </a:cubicBezTo>
                    <a:cubicBezTo>
                      <a:pt x="6240" y="19987"/>
                      <a:pt x="5360" y="20221"/>
                      <a:pt x="4487" y="20449"/>
                    </a:cubicBezTo>
                    <a:cubicBezTo>
                      <a:pt x="4212" y="20508"/>
                      <a:pt x="4077" y="20543"/>
                      <a:pt x="3955" y="20543"/>
                    </a:cubicBezTo>
                    <a:cubicBezTo>
                      <a:pt x="3884" y="20543"/>
                      <a:pt x="3817" y="20531"/>
                      <a:pt x="3728" y="20506"/>
                    </a:cubicBezTo>
                    <a:lnTo>
                      <a:pt x="3709" y="20487"/>
                    </a:lnTo>
                    <a:cubicBezTo>
                      <a:pt x="3475" y="20233"/>
                      <a:pt x="3146" y="18772"/>
                      <a:pt x="2981" y="17791"/>
                    </a:cubicBezTo>
                    <a:cubicBezTo>
                      <a:pt x="2760" y="16475"/>
                      <a:pt x="2418" y="15178"/>
                      <a:pt x="2127" y="13874"/>
                    </a:cubicBezTo>
                    <a:cubicBezTo>
                      <a:pt x="1785" y="12318"/>
                      <a:pt x="1425" y="10767"/>
                      <a:pt x="1077" y="9211"/>
                    </a:cubicBezTo>
                    <a:cubicBezTo>
                      <a:pt x="893" y="8300"/>
                      <a:pt x="691" y="7395"/>
                      <a:pt x="482" y="6496"/>
                    </a:cubicBezTo>
                    <a:cubicBezTo>
                      <a:pt x="476" y="6319"/>
                      <a:pt x="482" y="6237"/>
                      <a:pt x="469" y="6034"/>
                    </a:cubicBezTo>
                    <a:cubicBezTo>
                      <a:pt x="438" y="5775"/>
                      <a:pt x="387" y="5585"/>
                      <a:pt x="419" y="5237"/>
                    </a:cubicBezTo>
                    <a:cubicBezTo>
                      <a:pt x="469" y="5047"/>
                      <a:pt x="564" y="4788"/>
                      <a:pt x="602" y="4699"/>
                    </a:cubicBezTo>
                    <a:cubicBezTo>
                      <a:pt x="849" y="4168"/>
                      <a:pt x="1146" y="3662"/>
                      <a:pt x="1425" y="3149"/>
                    </a:cubicBezTo>
                    <a:cubicBezTo>
                      <a:pt x="2114" y="5718"/>
                      <a:pt x="2785" y="8300"/>
                      <a:pt x="3329" y="10900"/>
                    </a:cubicBezTo>
                    <a:cubicBezTo>
                      <a:pt x="3842" y="12995"/>
                      <a:pt x="4392" y="15083"/>
                      <a:pt x="4943" y="17165"/>
                    </a:cubicBezTo>
                    <a:cubicBezTo>
                      <a:pt x="4933" y="17137"/>
                      <a:pt x="4929" y="17128"/>
                      <a:pt x="4928" y="17128"/>
                    </a:cubicBezTo>
                    <a:lnTo>
                      <a:pt x="4928" y="17128"/>
                    </a:lnTo>
                    <a:cubicBezTo>
                      <a:pt x="4927" y="17128"/>
                      <a:pt x="4944" y="17179"/>
                      <a:pt x="4962" y="17196"/>
                    </a:cubicBezTo>
                    <a:cubicBezTo>
                      <a:pt x="4992" y="17242"/>
                      <a:pt x="5040" y="17262"/>
                      <a:pt x="5089" y="17262"/>
                    </a:cubicBezTo>
                    <a:cubicBezTo>
                      <a:pt x="5164" y="17262"/>
                      <a:pt x="5240" y="17215"/>
                      <a:pt x="5259" y="17139"/>
                    </a:cubicBezTo>
                    <a:cubicBezTo>
                      <a:pt x="5266" y="17038"/>
                      <a:pt x="5259" y="17025"/>
                      <a:pt x="5234" y="16855"/>
                    </a:cubicBezTo>
                    <a:cubicBezTo>
                      <a:pt x="4804" y="15051"/>
                      <a:pt x="4221" y="13279"/>
                      <a:pt x="3715" y="11495"/>
                    </a:cubicBezTo>
                    <a:cubicBezTo>
                      <a:pt x="3355" y="10109"/>
                      <a:pt x="3070" y="8705"/>
                      <a:pt x="2779" y="7300"/>
                    </a:cubicBezTo>
                    <a:cubicBezTo>
                      <a:pt x="2532" y="6250"/>
                      <a:pt x="2285" y="5205"/>
                      <a:pt x="2064" y="4149"/>
                    </a:cubicBezTo>
                    <a:cubicBezTo>
                      <a:pt x="1988" y="3769"/>
                      <a:pt x="1912" y="3377"/>
                      <a:pt x="1811" y="3010"/>
                    </a:cubicBezTo>
                    <a:cubicBezTo>
                      <a:pt x="1798" y="2953"/>
                      <a:pt x="1779" y="2890"/>
                      <a:pt x="1766" y="2833"/>
                    </a:cubicBezTo>
                    <a:cubicBezTo>
                      <a:pt x="1830" y="2807"/>
                      <a:pt x="1893" y="2776"/>
                      <a:pt x="2026" y="2731"/>
                    </a:cubicBezTo>
                    <a:cubicBezTo>
                      <a:pt x="2437" y="2611"/>
                      <a:pt x="2861" y="2523"/>
                      <a:pt x="3285" y="2440"/>
                    </a:cubicBezTo>
                    <a:cubicBezTo>
                      <a:pt x="5512" y="1902"/>
                      <a:pt x="7765" y="1434"/>
                      <a:pt x="10011" y="934"/>
                    </a:cubicBezTo>
                    <a:cubicBezTo>
                      <a:pt x="10625" y="783"/>
                      <a:pt x="11239" y="675"/>
                      <a:pt x="11859" y="561"/>
                    </a:cubicBezTo>
                    <a:cubicBezTo>
                      <a:pt x="12289" y="477"/>
                      <a:pt x="12789" y="378"/>
                      <a:pt x="13074" y="378"/>
                    </a:cubicBezTo>
                    <a:close/>
                    <a:moveTo>
                      <a:pt x="13100" y="1"/>
                    </a:moveTo>
                    <a:cubicBezTo>
                      <a:pt x="13054" y="1"/>
                      <a:pt x="13003" y="4"/>
                      <a:pt x="12947" y="11"/>
                    </a:cubicBezTo>
                    <a:cubicBezTo>
                      <a:pt x="10834" y="276"/>
                      <a:pt x="8777" y="871"/>
                      <a:pt x="6689" y="1276"/>
                    </a:cubicBezTo>
                    <a:cubicBezTo>
                      <a:pt x="5158" y="1592"/>
                      <a:pt x="3646" y="1978"/>
                      <a:pt x="2114" y="2320"/>
                    </a:cubicBezTo>
                    <a:cubicBezTo>
                      <a:pt x="1956" y="2377"/>
                      <a:pt x="1779" y="2415"/>
                      <a:pt x="1640" y="2510"/>
                    </a:cubicBezTo>
                    <a:cubicBezTo>
                      <a:pt x="1621" y="2504"/>
                      <a:pt x="1596" y="2491"/>
                      <a:pt x="1577" y="2491"/>
                    </a:cubicBezTo>
                    <a:cubicBezTo>
                      <a:pt x="1437" y="2516"/>
                      <a:pt x="1431" y="2542"/>
                      <a:pt x="1330" y="2630"/>
                    </a:cubicBezTo>
                    <a:cubicBezTo>
                      <a:pt x="1153" y="2801"/>
                      <a:pt x="1051" y="3022"/>
                      <a:pt x="950" y="3244"/>
                    </a:cubicBezTo>
                    <a:cubicBezTo>
                      <a:pt x="786" y="3567"/>
                      <a:pt x="608" y="4130"/>
                      <a:pt x="438" y="4528"/>
                    </a:cubicBezTo>
                    <a:cubicBezTo>
                      <a:pt x="336" y="4763"/>
                      <a:pt x="159" y="5098"/>
                      <a:pt x="147" y="5161"/>
                    </a:cubicBezTo>
                    <a:cubicBezTo>
                      <a:pt x="33" y="5427"/>
                      <a:pt x="1" y="5516"/>
                      <a:pt x="45" y="5838"/>
                    </a:cubicBezTo>
                    <a:cubicBezTo>
                      <a:pt x="71" y="6028"/>
                      <a:pt x="102" y="6180"/>
                      <a:pt x="147" y="6306"/>
                    </a:cubicBezTo>
                    <a:cubicBezTo>
                      <a:pt x="134" y="6332"/>
                      <a:pt x="134" y="6351"/>
                      <a:pt x="147" y="6382"/>
                    </a:cubicBezTo>
                    <a:cubicBezTo>
                      <a:pt x="672" y="9445"/>
                      <a:pt x="1418" y="12470"/>
                      <a:pt x="2102" y="15494"/>
                    </a:cubicBezTo>
                    <a:cubicBezTo>
                      <a:pt x="2279" y="16304"/>
                      <a:pt x="2475" y="17101"/>
                      <a:pt x="2608" y="17911"/>
                    </a:cubicBezTo>
                    <a:cubicBezTo>
                      <a:pt x="2760" y="18715"/>
                      <a:pt x="2886" y="19537"/>
                      <a:pt x="3203" y="20303"/>
                    </a:cubicBezTo>
                    <a:cubicBezTo>
                      <a:pt x="3298" y="20480"/>
                      <a:pt x="3285" y="20461"/>
                      <a:pt x="3393" y="20613"/>
                    </a:cubicBezTo>
                    <a:cubicBezTo>
                      <a:pt x="3387" y="20608"/>
                      <a:pt x="3370" y="20583"/>
                      <a:pt x="3367" y="20583"/>
                    </a:cubicBezTo>
                    <a:lnTo>
                      <a:pt x="3367" y="20583"/>
                    </a:lnTo>
                    <a:cubicBezTo>
                      <a:pt x="3366" y="20583"/>
                      <a:pt x="3366" y="20584"/>
                      <a:pt x="3367" y="20588"/>
                    </a:cubicBezTo>
                    <a:cubicBezTo>
                      <a:pt x="3412" y="20651"/>
                      <a:pt x="3456" y="20714"/>
                      <a:pt x="3525" y="20759"/>
                    </a:cubicBezTo>
                    <a:cubicBezTo>
                      <a:pt x="3557" y="20771"/>
                      <a:pt x="3582" y="20778"/>
                      <a:pt x="3614" y="20778"/>
                    </a:cubicBezTo>
                    <a:cubicBezTo>
                      <a:pt x="3746" y="20834"/>
                      <a:pt x="3882" y="20856"/>
                      <a:pt x="4020" y="20856"/>
                    </a:cubicBezTo>
                    <a:cubicBezTo>
                      <a:pt x="4331" y="20856"/>
                      <a:pt x="4651" y="20745"/>
                      <a:pt x="4949" y="20670"/>
                    </a:cubicBezTo>
                    <a:cubicBezTo>
                      <a:pt x="6645" y="20227"/>
                      <a:pt x="8334" y="19797"/>
                      <a:pt x="10030" y="19348"/>
                    </a:cubicBezTo>
                    <a:cubicBezTo>
                      <a:pt x="11081" y="19069"/>
                      <a:pt x="12169" y="18898"/>
                      <a:pt x="13232" y="18709"/>
                    </a:cubicBezTo>
                    <a:cubicBezTo>
                      <a:pt x="13650" y="18639"/>
                      <a:pt x="14080" y="18557"/>
                      <a:pt x="14491" y="18455"/>
                    </a:cubicBezTo>
                    <a:cubicBezTo>
                      <a:pt x="14959" y="18335"/>
                      <a:pt x="15510" y="18164"/>
                      <a:pt x="15434" y="17576"/>
                    </a:cubicBezTo>
                    <a:cubicBezTo>
                      <a:pt x="15434" y="17576"/>
                      <a:pt x="15434" y="17563"/>
                      <a:pt x="15421" y="17538"/>
                    </a:cubicBezTo>
                    <a:cubicBezTo>
                      <a:pt x="15409" y="17405"/>
                      <a:pt x="15421" y="17487"/>
                      <a:pt x="15390" y="17348"/>
                    </a:cubicBezTo>
                    <a:cubicBezTo>
                      <a:pt x="15383" y="17316"/>
                      <a:pt x="15377" y="17285"/>
                      <a:pt x="15371" y="17259"/>
                    </a:cubicBezTo>
                    <a:cubicBezTo>
                      <a:pt x="15371" y="17247"/>
                      <a:pt x="15339" y="17158"/>
                      <a:pt x="15333" y="17108"/>
                    </a:cubicBezTo>
                    <a:cubicBezTo>
                      <a:pt x="15333" y="17095"/>
                      <a:pt x="15320" y="17089"/>
                      <a:pt x="15320" y="17070"/>
                    </a:cubicBezTo>
                    <a:cubicBezTo>
                      <a:pt x="15567" y="16614"/>
                      <a:pt x="15820" y="16177"/>
                      <a:pt x="16124" y="15861"/>
                    </a:cubicBezTo>
                    <a:cubicBezTo>
                      <a:pt x="16326" y="15633"/>
                      <a:pt x="16459" y="15583"/>
                      <a:pt x="16725" y="15393"/>
                    </a:cubicBezTo>
                    <a:cubicBezTo>
                      <a:pt x="16731" y="15387"/>
                      <a:pt x="16731" y="15380"/>
                      <a:pt x="16737" y="15368"/>
                    </a:cubicBezTo>
                    <a:cubicBezTo>
                      <a:pt x="16801" y="15355"/>
                      <a:pt x="16858" y="15336"/>
                      <a:pt x="16896" y="15285"/>
                    </a:cubicBezTo>
                    <a:lnTo>
                      <a:pt x="16896" y="15273"/>
                    </a:lnTo>
                    <a:cubicBezTo>
                      <a:pt x="16921" y="15260"/>
                      <a:pt x="16946" y="15235"/>
                      <a:pt x="16959" y="15209"/>
                    </a:cubicBezTo>
                    <a:cubicBezTo>
                      <a:pt x="17016" y="15108"/>
                      <a:pt x="16978" y="14982"/>
                      <a:pt x="16952" y="14880"/>
                    </a:cubicBezTo>
                    <a:cubicBezTo>
                      <a:pt x="16915" y="14659"/>
                      <a:pt x="16851" y="14431"/>
                      <a:pt x="16801" y="14210"/>
                    </a:cubicBezTo>
                    <a:cubicBezTo>
                      <a:pt x="15833" y="10445"/>
                      <a:pt x="15080" y="6623"/>
                      <a:pt x="14143" y="2852"/>
                    </a:cubicBezTo>
                    <a:cubicBezTo>
                      <a:pt x="13979" y="2156"/>
                      <a:pt x="13795" y="1460"/>
                      <a:pt x="13668" y="745"/>
                    </a:cubicBezTo>
                    <a:cubicBezTo>
                      <a:pt x="13600" y="302"/>
                      <a:pt x="13557" y="1"/>
                      <a:pt x="13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3"/>
              <p:cNvSpPr/>
              <p:nvPr/>
            </p:nvSpPr>
            <p:spPr>
              <a:xfrm>
                <a:off x="11329133" y="2420141"/>
                <a:ext cx="38503" cy="8568"/>
              </a:xfrm>
              <a:custGeom>
                <a:avLst/>
                <a:gdLst/>
                <a:ahLst/>
                <a:cxnLst/>
                <a:rect l="l" t="t" r="r" b="b"/>
                <a:pathLst>
                  <a:path w="1766" h="393" extrusionOk="0">
                    <a:moveTo>
                      <a:pt x="1766" y="0"/>
                    </a:moveTo>
                    <a:lnTo>
                      <a:pt x="1766" y="0"/>
                    </a:lnTo>
                    <a:cubicBezTo>
                      <a:pt x="1601" y="13"/>
                      <a:pt x="1437" y="38"/>
                      <a:pt x="1279" y="64"/>
                    </a:cubicBezTo>
                    <a:cubicBezTo>
                      <a:pt x="842" y="140"/>
                      <a:pt x="412" y="254"/>
                      <a:pt x="1" y="393"/>
                    </a:cubicBezTo>
                    <a:cubicBezTo>
                      <a:pt x="589" y="260"/>
                      <a:pt x="1184" y="133"/>
                      <a:pt x="1766" y="0"/>
                    </a:cubicBezTo>
                    <a:close/>
                  </a:path>
                </a:pathLst>
              </a:custGeom>
              <a:solidFill>
                <a:srgbClr val="177F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3"/>
              <p:cNvSpPr/>
              <p:nvPr/>
            </p:nvSpPr>
            <p:spPr>
              <a:xfrm>
                <a:off x="11088662" y="2142561"/>
                <a:ext cx="321042" cy="379254"/>
              </a:xfrm>
              <a:custGeom>
                <a:avLst/>
                <a:gdLst/>
                <a:ahLst/>
                <a:cxnLst/>
                <a:rect l="l" t="t" r="r" b="b"/>
                <a:pathLst>
                  <a:path w="14725" h="17395" extrusionOk="0">
                    <a:moveTo>
                      <a:pt x="1032" y="0"/>
                    </a:moveTo>
                    <a:cubicBezTo>
                      <a:pt x="754" y="519"/>
                      <a:pt x="456" y="1025"/>
                      <a:pt x="209" y="1551"/>
                    </a:cubicBezTo>
                    <a:cubicBezTo>
                      <a:pt x="171" y="1639"/>
                      <a:pt x="70" y="1899"/>
                      <a:pt x="32" y="2088"/>
                    </a:cubicBezTo>
                    <a:cubicBezTo>
                      <a:pt x="1" y="2436"/>
                      <a:pt x="39" y="2626"/>
                      <a:pt x="77" y="2892"/>
                    </a:cubicBezTo>
                    <a:cubicBezTo>
                      <a:pt x="96" y="3088"/>
                      <a:pt x="83" y="3177"/>
                      <a:pt x="96" y="3348"/>
                    </a:cubicBezTo>
                    <a:cubicBezTo>
                      <a:pt x="298" y="4252"/>
                      <a:pt x="507" y="5151"/>
                      <a:pt x="684" y="6062"/>
                    </a:cubicBezTo>
                    <a:cubicBezTo>
                      <a:pt x="1032" y="7619"/>
                      <a:pt x="1399" y="9169"/>
                      <a:pt x="1741" y="10726"/>
                    </a:cubicBezTo>
                    <a:cubicBezTo>
                      <a:pt x="2032" y="12035"/>
                      <a:pt x="2361" y="13333"/>
                      <a:pt x="2595" y="14642"/>
                    </a:cubicBezTo>
                    <a:cubicBezTo>
                      <a:pt x="2759" y="15623"/>
                      <a:pt x="3082" y="17085"/>
                      <a:pt x="3323" y="17338"/>
                    </a:cubicBezTo>
                    <a:cubicBezTo>
                      <a:pt x="3329" y="17338"/>
                      <a:pt x="3329" y="17351"/>
                      <a:pt x="3335" y="17357"/>
                    </a:cubicBezTo>
                    <a:cubicBezTo>
                      <a:pt x="3426" y="17383"/>
                      <a:pt x="3494" y="17394"/>
                      <a:pt x="3566" y="17394"/>
                    </a:cubicBezTo>
                    <a:cubicBezTo>
                      <a:pt x="3687" y="17394"/>
                      <a:pt x="3819" y="17360"/>
                      <a:pt x="4095" y="17300"/>
                    </a:cubicBezTo>
                    <a:cubicBezTo>
                      <a:pt x="4443" y="17205"/>
                      <a:pt x="4797" y="17116"/>
                      <a:pt x="5158" y="17022"/>
                    </a:cubicBezTo>
                    <a:cubicBezTo>
                      <a:pt x="5164" y="17022"/>
                      <a:pt x="5170" y="17015"/>
                      <a:pt x="5177" y="17015"/>
                    </a:cubicBezTo>
                    <a:cubicBezTo>
                      <a:pt x="5379" y="16958"/>
                      <a:pt x="5569" y="16914"/>
                      <a:pt x="5765" y="16863"/>
                    </a:cubicBezTo>
                    <a:cubicBezTo>
                      <a:pt x="6088" y="16787"/>
                      <a:pt x="6404" y="16705"/>
                      <a:pt x="6727" y="16629"/>
                    </a:cubicBezTo>
                    <a:cubicBezTo>
                      <a:pt x="7929" y="16319"/>
                      <a:pt x="9131" y="16041"/>
                      <a:pt x="10334" y="15756"/>
                    </a:cubicBezTo>
                    <a:cubicBezTo>
                      <a:pt x="11485" y="15459"/>
                      <a:pt x="12820" y="15180"/>
                      <a:pt x="13763" y="15085"/>
                    </a:cubicBezTo>
                    <a:cubicBezTo>
                      <a:pt x="14257" y="14997"/>
                      <a:pt x="14725" y="14870"/>
                      <a:pt x="14681" y="14535"/>
                    </a:cubicBezTo>
                    <a:cubicBezTo>
                      <a:pt x="14687" y="14490"/>
                      <a:pt x="14687" y="14453"/>
                      <a:pt x="14662" y="14421"/>
                    </a:cubicBezTo>
                    <a:cubicBezTo>
                      <a:pt x="14643" y="14446"/>
                      <a:pt x="14636" y="14478"/>
                      <a:pt x="14624" y="14503"/>
                    </a:cubicBezTo>
                    <a:cubicBezTo>
                      <a:pt x="14624" y="14522"/>
                      <a:pt x="14611" y="14554"/>
                      <a:pt x="14598" y="14585"/>
                    </a:cubicBezTo>
                    <a:cubicBezTo>
                      <a:pt x="14516" y="14706"/>
                      <a:pt x="14345" y="14712"/>
                      <a:pt x="14219" y="14763"/>
                    </a:cubicBezTo>
                    <a:cubicBezTo>
                      <a:pt x="13061" y="14959"/>
                      <a:pt x="11953" y="15174"/>
                      <a:pt x="10808" y="15465"/>
                    </a:cubicBezTo>
                    <a:cubicBezTo>
                      <a:pt x="9922" y="15655"/>
                      <a:pt x="9055" y="15914"/>
                      <a:pt x="8176" y="16123"/>
                    </a:cubicBezTo>
                    <a:cubicBezTo>
                      <a:pt x="7398" y="16288"/>
                      <a:pt x="6524" y="16496"/>
                      <a:pt x="5689" y="16692"/>
                    </a:cubicBezTo>
                    <a:cubicBezTo>
                      <a:pt x="5480" y="16737"/>
                      <a:pt x="5259" y="16794"/>
                      <a:pt x="5050" y="16844"/>
                    </a:cubicBezTo>
                    <a:cubicBezTo>
                      <a:pt x="4594" y="16952"/>
                      <a:pt x="4164" y="17053"/>
                      <a:pt x="3784" y="17148"/>
                    </a:cubicBezTo>
                    <a:cubicBezTo>
                      <a:pt x="3728" y="17173"/>
                      <a:pt x="3683" y="17180"/>
                      <a:pt x="3645" y="17180"/>
                    </a:cubicBezTo>
                    <a:cubicBezTo>
                      <a:pt x="3619" y="17199"/>
                      <a:pt x="3588" y="17211"/>
                      <a:pt x="3557" y="17211"/>
                    </a:cubicBezTo>
                    <a:cubicBezTo>
                      <a:pt x="3535" y="17211"/>
                      <a:pt x="3514" y="17205"/>
                      <a:pt x="3493" y="17192"/>
                    </a:cubicBezTo>
                    <a:cubicBezTo>
                      <a:pt x="3493" y="17192"/>
                      <a:pt x="3493" y="17180"/>
                      <a:pt x="3487" y="17180"/>
                    </a:cubicBezTo>
                    <a:cubicBezTo>
                      <a:pt x="3430" y="17148"/>
                      <a:pt x="3392" y="17085"/>
                      <a:pt x="3367" y="17022"/>
                    </a:cubicBezTo>
                    <a:cubicBezTo>
                      <a:pt x="3361" y="17009"/>
                      <a:pt x="3348" y="16946"/>
                      <a:pt x="3348" y="16939"/>
                    </a:cubicBezTo>
                    <a:cubicBezTo>
                      <a:pt x="3329" y="16686"/>
                      <a:pt x="3474" y="16452"/>
                      <a:pt x="3588" y="16231"/>
                    </a:cubicBezTo>
                    <a:cubicBezTo>
                      <a:pt x="3974" y="15522"/>
                      <a:pt x="4234" y="15187"/>
                      <a:pt x="4892" y="14706"/>
                    </a:cubicBezTo>
                    <a:cubicBezTo>
                      <a:pt x="4942" y="14680"/>
                      <a:pt x="4980" y="14649"/>
                      <a:pt x="5018" y="14630"/>
                    </a:cubicBezTo>
                    <a:lnTo>
                      <a:pt x="4829" y="14060"/>
                    </a:lnTo>
                    <a:cubicBezTo>
                      <a:pt x="4794" y="14094"/>
                      <a:pt x="4747" y="14113"/>
                      <a:pt x="4699" y="14113"/>
                    </a:cubicBezTo>
                    <a:cubicBezTo>
                      <a:pt x="4650" y="14113"/>
                      <a:pt x="4601" y="14093"/>
                      <a:pt x="4569" y="14048"/>
                    </a:cubicBezTo>
                    <a:cubicBezTo>
                      <a:pt x="4551" y="14034"/>
                      <a:pt x="4534" y="13977"/>
                      <a:pt x="4536" y="13977"/>
                    </a:cubicBezTo>
                    <a:lnTo>
                      <a:pt x="4536" y="13977"/>
                    </a:lnTo>
                    <a:cubicBezTo>
                      <a:pt x="4536" y="13977"/>
                      <a:pt x="4541" y="13988"/>
                      <a:pt x="4550" y="14016"/>
                    </a:cubicBezTo>
                    <a:cubicBezTo>
                      <a:pt x="4000" y="11940"/>
                      <a:pt x="3455" y="9852"/>
                      <a:pt x="2937" y="7752"/>
                    </a:cubicBezTo>
                    <a:cubicBezTo>
                      <a:pt x="2392" y="5151"/>
                      <a:pt x="1722" y="2576"/>
                      <a:pt x="1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1" name="Google Shape;461;p43"/>
          <p:cNvGrpSpPr/>
          <p:nvPr/>
        </p:nvGrpSpPr>
        <p:grpSpPr>
          <a:xfrm rot="1573797">
            <a:off x="7827522" y="480132"/>
            <a:ext cx="549958" cy="667859"/>
            <a:chOff x="7170015" y="3052831"/>
            <a:chExt cx="300938" cy="365454"/>
          </a:xfrm>
        </p:grpSpPr>
        <p:sp>
          <p:nvSpPr>
            <p:cNvPr id="462" name="Google Shape;462;p43"/>
            <p:cNvSpPr/>
            <p:nvPr/>
          </p:nvSpPr>
          <p:spPr>
            <a:xfrm>
              <a:off x="7170035" y="3052831"/>
              <a:ext cx="300918" cy="365454"/>
            </a:xfrm>
            <a:custGeom>
              <a:avLst/>
              <a:gdLst/>
              <a:ahLst/>
              <a:cxnLst/>
              <a:rect l="l" t="t" r="r" b="b"/>
              <a:pathLst>
                <a:path w="13802" h="16762" extrusionOk="0">
                  <a:moveTo>
                    <a:pt x="10363" y="1"/>
                  </a:moveTo>
                  <a:cubicBezTo>
                    <a:pt x="9858" y="1"/>
                    <a:pt x="9634" y="641"/>
                    <a:pt x="9353" y="988"/>
                  </a:cubicBezTo>
                  <a:cubicBezTo>
                    <a:pt x="9290" y="1083"/>
                    <a:pt x="9239" y="1172"/>
                    <a:pt x="9182" y="1254"/>
                  </a:cubicBezTo>
                  <a:cubicBezTo>
                    <a:pt x="8733" y="1836"/>
                    <a:pt x="8258" y="2393"/>
                    <a:pt x="7771" y="3083"/>
                  </a:cubicBezTo>
                  <a:cubicBezTo>
                    <a:pt x="5632" y="6101"/>
                    <a:pt x="3576" y="9189"/>
                    <a:pt x="1317" y="12131"/>
                  </a:cubicBezTo>
                  <a:cubicBezTo>
                    <a:pt x="1032" y="12517"/>
                    <a:pt x="760" y="12922"/>
                    <a:pt x="456" y="13302"/>
                  </a:cubicBezTo>
                  <a:cubicBezTo>
                    <a:pt x="317" y="13517"/>
                    <a:pt x="102" y="13706"/>
                    <a:pt x="7" y="13941"/>
                  </a:cubicBezTo>
                  <a:cubicBezTo>
                    <a:pt x="1" y="13985"/>
                    <a:pt x="7" y="14023"/>
                    <a:pt x="20" y="14061"/>
                  </a:cubicBezTo>
                  <a:cubicBezTo>
                    <a:pt x="20" y="14067"/>
                    <a:pt x="13" y="14086"/>
                    <a:pt x="13" y="14092"/>
                  </a:cubicBezTo>
                  <a:cubicBezTo>
                    <a:pt x="20" y="14314"/>
                    <a:pt x="178" y="14491"/>
                    <a:pt x="355" y="14618"/>
                  </a:cubicBezTo>
                  <a:cubicBezTo>
                    <a:pt x="640" y="14858"/>
                    <a:pt x="981" y="15023"/>
                    <a:pt x="1279" y="15231"/>
                  </a:cubicBezTo>
                  <a:cubicBezTo>
                    <a:pt x="1589" y="15472"/>
                    <a:pt x="1931" y="15795"/>
                    <a:pt x="2329" y="16105"/>
                  </a:cubicBezTo>
                  <a:cubicBezTo>
                    <a:pt x="2633" y="16332"/>
                    <a:pt x="2924" y="16592"/>
                    <a:pt x="3278" y="16725"/>
                  </a:cubicBezTo>
                  <a:cubicBezTo>
                    <a:pt x="3337" y="16742"/>
                    <a:pt x="3408" y="16761"/>
                    <a:pt x="3472" y="16761"/>
                  </a:cubicBezTo>
                  <a:cubicBezTo>
                    <a:pt x="3505" y="16761"/>
                    <a:pt x="3536" y="16756"/>
                    <a:pt x="3563" y="16744"/>
                  </a:cubicBezTo>
                  <a:cubicBezTo>
                    <a:pt x="3576" y="16744"/>
                    <a:pt x="3582" y="16737"/>
                    <a:pt x="3582" y="16737"/>
                  </a:cubicBezTo>
                  <a:cubicBezTo>
                    <a:pt x="3607" y="16737"/>
                    <a:pt x="3626" y="16725"/>
                    <a:pt x="3645" y="16712"/>
                  </a:cubicBezTo>
                  <a:cubicBezTo>
                    <a:pt x="3740" y="16636"/>
                    <a:pt x="3785" y="16522"/>
                    <a:pt x="3860" y="16434"/>
                  </a:cubicBezTo>
                  <a:cubicBezTo>
                    <a:pt x="6221" y="13175"/>
                    <a:pt x="8764" y="9942"/>
                    <a:pt x="11181" y="6582"/>
                  </a:cubicBezTo>
                  <a:cubicBezTo>
                    <a:pt x="11915" y="5588"/>
                    <a:pt x="12574" y="4557"/>
                    <a:pt x="13257" y="3532"/>
                  </a:cubicBezTo>
                  <a:lnTo>
                    <a:pt x="13731" y="2798"/>
                  </a:lnTo>
                  <a:cubicBezTo>
                    <a:pt x="13738" y="2785"/>
                    <a:pt x="13744" y="2760"/>
                    <a:pt x="13750" y="2734"/>
                  </a:cubicBezTo>
                  <a:cubicBezTo>
                    <a:pt x="13795" y="2678"/>
                    <a:pt x="13801" y="2614"/>
                    <a:pt x="13769" y="2551"/>
                  </a:cubicBezTo>
                  <a:cubicBezTo>
                    <a:pt x="13605" y="2165"/>
                    <a:pt x="13181" y="1969"/>
                    <a:pt x="12877" y="1697"/>
                  </a:cubicBezTo>
                  <a:cubicBezTo>
                    <a:pt x="12352" y="1304"/>
                    <a:pt x="11871" y="906"/>
                    <a:pt x="11371" y="526"/>
                  </a:cubicBezTo>
                  <a:cubicBezTo>
                    <a:pt x="11093" y="305"/>
                    <a:pt x="10808" y="77"/>
                    <a:pt x="10454" y="7"/>
                  </a:cubicBezTo>
                  <a:cubicBezTo>
                    <a:pt x="10422" y="3"/>
                    <a:pt x="10392" y="1"/>
                    <a:pt x="10363"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43"/>
            <p:cNvGrpSpPr/>
            <p:nvPr/>
          </p:nvGrpSpPr>
          <p:grpSpPr>
            <a:xfrm>
              <a:off x="7170015" y="3052831"/>
              <a:ext cx="300504" cy="365454"/>
              <a:chOff x="7381940" y="3052831"/>
              <a:chExt cx="300504" cy="365454"/>
            </a:xfrm>
          </p:grpSpPr>
          <p:sp>
            <p:nvSpPr>
              <p:cNvPr id="464" name="Google Shape;464;p43"/>
              <p:cNvSpPr/>
              <p:nvPr/>
            </p:nvSpPr>
            <p:spPr>
              <a:xfrm>
                <a:off x="7390901" y="3061945"/>
                <a:ext cx="282560" cy="347532"/>
              </a:xfrm>
              <a:custGeom>
                <a:avLst/>
                <a:gdLst/>
                <a:ahLst/>
                <a:cxnLst/>
                <a:rect l="l" t="t" r="r" b="b"/>
                <a:pathLst>
                  <a:path w="12960" h="15940" extrusionOk="0">
                    <a:moveTo>
                      <a:pt x="9910" y="1"/>
                    </a:moveTo>
                    <a:cubicBezTo>
                      <a:pt x="9776" y="1"/>
                      <a:pt x="9684" y="119"/>
                      <a:pt x="9454" y="475"/>
                    </a:cubicBezTo>
                    <a:cubicBezTo>
                      <a:pt x="9271" y="741"/>
                      <a:pt x="9106" y="956"/>
                      <a:pt x="8935" y="1159"/>
                    </a:cubicBezTo>
                    <a:cubicBezTo>
                      <a:pt x="8973" y="1178"/>
                      <a:pt x="9005" y="1203"/>
                      <a:pt x="9030" y="1234"/>
                    </a:cubicBezTo>
                    <a:cubicBezTo>
                      <a:pt x="9258" y="1456"/>
                      <a:pt x="9473" y="1696"/>
                      <a:pt x="9714" y="1912"/>
                    </a:cubicBezTo>
                    <a:cubicBezTo>
                      <a:pt x="9777" y="1975"/>
                      <a:pt x="9733" y="2095"/>
                      <a:pt x="9638" y="2095"/>
                    </a:cubicBezTo>
                    <a:cubicBezTo>
                      <a:pt x="9612" y="2095"/>
                      <a:pt x="9581" y="2089"/>
                      <a:pt x="9568" y="2063"/>
                    </a:cubicBezTo>
                    <a:cubicBezTo>
                      <a:pt x="9442" y="1949"/>
                      <a:pt x="9315" y="1836"/>
                      <a:pt x="9189" y="1722"/>
                    </a:cubicBezTo>
                    <a:cubicBezTo>
                      <a:pt x="9068" y="1620"/>
                      <a:pt x="8948" y="1526"/>
                      <a:pt x="8828" y="1431"/>
                    </a:cubicBezTo>
                    <a:cubicBezTo>
                      <a:pt x="8809" y="1412"/>
                      <a:pt x="8784" y="1393"/>
                      <a:pt x="8765" y="1367"/>
                    </a:cubicBezTo>
                    <a:cubicBezTo>
                      <a:pt x="8575" y="1620"/>
                      <a:pt x="8379" y="1880"/>
                      <a:pt x="8189" y="2139"/>
                    </a:cubicBezTo>
                    <a:cubicBezTo>
                      <a:pt x="8189" y="2139"/>
                      <a:pt x="8195" y="2152"/>
                      <a:pt x="8208" y="2152"/>
                    </a:cubicBezTo>
                    <a:cubicBezTo>
                      <a:pt x="8461" y="2342"/>
                      <a:pt x="8682" y="2576"/>
                      <a:pt x="8942" y="2766"/>
                    </a:cubicBezTo>
                    <a:cubicBezTo>
                      <a:pt x="9024" y="2842"/>
                      <a:pt x="8959" y="2984"/>
                      <a:pt x="8864" y="2984"/>
                    </a:cubicBezTo>
                    <a:cubicBezTo>
                      <a:pt x="8856" y="2984"/>
                      <a:pt x="8848" y="2983"/>
                      <a:pt x="8841" y="2981"/>
                    </a:cubicBezTo>
                    <a:cubicBezTo>
                      <a:pt x="8651" y="2892"/>
                      <a:pt x="8492" y="2734"/>
                      <a:pt x="8322" y="2608"/>
                    </a:cubicBezTo>
                    <a:cubicBezTo>
                      <a:pt x="8239" y="2519"/>
                      <a:pt x="8119" y="2449"/>
                      <a:pt x="8050" y="2348"/>
                    </a:cubicBezTo>
                    <a:cubicBezTo>
                      <a:pt x="7860" y="2601"/>
                      <a:pt x="7670" y="2861"/>
                      <a:pt x="7486" y="3120"/>
                    </a:cubicBezTo>
                    <a:cubicBezTo>
                      <a:pt x="7467" y="3145"/>
                      <a:pt x="7448" y="3177"/>
                      <a:pt x="7429" y="3202"/>
                    </a:cubicBezTo>
                    <a:cubicBezTo>
                      <a:pt x="7467" y="3228"/>
                      <a:pt x="7499" y="3247"/>
                      <a:pt x="7524" y="3272"/>
                    </a:cubicBezTo>
                    <a:cubicBezTo>
                      <a:pt x="7771" y="3462"/>
                      <a:pt x="7993" y="3683"/>
                      <a:pt x="8239" y="3873"/>
                    </a:cubicBezTo>
                    <a:cubicBezTo>
                      <a:pt x="8314" y="3954"/>
                      <a:pt x="8255" y="4095"/>
                      <a:pt x="8151" y="4095"/>
                    </a:cubicBezTo>
                    <a:cubicBezTo>
                      <a:pt x="8149" y="4095"/>
                      <a:pt x="8147" y="4095"/>
                      <a:pt x="8144" y="4095"/>
                    </a:cubicBezTo>
                    <a:cubicBezTo>
                      <a:pt x="8056" y="4088"/>
                      <a:pt x="7999" y="4006"/>
                      <a:pt x="7929" y="3962"/>
                    </a:cubicBezTo>
                    <a:cubicBezTo>
                      <a:pt x="7860" y="3917"/>
                      <a:pt x="7467" y="3626"/>
                      <a:pt x="7303" y="3493"/>
                    </a:cubicBezTo>
                    <a:cubicBezTo>
                      <a:pt x="7297" y="3481"/>
                      <a:pt x="7278" y="3462"/>
                      <a:pt x="7265" y="3455"/>
                    </a:cubicBezTo>
                    <a:lnTo>
                      <a:pt x="6626" y="4379"/>
                    </a:lnTo>
                    <a:cubicBezTo>
                      <a:pt x="6689" y="4398"/>
                      <a:pt x="6733" y="4449"/>
                      <a:pt x="6784" y="4493"/>
                    </a:cubicBezTo>
                    <a:cubicBezTo>
                      <a:pt x="7018" y="4715"/>
                      <a:pt x="7132" y="4791"/>
                      <a:pt x="7385" y="4974"/>
                    </a:cubicBezTo>
                    <a:cubicBezTo>
                      <a:pt x="7505" y="5040"/>
                      <a:pt x="7444" y="5229"/>
                      <a:pt x="7320" y="5229"/>
                    </a:cubicBezTo>
                    <a:cubicBezTo>
                      <a:pt x="7312" y="5229"/>
                      <a:pt x="7304" y="5229"/>
                      <a:pt x="7297" y="5227"/>
                    </a:cubicBezTo>
                    <a:cubicBezTo>
                      <a:pt x="7107" y="5139"/>
                      <a:pt x="6949" y="4980"/>
                      <a:pt x="6771" y="4860"/>
                    </a:cubicBezTo>
                    <a:cubicBezTo>
                      <a:pt x="6740" y="4841"/>
                      <a:pt x="6544" y="4696"/>
                      <a:pt x="6474" y="4607"/>
                    </a:cubicBezTo>
                    <a:cubicBezTo>
                      <a:pt x="6227" y="4955"/>
                      <a:pt x="5980" y="5316"/>
                      <a:pt x="5740" y="5670"/>
                    </a:cubicBezTo>
                    <a:cubicBezTo>
                      <a:pt x="5778" y="5695"/>
                      <a:pt x="5816" y="5727"/>
                      <a:pt x="5854" y="5746"/>
                    </a:cubicBezTo>
                    <a:cubicBezTo>
                      <a:pt x="6056" y="5892"/>
                      <a:pt x="6253" y="6050"/>
                      <a:pt x="6499" y="6246"/>
                    </a:cubicBezTo>
                    <a:cubicBezTo>
                      <a:pt x="6576" y="6328"/>
                      <a:pt x="6516" y="6470"/>
                      <a:pt x="6411" y="6470"/>
                    </a:cubicBezTo>
                    <a:cubicBezTo>
                      <a:pt x="6403" y="6470"/>
                      <a:pt x="6394" y="6469"/>
                      <a:pt x="6385" y="6467"/>
                    </a:cubicBezTo>
                    <a:cubicBezTo>
                      <a:pt x="6284" y="6448"/>
                      <a:pt x="6215" y="6353"/>
                      <a:pt x="6126" y="6303"/>
                    </a:cubicBezTo>
                    <a:cubicBezTo>
                      <a:pt x="5942" y="6176"/>
                      <a:pt x="5746" y="6069"/>
                      <a:pt x="5569" y="5923"/>
                    </a:cubicBezTo>
                    <a:cubicBezTo>
                      <a:pt x="5303" y="6309"/>
                      <a:pt x="5025" y="6695"/>
                      <a:pt x="4759" y="7087"/>
                    </a:cubicBezTo>
                    <a:cubicBezTo>
                      <a:pt x="4829" y="7087"/>
                      <a:pt x="4898" y="7132"/>
                      <a:pt x="4955" y="7182"/>
                    </a:cubicBezTo>
                    <a:cubicBezTo>
                      <a:pt x="5145" y="7328"/>
                      <a:pt x="5335" y="7486"/>
                      <a:pt x="5519" y="7657"/>
                    </a:cubicBezTo>
                    <a:cubicBezTo>
                      <a:pt x="5601" y="7733"/>
                      <a:pt x="5538" y="7891"/>
                      <a:pt x="5424" y="7891"/>
                    </a:cubicBezTo>
                    <a:cubicBezTo>
                      <a:pt x="5310" y="7878"/>
                      <a:pt x="5240" y="7765"/>
                      <a:pt x="5152" y="7708"/>
                    </a:cubicBezTo>
                    <a:cubicBezTo>
                      <a:pt x="5120" y="7695"/>
                      <a:pt x="4867" y="7511"/>
                      <a:pt x="4797" y="7467"/>
                    </a:cubicBezTo>
                    <a:cubicBezTo>
                      <a:pt x="4728" y="7423"/>
                      <a:pt x="4639" y="7372"/>
                      <a:pt x="4607" y="7296"/>
                    </a:cubicBezTo>
                    <a:cubicBezTo>
                      <a:pt x="4329" y="7695"/>
                      <a:pt x="4044" y="8087"/>
                      <a:pt x="3766" y="8486"/>
                    </a:cubicBezTo>
                    <a:cubicBezTo>
                      <a:pt x="3816" y="8486"/>
                      <a:pt x="3854" y="8499"/>
                      <a:pt x="3886" y="8543"/>
                    </a:cubicBezTo>
                    <a:cubicBezTo>
                      <a:pt x="4158" y="8745"/>
                      <a:pt x="4304" y="8878"/>
                      <a:pt x="4544" y="9049"/>
                    </a:cubicBezTo>
                    <a:cubicBezTo>
                      <a:pt x="4645" y="9108"/>
                      <a:pt x="4596" y="9273"/>
                      <a:pt x="4485" y="9273"/>
                    </a:cubicBezTo>
                    <a:cubicBezTo>
                      <a:pt x="4478" y="9273"/>
                      <a:pt x="4470" y="9272"/>
                      <a:pt x="4462" y="9270"/>
                    </a:cubicBezTo>
                    <a:cubicBezTo>
                      <a:pt x="4253" y="9163"/>
                      <a:pt x="4051" y="9017"/>
                      <a:pt x="3848" y="8891"/>
                    </a:cubicBezTo>
                    <a:cubicBezTo>
                      <a:pt x="3778" y="8828"/>
                      <a:pt x="3665" y="8783"/>
                      <a:pt x="3620" y="8701"/>
                    </a:cubicBezTo>
                    <a:lnTo>
                      <a:pt x="2810" y="9815"/>
                    </a:lnTo>
                    <a:cubicBezTo>
                      <a:pt x="2874" y="9821"/>
                      <a:pt x="2931" y="9884"/>
                      <a:pt x="2988" y="9916"/>
                    </a:cubicBezTo>
                    <a:cubicBezTo>
                      <a:pt x="3209" y="10074"/>
                      <a:pt x="3430" y="10220"/>
                      <a:pt x="3652" y="10365"/>
                    </a:cubicBezTo>
                    <a:cubicBezTo>
                      <a:pt x="3759" y="10425"/>
                      <a:pt x="3703" y="10614"/>
                      <a:pt x="3585" y="10614"/>
                    </a:cubicBezTo>
                    <a:cubicBezTo>
                      <a:pt x="3578" y="10614"/>
                      <a:pt x="3571" y="10613"/>
                      <a:pt x="3563" y="10612"/>
                    </a:cubicBezTo>
                    <a:cubicBezTo>
                      <a:pt x="3418" y="10555"/>
                      <a:pt x="3310" y="10428"/>
                      <a:pt x="3177" y="10359"/>
                    </a:cubicBezTo>
                    <a:cubicBezTo>
                      <a:pt x="3006" y="10239"/>
                      <a:pt x="2810" y="10156"/>
                      <a:pt x="2671" y="10011"/>
                    </a:cubicBezTo>
                    <a:cubicBezTo>
                      <a:pt x="2658" y="10011"/>
                      <a:pt x="2658" y="10004"/>
                      <a:pt x="2658" y="10004"/>
                    </a:cubicBezTo>
                    <a:cubicBezTo>
                      <a:pt x="2405" y="10353"/>
                      <a:pt x="2152" y="10694"/>
                      <a:pt x="1899" y="11042"/>
                    </a:cubicBezTo>
                    <a:cubicBezTo>
                      <a:pt x="1962" y="11074"/>
                      <a:pt x="2026" y="11124"/>
                      <a:pt x="2083" y="11150"/>
                    </a:cubicBezTo>
                    <a:cubicBezTo>
                      <a:pt x="2291" y="11283"/>
                      <a:pt x="2494" y="11435"/>
                      <a:pt x="2703" y="11567"/>
                    </a:cubicBezTo>
                    <a:cubicBezTo>
                      <a:pt x="2810" y="11624"/>
                      <a:pt x="2785" y="11802"/>
                      <a:pt x="2671" y="11833"/>
                    </a:cubicBezTo>
                    <a:cubicBezTo>
                      <a:pt x="2663" y="11835"/>
                      <a:pt x="2654" y="11836"/>
                      <a:pt x="2646" y="11836"/>
                    </a:cubicBezTo>
                    <a:cubicBezTo>
                      <a:pt x="2593" y="11836"/>
                      <a:pt x="2544" y="11804"/>
                      <a:pt x="2500" y="11776"/>
                    </a:cubicBezTo>
                    <a:cubicBezTo>
                      <a:pt x="2247" y="11612"/>
                      <a:pt x="1994" y="11435"/>
                      <a:pt x="1754" y="11245"/>
                    </a:cubicBezTo>
                    <a:cubicBezTo>
                      <a:pt x="1539" y="11542"/>
                      <a:pt x="1317" y="11833"/>
                      <a:pt x="1096" y="12124"/>
                    </a:cubicBezTo>
                    <a:cubicBezTo>
                      <a:pt x="1032" y="12213"/>
                      <a:pt x="963" y="12301"/>
                      <a:pt x="899" y="12396"/>
                    </a:cubicBezTo>
                    <a:cubicBezTo>
                      <a:pt x="1190" y="12573"/>
                      <a:pt x="1482" y="12763"/>
                      <a:pt x="1785" y="12940"/>
                    </a:cubicBezTo>
                    <a:cubicBezTo>
                      <a:pt x="1928" y="13012"/>
                      <a:pt x="1858" y="13234"/>
                      <a:pt x="1707" y="13234"/>
                    </a:cubicBezTo>
                    <a:cubicBezTo>
                      <a:pt x="1698" y="13234"/>
                      <a:pt x="1688" y="13233"/>
                      <a:pt x="1678" y="13232"/>
                    </a:cubicBezTo>
                    <a:cubicBezTo>
                      <a:pt x="1380" y="13092"/>
                      <a:pt x="1096" y="12890"/>
                      <a:pt x="817" y="12694"/>
                    </a:cubicBezTo>
                    <a:lnTo>
                      <a:pt x="722" y="12624"/>
                    </a:lnTo>
                    <a:cubicBezTo>
                      <a:pt x="526" y="12890"/>
                      <a:pt x="317" y="13168"/>
                      <a:pt x="115" y="13440"/>
                    </a:cubicBezTo>
                    <a:cubicBezTo>
                      <a:pt x="83" y="13510"/>
                      <a:pt x="33" y="13567"/>
                      <a:pt x="14" y="13637"/>
                    </a:cubicBezTo>
                    <a:cubicBezTo>
                      <a:pt x="14" y="13643"/>
                      <a:pt x="1" y="13649"/>
                      <a:pt x="1" y="13662"/>
                    </a:cubicBezTo>
                    <a:lnTo>
                      <a:pt x="1" y="13668"/>
                    </a:lnTo>
                    <a:lnTo>
                      <a:pt x="1" y="13674"/>
                    </a:lnTo>
                    <a:lnTo>
                      <a:pt x="1" y="13681"/>
                    </a:lnTo>
                    <a:cubicBezTo>
                      <a:pt x="64" y="13795"/>
                      <a:pt x="89" y="13807"/>
                      <a:pt x="248" y="13934"/>
                    </a:cubicBezTo>
                    <a:cubicBezTo>
                      <a:pt x="286" y="13966"/>
                      <a:pt x="438" y="14079"/>
                      <a:pt x="475" y="14111"/>
                    </a:cubicBezTo>
                    <a:cubicBezTo>
                      <a:pt x="526" y="14130"/>
                      <a:pt x="773" y="14371"/>
                      <a:pt x="842" y="14415"/>
                    </a:cubicBezTo>
                    <a:cubicBezTo>
                      <a:pt x="1032" y="14567"/>
                      <a:pt x="1273" y="14719"/>
                      <a:pt x="1488" y="14883"/>
                    </a:cubicBezTo>
                    <a:cubicBezTo>
                      <a:pt x="1690" y="15010"/>
                      <a:pt x="1880" y="15155"/>
                      <a:pt x="2070" y="15294"/>
                    </a:cubicBezTo>
                    <a:cubicBezTo>
                      <a:pt x="2399" y="15547"/>
                      <a:pt x="2715" y="15801"/>
                      <a:pt x="2956" y="15914"/>
                    </a:cubicBezTo>
                    <a:cubicBezTo>
                      <a:pt x="2988" y="15927"/>
                      <a:pt x="3006" y="15927"/>
                      <a:pt x="3025" y="15940"/>
                    </a:cubicBezTo>
                    <a:cubicBezTo>
                      <a:pt x="3070" y="15883"/>
                      <a:pt x="3120" y="15826"/>
                      <a:pt x="3152" y="15763"/>
                    </a:cubicBezTo>
                    <a:cubicBezTo>
                      <a:pt x="4690" y="13611"/>
                      <a:pt x="6253" y="11675"/>
                      <a:pt x="7834" y="9473"/>
                    </a:cubicBezTo>
                    <a:cubicBezTo>
                      <a:pt x="9619" y="7119"/>
                      <a:pt x="11378" y="4727"/>
                      <a:pt x="12960" y="2228"/>
                    </a:cubicBezTo>
                    <a:cubicBezTo>
                      <a:pt x="12947" y="2209"/>
                      <a:pt x="12922" y="2177"/>
                      <a:pt x="12865" y="2152"/>
                    </a:cubicBezTo>
                    <a:cubicBezTo>
                      <a:pt x="12371" y="2791"/>
                      <a:pt x="11865" y="3335"/>
                      <a:pt x="11391" y="3993"/>
                    </a:cubicBezTo>
                    <a:cubicBezTo>
                      <a:pt x="10435" y="5234"/>
                      <a:pt x="9543" y="6632"/>
                      <a:pt x="8638" y="7980"/>
                    </a:cubicBezTo>
                    <a:cubicBezTo>
                      <a:pt x="8540" y="8090"/>
                      <a:pt x="8542" y="8178"/>
                      <a:pt x="8417" y="8178"/>
                    </a:cubicBezTo>
                    <a:cubicBezTo>
                      <a:pt x="8406" y="8178"/>
                      <a:pt x="8393" y="8177"/>
                      <a:pt x="8379" y="8176"/>
                    </a:cubicBezTo>
                    <a:cubicBezTo>
                      <a:pt x="8284" y="8151"/>
                      <a:pt x="8239" y="8018"/>
                      <a:pt x="8309" y="7948"/>
                    </a:cubicBezTo>
                    <a:cubicBezTo>
                      <a:pt x="9714" y="6031"/>
                      <a:pt x="11150" y="3936"/>
                      <a:pt x="12561" y="1899"/>
                    </a:cubicBezTo>
                    <a:cubicBezTo>
                      <a:pt x="12422" y="1785"/>
                      <a:pt x="12264" y="1677"/>
                      <a:pt x="12112" y="1557"/>
                    </a:cubicBezTo>
                    <a:cubicBezTo>
                      <a:pt x="12074" y="1532"/>
                      <a:pt x="12036" y="1500"/>
                      <a:pt x="11992" y="1469"/>
                    </a:cubicBezTo>
                    <a:cubicBezTo>
                      <a:pt x="11549" y="1127"/>
                      <a:pt x="11169" y="823"/>
                      <a:pt x="10694" y="456"/>
                    </a:cubicBezTo>
                    <a:cubicBezTo>
                      <a:pt x="10473" y="292"/>
                      <a:pt x="10410" y="197"/>
                      <a:pt x="10106" y="51"/>
                    </a:cubicBezTo>
                    <a:cubicBezTo>
                      <a:pt x="10026" y="20"/>
                      <a:pt x="9964" y="1"/>
                      <a:pt x="9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3"/>
              <p:cNvSpPr/>
              <p:nvPr/>
            </p:nvSpPr>
            <p:spPr>
              <a:xfrm>
                <a:off x="7381940" y="3052831"/>
                <a:ext cx="300504" cy="365454"/>
              </a:xfrm>
              <a:custGeom>
                <a:avLst/>
                <a:gdLst/>
                <a:ahLst/>
                <a:cxnLst/>
                <a:rect l="l" t="t" r="r" b="b"/>
                <a:pathLst>
                  <a:path w="13783" h="16762" extrusionOk="0">
                    <a:moveTo>
                      <a:pt x="10352" y="412"/>
                    </a:moveTo>
                    <a:cubicBezTo>
                      <a:pt x="10407" y="412"/>
                      <a:pt x="10468" y="432"/>
                      <a:pt x="10549" y="463"/>
                    </a:cubicBezTo>
                    <a:cubicBezTo>
                      <a:pt x="10846" y="608"/>
                      <a:pt x="10909" y="703"/>
                      <a:pt x="11137" y="868"/>
                    </a:cubicBezTo>
                    <a:cubicBezTo>
                      <a:pt x="11612" y="1229"/>
                      <a:pt x="11991" y="1539"/>
                      <a:pt x="12434" y="1880"/>
                    </a:cubicBezTo>
                    <a:cubicBezTo>
                      <a:pt x="12624" y="2032"/>
                      <a:pt x="12833" y="2178"/>
                      <a:pt x="12997" y="2317"/>
                    </a:cubicBezTo>
                    <a:cubicBezTo>
                      <a:pt x="11580" y="4354"/>
                      <a:pt x="10150" y="6449"/>
                      <a:pt x="8745" y="8366"/>
                    </a:cubicBezTo>
                    <a:cubicBezTo>
                      <a:pt x="8682" y="8436"/>
                      <a:pt x="8720" y="8569"/>
                      <a:pt x="8815" y="8594"/>
                    </a:cubicBezTo>
                    <a:cubicBezTo>
                      <a:pt x="8829" y="8595"/>
                      <a:pt x="8842" y="8596"/>
                      <a:pt x="8854" y="8596"/>
                    </a:cubicBezTo>
                    <a:cubicBezTo>
                      <a:pt x="8978" y="8596"/>
                      <a:pt x="8976" y="8508"/>
                      <a:pt x="9074" y="8398"/>
                    </a:cubicBezTo>
                    <a:cubicBezTo>
                      <a:pt x="9979" y="7050"/>
                      <a:pt x="10871" y="5652"/>
                      <a:pt x="11827" y="4411"/>
                    </a:cubicBezTo>
                    <a:cubicBezTo>
                      <a:pt x="12301" y="3753"/>
                      <a:pt x="12808" y="3209"/>
                      <a:pt x="13301" y="2576"/>
                    </a:cubicBezTo>
                    <a:cubicBezTo>
                      <a:pt x="13320" y="2608"/>
                      <a:pt x="13345" y="2633"/>
                      <a:pt x="13364" y="2652"/>
                    </a:cubicBezTo>
                    <a:cubicBezTo>
                      <a:pt x="11789" y="5145"/>
                      <a:pt x="10036" y="7537"/>
                      <a:pt x="8245" y="9891"/>
                    </a:cubicBezTo>
                    <a:cubicBezTo>
                      <a:pt x="6657" y="12093"/>
                      <a:pt x="5101" y="14029"/>
                      <a:pt x="3563" y="16181"/>
                    </a:cubicBezTo>
                    <a:cubicBezTo>
                      <a:pt x="3531" y="16244"/>
                      <a:pt x="3474" y="16301"/>
                      <a:pt x="3436" y="16358"/>
                    </a:cubicBezTo>
                    <a:cubicBezTo>
                      <a:pt x="3417" y="16358"/>
                      <a:pt x="3399" y="16345"/>
                      <a:pt x="3367" y="16332"/>
                    </a:cubicBezTo>
                    <a:cubicBezTo>
                      <a:pt x="2994" y="16149"/>
                      <a:pt x="2449" y="15649"/>
                      <a:pt x="1912" y="15301"/>
                    </a:cubicBezTo>
                    <a:cubicBezTo>
                      <a:pt x="1690" y="15137"/>
                      <a:pt x="1443" y="14985"/>
                      <a:pt x="1260" y="14833"/>
                    </a:cubicBezTo>
                    <a:cubicBezTo>
                      <a:pt x="1190" y="14789"/>
                      <a:pt x="943" y="14548"/>
                      <a:pt x="899" y="14529"/>
                    </a:cubicBezTo>
                    <a:cubicBezTo>
                      <a:pt x="855" y="14497"/>
                      <a:pt x="709" y="14384"/>
                      <a:pt x="665" y="14352"/>
                    </a:cubicBezTo>
                    <a:cubicBezTo>
                      <a:pt x="507" y="14225"/>
                      <a:pt x="488" y="14213"/>
                      <a:pt x="412" y="14099"/>
                    </a:cubicBezTo>
                    <a:lnTo>
                      <a:pt x="412" y="14092"/>
                    </a:lnTo>
                    <a:lnTo>
                      <a:pt x="412" y="14086"/>
                    </a:lnTo>
                    <a:cubicBezTo>
                      <a:pt x="425" y="14080"/>
                      <a:pt x="425" y="14061"/>
                      <a:pt x="431" y="14055"/>
                    </a:cubicBezTo>
                    <a:cubicBezTo>
                      <a:pt x="456" y="13985"/>
                      <a:pt x="500" y="13922"/>
                      <a:pt x="532" y="13858"/>
                    </a:cubicBezTo>
                    <a:cubicBezTo>
                      <a:pt x="741" y="13586"/>
                      <a:pt x="943" y="13314"/>
                      <a:pt x="1140" y="13042"/>
                    </a:cubicBezTo>
                    <a:lnTo>
                      <a:pt x="1241" y="13112"/>
                    </a:lnTo>
                    <a:cubicBezTo>
                      <a:pt x="1513" y="13308"/>
                      <a:pt x="1798" y="13510"/>
                      <a:pt x="2101" y="13650"/>
                    </a:cubicBezTo>
                    <a:cubicBezTo>
                      <a:pt x="2111" y="13651"/>
                      <a:pt x="2121" y="13652"/>
                      <a:pt x="2130" y="13652"/>
                    </a:cubicBezTo>
                    <a:cubicBezTo>
                      <a:pt x="2276" y="13652"/>
                      <a:pt x="2345" y="13430"/>
                      <a:pt x="2203" y="13358"/>
                    </a:cubicBezTo>
                    <a:cubicBezTo>
                      <a:pt x="1899" y="13181"/>
                      <a:pt x="1608" y="12991"/>
                      <a:pt x="1317" y="12814"/>
                    </a:cubicBezTo>
                    <a:cubicBezTo>
                      <a:pt x="1380" y="12719"/>
                      <a:pt x="1450" y="12631"/>
                      <a:pt x="1513" y="12542"/>
                    </a:cubicBezTo>
                    <a:cubicBezTo>
                      <a:pt x="1734" y="12251"/>
                      <a:pt x="1956" y="11960"/>
                      <a:pt x="2171" y="11663"/>
                    </a:cubicBezTo>
                    <a:cubicBezTo>
                      <a:pt x="2418" y="11853"/>
                      <a:pt x="2671" y="12030"/>
                      <a:pt x="2924" y="12194"/>
                    </a:cubicBezTo>
                    <a:cubicBezTo>
                      <a:pt x="2962" y="12222"/>
                      <a:pt x="3010" y="12254"/>
                      <a:pt x="3063" y="12254"/>
                    </a:cubicBezTo>
                    <a:cubicBezTo>
                      <a:pt x="3071" y="12254"/>
                      <a:pt x="3080" y="12253"/>
                      <a:pt x="3088" y="12251"/>
                    </a:cubicBezTo>
                    <a:cubicBezTo>
                      <a:pt x="3209" y="12220"/>
                      <a:pt x="3228" y="12042"/>
                      <a:pt x="3120" y="11985"/>
                    </a:cubicBezTo>
                    <a:cubicBezTo>
                      <a:pt x="2911" y="11853"/>
                      <a:pt x="2709" y="11701"/>
                      <a:pt x="2500" y="11568"/>
                    </a:cubicBezTo>
                    <a:cubicBezTo>
                      <a:pt x="2449" y="11536"/>
                      <a:pt x="2386" y="11492"/>
                      <a:pt x="2323" y="11448"/>
                    </a:cubicBezTo>
                    <a:cubicBezTo>
                      <a:pt x="2576" y="11100"/>
                      <a:pt x="2829" y="10764"/>
                      <a:pt x="3082" y="10416"/>
                    </a:cubicBezTo>
                    <a:cubicBezTo>
                      <a:pt x="3082" y="10416"/>
                      <a:pt x="3082" y="10422"/>
                      <a:pt x="3088" y="10422"/>
                    </a:cubicBezTo>
                    <a:cubicBezTo>
                      <a:pt x="3228" y="10562"/>
                      <a:pt x="3430" y="10650"/>
                      <a:pt x="3595" y="10771"/>
                    </a:cubicBezTo>
                    <a:cubicBezTo>
                      <a:pt x="3728" y="10840"/>
                      <a:pt x="3841" y="10967"/>
                      <a:pt x="3981" y="11024"/>
                    </a:cubicBezTo>
                    <a:cubicBezTo>
                      <a:pt x="3988" y="11025"/>
                      <a:pt x="3996" y="11026"/>
                      <a:pt x="4003" y="11026"/>
                    </a:cubicBezTo>
                    <a:cubicBezTo>
                      <a:pt x="4122" y="11026"/>
                      <a:pt x="4182" y="10842"/>
                      <a:pt x="4069" y="10777"/>
                    </a:cubicBezTo>
                    <a:cubicBezTo>
                      <a:pt x="3848" y="10625"/>
                      <a:pt x="3626" y="10486"/>
                      <a:pt x="3405" y="10328"/>
                    </a:cubicBezTo>
                    <a:cubicBezTo>
                      <a:pt x="3348" y="10296"/>
                      <a:pt x="3297" y="10233"/>
                      <a:pt x="3228" y="10226"/>
                    </a:cubicBezTo>
                    <a:lnTo>
                      <a:pt x="4038" y="9106"/>
                    </a:lnTo>
                    <a:cubicBezTo>
                      <a:pt x="4088" y="9195"/>
                      <a:pt x="4196" y="9233"/>
                      <a:pt x="4265" y="9296"/>
                    </a:cubicBezTo>
                    <a:cubicBezTo>
                      <a:pt x="4474" y="9423"/>
                      <a:pt x="4670" y="9575"/>
                      <a:pt x="4885" y="9676"/>
                    </a:cubicBezTo>
                    <a:cubicBezTo>
                      <a:pt x="4894" y="9677"/>
                      <a:pt x="4901" y="9678"/>
                      <a:pt x="4909" y="9678"/>
                    </a:cubicBezTo>
                    <a:cubicBezTo>
                      <a:pt x="5019" y="9678"/>
                      <a:pt x="5068" y="9514"/>
                      <a:pt x="4961" y="9454"/>
                    </a:cubicBezTo>
                    <a:cubicBezTo>
                      <a:pt x="4715" y="9290"/>
                      <a:pt x="4575" y="9157"/>
                      <a:pt x="4303" y="8948"/>
                    </a:cubicBezTo>
                    <a:cubicBezTo>
                      <a:pt x="4272" y="8910"/>
                      <a:pt x="4234" y="8898"/>
                      <a:pt x="4189" y="8898"/>
                    </a:cubicBezTo>
                    <a:cubicBezTo>
                      <a:pt x="4462" y="8499"/>
                      <a:pt x="4746" y="8107"/>
                      <a:pt x="5025" y="7708"/>
                    </a:cubicBezTo>
                    <a:cubicBezTo>
                      <a:pt x="5056" y="7778"/>
                      <a:pt x="5145" y="7835"/>
                      <a:pt x="5215" y="7872"/>
                    </a:cubicBezTo>
                    <a:cubicBezTo>
                      <a:pt x="5294" y="7918"/>
                      <a:pt x="5550" y="8105"/>
                      <a:pt x="5572" y="8121"/>
                    </a:cubicBezTo>
                    <a:lnTo>
                      <a:pt x="5572" y="8121"/>
                    </a:lnTo>
                    <a:cubicBezTo>
                      <a:pt x="5571" y="8120"/>
                      <a:pt x="5570" y="8120"/>
                      <a:pt x="5569" y="8119"/>
                    </a:cubicBezTo>
                    <a:lnTo>
                      <a:pt x="5569" y="8119"/>
                    </a:lnTo>
                    <a:cubicBezTo>
                      <a:pt x="5572" y="8121"/>
                      <a:pt x="5573" y="8122"/>
                      <a:pt x="5573" y="8122"/>
                    </a:cubicBezTo>
                    <a:cubicBezTo>
                      <a:pt x="5573" y="8122"/>
                      <a:pt x="5573" y="8122"/>
                      <a:pt x="5572" y="8121"/>
                    </a:cubicBezTo>
                    <a:lnTo>
                      <a:pt x="5572" y="8121"/>
                    </a:lnTo>
                    <a:cubicBezTo>
                      <a:pt x="5659" y="8179"/>
                      <a:pt x="5728" y="8284"/>
                      <a:pt x="5841" y="8303"/>
                    </a:cubicBezTo>
                    <a:cubicBezTo>
                      <a:pt x="5843" y="8303"/>
                      <a:pt x="5845" y="8303"/>
                      <a:pt x="5848" y="8303"/>
                    </a:cubicBezTo>
                    <a:cubicBezTo>
                      <a:pt x="5963" y="8303"/>
                      <a:pt x="6023" y="8143"/>
                      <a:pt x="5936" y="8062"/>
                    </a:cubicBezTo>
                    <a:cubicBezTo>
                      <a:pt x="5752" y="7898"/>
                      <a:pt x="5563" y="7740"/>
                      <a:pt x="5373" y="7588"/>
                    </a:cubicBezTo>
                    <a:cubicBezTo>
                      <a:pt x="5316" y="7543"/>
                      <a:pt x="5246" y="7499"/>
                      <a:pt x="5177" y="7499"/>
                    </a:cubicBezTo>
                    <a:cubicBezTo>
                      <a:pt x="5442" y="7107"/>
                      <a:pt x="5721" y="6721"/>
                      <a:pt x="5993" y="6335"/>
                    </a:cubicBezTo>
                    <a:cubicBezTo>
                      <a:pt x="6164" y="6474"/>
                      <a:pt x="6360" y="6588"/>
                      <a:pt x="6543" y="6715"/>
                    </a:cubicBezTo>
                    <a:cubicBezTo>
                      <a:pt x="6632" y="6759"/>
                      <a:pt x="6701" y="6854"/>
                      <a:pt x="6803" y="6879"/>
                    </a:cubicBezTo>
                    <a:cubicBezTo>
                      <a:pt x="6811" y="6881"/>
                      <a:pt x="6820" y="6882"/>
                      <a:pt x="6828" y="6882"/>
                    </a:cubicBezTo>
                    <a:cubicBezTo>
                      <a:pt x="6934" y="6882"/>
                      <a:pt x="6999" y="6740"/>
                      <a:pt x="6917" y="6658"/>
                    </a:cubicBezTo>
                    <a:cubicBezTo>
                      <a:pt x="6670" y="6461"/>
                      <a:pt x="6474" y="6303"/>
                      <a:pt x="6278" y="6158"/>
                    </a:cubicBezTo>
                    <a:cubicBezTo>
                      <a:pt x="6246" y="6132"/>
                      <a:pt x="6195" y="6107"/>
                      <a:pt x="6157" y="6082"/>
                    </a:cubicBezTo>
                    <a:cubicBezTo>
                      <a:pt x="6404" y="5721"/>
                      <a:pt x="6645" y="5367"/>
                      <a:pt x="6891" y="5019"/>
                    </a:cubicBezTo>
                    <a:cubicBezTo>
                      <a:pt x="6973" y="5123"/>
                      <a:pt x="7203" y="5276"/>
                      <a:pt x="7201" y="5276"/>
                    </a:cubicBezTo>
                    <a:cubicBezTo>
                      <a:pt x="7201" y="5276"/>
                      <a:pt x="7199" y="5274"/>
                      <a:pt x="7195" y="5272"/>
                    </a:cubicBezTo>
                    <a:lnTo>
                      <a:pt x="7195" y="5272"/>
                    </a:lnTo>
                    <a:cubicBezTo>
                      <a:pt x="7366" y="5392"/>
                      <a:pt x="7530" y="5550"/>
                      <a:pt x="7720" y="5639"/>
                    </a:cubicBezTo>
                    <a:cubicBezTo>
                      <a:pt x="7730" y="5641"/>
                      <a:pt x="7740" y="5642"/>
                      <a:pt x="7749" y="5642"/>
                    </a:cubicBezTo>
                    <a:cubicBezTo>
                      <a:pt x="7874" y="5642"/>
                      <a:pt x="7927" y="5451"/>
                      <a:pt x="7809" y="5386"/>
                    </a:cubicBezTo>
                    <a:cubicBezTo>
                      <a:pt x="7556" y="5202"/>
                      <a:pt x="7448" y="5120"/>
                      <a:pt x="7208" y="4899"/>
                    </a:cubicBezTo>
                    <a:cubicBezTo>
                      <a:pt x="7163" y="4861"/>
                      <a:pt x="7113" y="4810"/>
                      <a:pt x="7050" y="4791"/>
                    </a:cubicBezTo>
                    <a:lnTo>
                      <a:pt x="7689" y="3867"/>
                    </a:lnTo>
                    <a:cubicBezTo>
                      <a:pt x="7708" y="3873"/>
                      <a:pt x="7720" y="3892"/>
                      <a:pt x="7733" y="3905"/>
                    </a:cubicBezTo>
                    <a:cubicBezTo>
                      <a:pt x="7897" y="4038"/>
                      <a:pt x="8283" y="4323"/>
                      <a:pt x="8353" y="4373"/>
                    </a:cubicBezTo>
                    <a:cubicBezTo>
                      <a:pt x="8429" y="4418"/>
                      <a:pt x="8480" y="4500"/>
                      <a:pt x="8568" y="4506"/>
                    </a:cubicBezTo>
                    <a:cubicBezTo>
                      <a:pt x="8682" y="4506"/>
                      <a:pt x="8745" y="4361"/>
                      <a:pt x="8663" y="4285"/>
                    </a:cubicBezTo>
                    <a:cubicBezTo>
                      <a:pt x="8416" y="4095"/>
                      <a:pt x="8195" y="3873"/>
                      <a:pt x="7954" y="3684"/>
                    </a:cubicBezTo>
                    <a:cubicBezTo>
                      <a:pt x="7929" y="3658"/>
                      <a:pt x="7897" y="3633"/>
                      <a:pt x="7859" y="3614"/>
                    </a:cubicBezTo>
                    <a:cubicBezTo>
                      <a:pt x="7872" y="3589"/>
                      <a:pt x="7897" y="3557"/>
                      <a:pt x="7910" y="3532"/>
                    </a:cubicBezTo>
                    <a:cubicBezTo>
                      <a:pt x="8094" y="3272"/>
                      <a:pt x="8283" y="3019"/>
                      <a:pt x="8473" y="2760"/>
                    </a:cubicBezTo>
                    <a:cubicBezTo>
                      <a:pt x="8543" y="2861"/>
                      <a:pt x="8663" y="2931"/>
                      <a:pt x="8758" y="3019"/>
                    </a:cubicBezTo>
                    <a:cubicBezTo>
                      <a:pt x="8922" y="3146"/>
                      <a:pt x="9081" y="3304"/>
                      <a:pt x="9270" y="3393"/>
                    </a:cubicBezTo>
                    <a:cubicBezTo>
                      <a:pt x="9277" y="3394"/>
                      <a:pt x="9283" y="3394"/>
                      <a:pt x="9289" y="3394"/>
                    </a:cubicBezTo>
                    <a:cubicBezTo>
                      <a:pt x="9392" y="3394"/>
                      <a:pt x="9456" y="3249"/>
                      <a:pt x="9378" y="3177"/>
                    </a:cubicBezTo>
                    <a:cubicBezTo>
                      <a:pt x="9112" y="2988"/>
                      <a:pt x="8891" y="2747"/>
                      <a:pt x="8638" y="2557"/>
                    </a:cubicBezTo>
                    <a:cubicBezTo>
                      <a:pt x="8631" y="2557"/>
                      <a:pt x="8625" y="2557"/>
                      <a:pt x="8625" y="2551"/>
                    </a:cubicBezTo>
                    <a:cubicBezTo>
                      <a:pt x="8815" y="2292"/>
                      <a:pt x="9011" y="2032"/>
                      <a:pt x="9201" y="1779"/>
                    </a:cubicBezTo>
                    <a:cubicBezTo>
                      <a:pt x="9220" y="1798"/>
                      <a:pt x="9239" y="1823"/>
                      <a:pt x="9264" y="1842"/>
                    </a:cubicBezTo>
                    <a:cubicBezTo>
                      <a:pt x="9384" y="1937"/>
                      <a:pt x="9505" y="2032"/>
                      <a:pt x="9618" y="2133"/>
                    </a:cubicBezTo>
                    <a:cubicBezTo>
                      <a:pt x="9745" y="2241"/>
                      <a:pt x="9872" y="2361"/>
                      <a:pt x="9998" y="2475"/>
                    </a:cubicBezTo>
                    <a:cubicBezTo>
                      <a:pt x="10017" y="2494"/>
                      <a:pt x="10049" y="2507"/>
                      <a:pt x="10080" y="2507"/>
                    </a:cubicBezTo>
                    <a:cubicBezTo>
                      <a:pt x="10175" y="2507"/>
                      <a:pt x="10220" y="2386"/>
                      <a:pt x="10156" y="2323"/>
                    </a:cubicBezTo>
                    <a:cubicBezTo>
                      <a:pt x="9916" y="2108"/>
                      <a:pt x="9701" y="1861"/>
                      <a:pt x="9473" y="1640"/>
                    </a:cubicBezTo>
                    <a:cubicBezTo>
                      <a:pt x="9448" y="1608"/>
                      <a:pt x="9416" y="1589"/>
                      <a:pt x="9378" y="1570"/>
                    </a:cubicBezTo>
                    <a:cubicBezTo>
                      <a:pt x="9549" y="1368"/>
                      <a:pt x="9713" y="1153"/>
                      <a:pt x="9897" y="881"/>
                    </a:cubicBezTo>
                    <a:cubicBezTo>
                      <a:pt x="10126" y="530"/>
                      <a:pt x="10218" y="412"/>
                      <a:pt x="10352" y="412"/>
                    </a:cubicBezTo>
                    <a:close/>
                    <a:moveTo>
                      <a:pt x="10369" y="1"/>
                    </a:moveTo>
                    <a:cubicBezTo>
                      <a:pt x="9865" y="1"/>
                      <a:pt x="9640" y="641"/>
                      <a:pt x="9359" y="988"/>
                    </a:cubicBezTo>
                    <a:cubicBezTo>
                      <a:pt x="9296" y="1083"/>
                      <a:pt x="9245" y="1172"/>
                      <a:pt x="9188" y="1254"/>
                    </a:cubicBezTo>
                    <a:cubicBezTo>
                      <a:pt x="8733" y="1836"/>
                      <a:pt x="8258" y="2393"/>
                      <a:pt x="7777" y="3083"/>
                    </a:cubicBezTo>
                    <a:cubicBezTo>
                      <a:pt x="5638" y="6107"/>
                      <a:pt x="3582" y="9189"/>
                      <a:pt x="1323" y="12131"/>
                    </a:cubicBezTo>
                    <a:cubicBezTo>
                      <a:pt x="1038" y="12517"/>
                      <a:pt x="766" y="12922"/>
                      <a:pt x="463" y="13302"/>
                    </a:cubicBezTo>
                    <a:cubicBezTo>
                      <a:pt x="323" y="13517"/>
                      <a:pt x="108" y="13706"/>
                      <a:pt x="13" y="13941"/>
                    </a:cubicBezTo>
                    <a:cubicBezTo>
                      <a:pt x="1" y="13985"/>
                      <a:pt x="13" y="14023"/>
                      <a:pt x="26" y="14061"/>
                    </a:cubicBezTo>
                    <a:cubicBezTo>
                      <a:pt x="26" y="14067"/>
                      <a:pt x="20" y="14086"/>
                      <a:pt x="20" y="14092"/>
                    </a:cubicBezTo>
                    <a:cubicBezTo>
                      <a:pt x="26" y="14314"/>
                      <a:pt x="184" y="14491"/>
                      <a:pt x="361" y="14618"/>
                    </a:cubicBezTo>
                    <a:cubicBezTo>
                      <a:pt x="646" y="14858"/>
                      <a:pt x="981" y="15029"/>
                      <a:pt x="1285" y="15231"/>
                    </a:cubicBezTo>
                    <a:cubicBezTo>
                      <a:pt x="1595" y="15472"/>
                      <a:pt x="1937" y="15795"/>
                      <a:pt x="2335" y="16105"/>
                    </a:cubicBezTo>
                    <a:cubicBezTo>
                      <a:pt x="2639" y="16332"/>
                      <a:pt x="2930" y="16592"/>
                      <a:pt x="3285" y="16725"/>
                    </a:cubicBezTo>
                    <a:cubicBezTo>
                      <a:pt x="3344" y="16742"/>
                      <a:pt x="3411" y="16761"/>
                      <a:pt x="3476" y="16761"/>
                    </a:cubicBezTo>
                    <a:cubicBezTo>
                      <a:pt x="3508" y="16761"/>
                      <a:pt x="3540" y="16756"/>
                      <a:pt x="3569" y="16744"/>
                    </a:cubicBezTo>
                    <a:cubicBezTo>
                      <a:pt x="3582" y="16744"/>
                      <a:pt x="3588" y="16737"/>
                      <a:pt x="3588" y="16737"/>
                    </a:cubicBezTo>
                    <a:cubicBezTo>
                      <a:pt x="3614" y="16737"/>
                      <a:pt x="3633" y="16725"/>
                      <a:pt x="3652" y="16712"/>
                    </a:cubicBezTo>
                    <a:cubicBezTo>
                      <a:pt x="3747" y="16642"/>
                      <a:pt x="3791" y="16522"/>
                      <a:pt x="3867" y="16434"/>
                    </a:cubicBezTo>
                    <a:cubicBezTo>
                      <a:pt x="6227" y="13175"/>
                      <a:pt x="8771" y="9942"/>
                      <a:pt x="11188" y="6582"/>
                    </a:cubicBezTo>
                    <a:cubicBezTo>
                      <a:pt x="11922" y="5588"/>
                      <a:pt x="12580" y="4557"/>
                      <a:pt x="13263" y="3532"/>
                    </a:cubicBezTo>
                    <a:lnTo>
                      <a:pt x="13738" y="2798"/>
                    </a:lnTo>
                    <a:cubicBezTo>
                      <a:pt x="13744" y="2785"/>
                      <a:pt x="13750" y="2760"/>
                      <a:pt x="13757" y="2734"/>
                    </a:cubicBezTo>
                    <a:cubicBezTo>
                      <a:pt x="13782" y="2690"/>
                      <a:pt x="13782" y="2627"/>
                      <a:pt x="13757" y="2551"/>
                    </a:cubicBezTo>
                    <a:cubicBezTo>
                      <a:pt x="13611" y="2165"/>
                      <a:pt x="13181" y="1969"/>
                      <a:pt x="12884" y="1697"/>
                    </a:cubicBezTo>
                    <a:cubicBezTo>
                      <a:pt x="12358" y="1304"/>
                      <a:pt x="11877" y="906"/>
                      <a:pt x="11378" y="526"/>
                    </a:cubicBezTo>
                    <a:cubicBezTo>
                      <a:pt x="11099" y="305"/>
                      <a:pt x="10814" y="77"/>
                      <a:pt x="10460" y="7"/>
                    </a:cubicBezTo>
                    <a:cubicBezTo>
                      <a:pt x="10429" y="3"/>
                      <a:pt x="10398" y="1"/>
                      <a:pt x="10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3"/>
              <p:cNvSpPr/>
              <p:nvPr/>
            </p:nvSpPr>
            <p:spPr>
              <a:xfrm>
                <a:off x="7436034" y="3095478"/>
                <a:ext cx="237429" cy="314000"/>
              </a:xfrm>
              <a:custGeom>
                <a:avLst/>
                <a:gdLst/>
                <a:ahLst/>
                <a:cxnLst/>
                <a:rect l="l" t="t" r="r" b="b"/>
                <a:pathLst>
                  <a:path w="10890" h="14402" extrusionOk="0">
                    <a:moveTo>
                      <a:pt x="10080" y="0"/>
                    </a:moveTo>
                    <a:lnTo>
                      <a:pt x="0" y="13756"/>
                    </a:lnTo>
                    <a:cubicBezTo>
                      <a:pt x="329" y="14009"/>
                      <a:pt x="645" y="14263"/>
                      <a:pt x="886" y="14376"/>
                    </a:cubicBezTo>
                    <a:cubicBezTo>
                      <a:pt x="918" y="14389"/>
                      <a:pt x="936" y="14389"/>
                      <a:pt x="955" y="14402"/>
                    </a:cubicBezTo>
                    <a:cubicBezTo>
                      <a:pt x="1000" y="14345"/>
                      <a:pt x="1050" y="14288"/>
                      <a:pt x="1082" y="14225"/>
                    </a:cubicBezTo>
                    <a:cubicBezTo>
                      <a:pt x="2620" y="12073"/>
                      <a:pt x="4183" y="10137"/>
                      <a:pt x="5764" y="7935"/>
                    </a:cubicBezTo>
                    <a:cubicBezTo>
                      <a:pt x="7549" y="5581"/>
                      <a:pt x="9308" y="3189"/>
                      <a:pt x="10890" y="690"/>
                    </a:cubicBezTo>
                    <a:cubicBezTo>
                      <a:pt x="10877" y="671"/>
                      <a:pt x="10852" y="639"/>
                      <a:pt x="10833" y="595"/>
                    </a:cubicBezTo>
                    <a:cubicBezTo>
                      <a:pt x="10346" y="1234"/>
                      <a:pt x="9839" y="1785"/>
                      <a:pt x="9365" y="2436"/>
                    </a:cubicBezTo>
                    <a:cubicBezTo>
                      <a:pt x="8409" y="3683"/>
                      <a:pt x="7511" y="5081"/>
                      <a:pt x="6612" y="6423"/>
                    </a:cubicBezTo>
                    <a:cubicBezTo>
                      <a:pt x="6505" y="6536"/>
                      <a:pt x="6516" y="6626"/>
                      <a:pt x="6381" y="6626"/>
                    </a:cubicBezTo>
                    <a:cubicBezTo>
                      <a:pt x="6372" y="6626"/>
                      <a:pt x="6363" y="6626"/>
                      <a:pt x="6353" y="6625"/>
                    </a:cubicBezTo>
                    <a:cubicBezTo>
                      <a:pt x="6258" y="6600"/>
                      <a:pt x="6207" y="6467"/>
                      <a:pt x="6277" y="6391"/>
                    </a:cubicBezTo>
                    <a:cubicBezTo>
                      <a:pt x="7688" y="4480"/>
                      <a:pt x="9118" y="2386"/>
                      <a:pt x="10535" y="342"/>
                    </a:cubicBezTo>
                    <a:cubicBezTo>
                      <a:pt x="10390" y="234"/>
                      <a:pt x="10232" y="120"/>
                      <a:pt x="10080" y="0"/>
                    </a:cubicBezTo>
                    <a:close/>
                  </a:path>
                </a:pathLst>
              </a:custGeom>
              <a:solidFill>
                <a:srgbClr val="F5F5F5">
                  <a:alpha val="50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5"/>
          <p:cNvSpPr/>
          <p:nvPr/>
        </p:nvSpPr>
        <p:spPr>
          <a:xfrm>
            <a:off x="2782438" y="2879881"/>
            <a:ext cx="6002075" cy="1669125"/>
          </a:xfrm>
          <a:custGeom>
            <a:avLst/>
            <a:gdLst/>
            <a:ahLst/>
            <a:cxnLst/>
            <a:rect l="l" t="t" r="r" b="b"/>
            <a:pathLst>
              <a:path w="240083" h="66765" extrusionOk="0">
                <a:moveTo>
                  <a:pt x="238760" y="45086"/>
                </a:moveTo>
                <a:cubicBezTo>
                  <a:pt x="240357" y="35744"/>
                  <a:pt x="243786" y="15537"/>
                  <a:pt x="225101" y="8027"/>
                </a:cubicBezTo>
                <a:cubicBezTo>
                  <a:pt x="206416" y="517"/>
                  <a:pt x="161262" y="241"/>
                  <a:pt x="126649" y="27"/>
                </a:cubicBezTo>
                <a:cubicBezTo>
                  <a:pt x="92036" y="-187"/>
                  <a:pt x="38483" y="776"/>
                  <a:pt x="17421" y="6745"/>
                </a:cubicBezTo>
                <a:cubicBezTo>
                  <a:pt x="-3641" y="12714"/>
                  <a:pt x="1096" y="26609"/>
                  <a:pt x="276" y="35840"/>
                </a:cubicBezTo>
                <a:cubicBezTo>
                  <a:pt x="-544" y="45071"/>
                  <a:pt x="-330" y="57176"/>
                  <a:pt x="12503" y="62129"/>
                </a:cubicBezTo>
                <a:cubicBezTo>
                  <a:pt x="25336" y="67082"/>
                  <a:pt x="53364" y="64794"/>
                  <a:pt x="77273" y="65558"/>
                </a:cubicBezTo>
                <a:cubicBezTo>
                  <a:pt x="101183" y="66322"/>
                  <a:pt x="132919" y="66958"/>
                  <a:pt x="155960" y="66711"/>
                </a:cubicBezTo>
                <a:cubicBezTo>
                  <a:pt x="179002" y="66464"/>
                  <a:pt x="201722" y="67681"/>
                  <a:pt x="215522" y="64077"/>
                </a:cubicBezTo>
                <a:cubicBezTo>
                  <a:pt x="229322" y="60473"/>
                  <a:pt x="237164" y="54428"/>
                  <a:pt x="238760" y="45086"/>
                </a:cubicBezTo>
                <a:close/>
              </a:path>
            </a:pathLst>
          </a:custGeom>
          <a:solidFill>
            <a:schemeClr val="dk2"/>
          </a:solidFill>
          <a:ln>
            <a:noFill/>
          </a:ln>
          <a:effectLst>
            <a:outerShdw dist="66675" dir="8040000" algn="bl" rotWithShape="0">
              <a:schemeClr val="dk1">
                <a:alpha val="22000"/>
              </a:schemeClr>
            </a:outerShdw>
          </a:effectLst>
        </p:spPr>
      </p:sp>
      <p:grpSp>
        <p:nvGrpSpPr>
          <p:cNvPr id="508" name="Google Shape;508;p45"/>
          <p:cNvGrpSpPr/>
          <p:nvPr/>
        </p:nvGrpSpPr>
        <p:grpSpPr>
          <a:xfrm>
            <a:off x="4616176" y="627901"/>
            <a:ext cx="2297720" cy="2297701"/>
            <a:chOff x="4616176" y="627901"/>
            <a:chExt cx="2297720" cy="2297701"/>
          </a:xfrm>
        </p:grpSpPr>
        <p:sp>
          <p:nvSpPr>
            <p:cNvPr id="509" name="Google Shape;509;p45"/>
            <p:cNvSpPr/>
            <p:nvPr/>
          </p:nvSpPr>
          <p:spPr>
            <a:xfrm rot="527573">
              <a:off x="4758264" y="769970"/>
              <a:ext cx="2013565" cy="2013565"/>
            </a:xfrm>
            <a:prstGeom prst="rect">
              <a:avLst/>
            </a:prstGeom>
            <a:solidFill>
              <a:schemeClr val="dk2"/>
            </a:solidFill>
            <a:ln w="114300" cap="flat" cmpd="sng">
              <a:solidFill>
                <a:schemeClr val="dk2"/>
              </a:solidFill>
              <a:prstDash val="solid"/>
              <a:round/>
              <a:headEnd type="none" w="sm" len="sm"/>
              <a:tailEnd type="none" w="sm" len="sm"/>
            </a:ln>
            <a:effectLst>
              <a:outerShdw dist="38100" dir="7920000" algn="bl" rotWithShape="0">
                <a:schemeClr val="dk1">
                  <a:alpha val="3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rot="527573">
              <a:off x="4758244" y="769969"/>
              <a:ext cx="2013565" cy="2013565"/>
            </a:xfrm>
            <a:prstGeom prst="rect">
              <a:avLst/>
            </a:prstGeom>
            <a:solidFill>
              <a:srgbClr val="71BBDF">
                <a:alpha val="59069"/>
              </a:srgb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45"/>
          <p:cNvGrpSpPr/>
          <p:nvPr/>
        </p:nvGrpSpPr>
        <p:grpSpPr>
          <a:xfrm rot="527409">
            <a:off x="5986628" y="1340605"/>
            <a:ext cx="521430" cy="1020994"/>
            <a:chOff x="1430142" y="1667377"/>
            <a:chExt cx="384384" cy="752650"/>
          </a:xfrm>
        </p:grpSpPr>
        <p:sp>
          <p:nvSpPr>
            <p:cNvPr id="512" name="Google Shape;512;p45"/>
            <p:cNvSpPr/>
            <p:nvPr/>
          </p:nvSpPr>
          <p:spPr>
            <a:xfrm>
              <a:off x="1430643" y="1668880"/>
              <a:ext cx="383883" cy="748958"/>
            </a:xfrm>
            <a:custGeom>
              <a:avLst/>
              <a:gdLst/>
              <a:ahLst/>
              <a:cxnLst/>
              <a:rect l="l" t="t" r="r" b="b"/>
              <a:pathLst>
                <a:path w="9960" h="19432" extrusionOk="0">
                  <a:moveTo>
                    <a:pt x="6290" y="8131"/>
                  </a:moveTo>
                  <a:cubicBezTo>
                    <a:pt x="6290" y="8162"/>
                    <a:pt x="6277" y="8188"/>
                    <a:pt x="6271" y="8200"/>
                  </a:cubicBezTo>
                  <a:cubicBezTo>
                    <a:pt x="6277" y="8175"/>
                    <a:pt x="6277" y="8156"/>
                    <a:pt x="6290" y="8131"/>
                  </a:cubicBezTo>
                  <a:close/>
                  <a:moveTo>
                    <a:pt x="6265" y="8226"/>
                  </a:moveTo>
                  <a:lnTo>
                    <a:pt x="6397" y="8232"/>
                  </a:lnTo>
                  <a:cubicBezTo>
                    <a:pt x="6341" y="8257"/>
                    <a:pt x="6296" y="8283"/>
                    <a:pt x="6239" y="8295"/>
                  </a:cubicBezTo>
                  <a:lnTo>
                    <a:pt x="6265" y="8226"/>
                  </a:lnTo>
                  <a:close/>
                  <a:moveTo>
                    <a:pt x="7570" y="0"/>
                  </a:moveTo>
                  <a:cubicBezTo>
                    <a:pt x="7205" y="0"/>
                    <a:pt x="6640" y="250"/>
                    <a:pt x="6518" y="1006"/>
                  </a:cubicBezTo>
                  <a:cubicBezTo>
                    <a:pt x="6404" y="1683"/>
                    <a:pt x="6397" y="2398"/>
                    <a:pt x="6366" y="3094"/>
                  </a:cubicBezTo>
                  <a:cubicBezTo>
                    <a:pt x="6309" y="4341"/>
                    <a:pt x="6328" y="5619"/>
                    <a:pt x="6328" y="6872"/>
                  </a:cubicBezTo>
                  <a:lnTo>
                    <a:pt x="6328" y="6922"/>
                  </a:lnTo>
                  <a:cubicBezTo>
                    <a:pt x="6328" y="6555"/>
                    <a:pt x="6296" y="6195"/>
                    <a:pt x="6087" y="5878"/>
                  </a:cubicBezTo>
                  <a:cubicBezTo>
                    <a:pt x="5889" y="5574"/>
                    <a:pt x="5590" y="5440"/>
                    <a:pt x="5278" y="5440"/>
                  </a:cubicBezTo>
                  <a:cubicBezTo>
                    <a:pt x="4974" y="5440"/>
                    <a:pt x="4658" y="5568"/>
                    <a:pt x="4411" y="5790"/>
                  </a:cubicBezTo>
                  <a:cubicBezTo>
                    <a:pt x="4145" y="6036"/>
                    <a:pt x="4056" y="6391"/>
                    <a:pt x="3999" y="6745"/>
                  </a:cubicBezTo>
                  <a:cubicBezTo>
                    <a:pt x="3930" y="7188"/>
                    <a:pt x="3892" y="7650"/>
                    <a:pt x="3873" y="8099"/>
                  </a:cubicBezTo>
                  <a:lnTo>
                    <a:pt x="3866" y="8061"/>
                  </a:lnTo>
                  <a:cubicBezTo>
                    <a:pt x="3866" y="7789"/>
                    <a:pt x="3772" y="7492"/>
                    <a:pt x="3651" y="7251"/>
                  </a:cubicBezTo>
                  <a:cubicBezTo>
                    <a:pt x="3512" y="6954"/>
                    <a:pt x="3284" y="6599"/>
                    <a:pt x="2974" y="6441"/>
                  </a:cubicBezTo>
                  <a:cubicBezTo>
                    <a:pt x="2823" y="6366"/>
                    <a:pt x="2683" y="6332"/>
                    <a:pt x="2554" y="6332"/>
                  </a:cubicBezTo>
                  <a:cubicBezTo>
                    <a:pt x="2065" y="6332"/>
                    <a:pt x="1742" y="6813"/>
                    <a:pt x="1652" y="7333"/>
                  </a:cubicBezTo>
                  <a:cubicBezTo>
                    <a:pt x="1563" y="7846"/>
                    <a:pt x="1614" y="8378"/>
                    <a:pt x="1715" y="8896"/>
                  </a:cubicBezTo>
                  <a:lnTo>
                    <a:pt x="1683" y="8801"/>
                  </a:lnTo>
                  <a:cubicBezTo>
                    <a:pt x="1570" y="8400"/>
                    <a:pt x="1276" y="8105"/>
                    <a:pt x="853" y="8105"/>
                  </a:cubicBezTo>
                  <a:cubicBezTo>
                    <a:pt x="803" y="8105"/>
                    <a:pt x="750" y="8109"/>
                    <a:pt x="696" y="8118"/>
                  </a:cubicBezTo>
                  <a:cubicBezTo>
                    <a:pt x="70" y="8213"/>
                    <a:pt x="0" y="8972"/>
                    <a:pt x="57" y="9479"/>
                  </a:cubicBezTo>
                  <a:cubicBezTo>
                    <a:pt x="133" y="10149"/>
                    <a:pt x="386" y="10902"/>
                    <a:pt x="734" y="11484"/>
                  </a:cubicBezTo>
                  <a:cubicBezTo>
                    <a:pt x="779" y="11567"/>
                    <a:pt x="836" y="11668"/>
                    <a:pt x="899" y="11769"/>
                  </a:cubicBezTo>
                  <a:cubicBezTo>
                    <a:pt x="899" y="11927"/>
                    <a:pt x="924" y="12427"/>
                    <a:pt x="930" y="12585"/>
                  </a:cubicBezTo>
                  <a:cubicBezTo>
                    <a:pt x="981" y="13560"/>
                    <a:pt x="1240" y="14477"/>
                    <a:pt x="1671" y="15351"/>
                  </a:cubicBezTo>
                  <a:cubicBezTo>
                    <a:pt x="1873" y="15774"/>
                    <a:pt x="2152" y="16268"/>
                    <a:pt x="2474" y="16610"/>
                  </a:cubicBezTo>
                  <a:cubicBezTo>
                    <a:pt x="2696" y="16837"/>
                    <a:pt x="3019" y="17027"/>
                    <a:pt x="3202" y="17280"/>
                  </a:cubicBezTo>
                  <a:lnTo>
                    <a:pt x="3082" y="19432"/>
                  </a:lnTo>
                  <a:lnTo>
                    <a:pt x="8144" y="19432"/>
                  </a:lnTo>
                  <a:lnTo>
                    <a:pt x="7903" y="17167"/>
                  </a:lnTo>
                  <a:cubicBezTo>
                    <a:pt x="8062" y="17122"/>
                    <a:pt x="8353" y="16673"/>
                    <a:pt x="8479" y="16502"/>
                  </a:cubicBezTo>
                  <a:cubicBezTo>
                    <a:pt x="8979" y="15787"/>
                    <a:pt x="9359" y="15015"/>
                    <a:pt x="9587" y="14174"/>
                  </a:cubicBezTo>
                  <a:cubicBezTo>
                    <a:pt x="9833" y="13307"/>
                    <a:pt x="9960" y="12459"/>
                    <a:pt x="9947" y="11554"/>
                  </a:cubicBezTo>
                  <a:cubicBezTo>
                    <a:pt x="9941" y="11010"/>
                    <a:pt x="9808" y="10554"/>
                    <a:pt x="9593" y="10054"/>
                  </a:cubicBezTo>
                  <a:cubicBezTo>
                    <a:pt x="9435" y="9649"/>
                    <a:pt x="9213" y="9295"/>
                    <a:pt x="9030" y="8947"/>
                  </a:cubicBezTo>
                  <a:cubicBezTo>
                    <a:pt x="8928" y="8757"/>
                    <a:pt x="8821" y="8567"/>
                    <a:pt x="8682" y="8390"/>
                  </a:cubicBezTo>
                  <a:lnTo>
                    <a:pt x="8713" y="8390"/>
                  </a:lnTo>
                  <a:cubicBezTo>
                    <a:pt x="8707" y="7315"/>
                    <a:pt x="8669" y="6207"/>
                    <a:pt x="8618" y="5119"/>
                  </a:cubicBezTo>
                  <a:cubicBezTo>
                    <a:pt x="8568" y="3822"/>
                    <a:pt x="8524" y="2455"/>
                    <a:pt x="8296" y="1177"/>
                  </a:cubicBezTo>
                  <a:cubicBezTo>
                    <a:pt x="8226" y="759"/>
                    <a:pt x="8194" y="291"/>
                    <a:pt x="7821" y="57"/>
                  </a:cubicBezTo>
                  <a:cubicBezTo>
                    <a:pt x="7764" y="21"/>
                    <a:pt x="7676" y="0"/>
                    <a:pt x="7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5"/>
            <p:cNvSpPr/>
            <p:nvPr/>
          </p:nvSpPr>
          <p:spPr>
            <a:xfrm>
              <a:off x="1698891" y="2070289"/>
              <a:ext cx="41742" cy="50760"/>
            </a:xfrm>
            <a:custGeom>
              <a:avLst/>
              <a:gdLst/>
              <a:ahLst/>
              <a:cxnLst/>
              <a:rect l="l" t="t" r="r" b="b"/>
              <a:pathLst>
                <a:path w="1083" h="1317" fill="none" extrusionOk="0">
                  <a:moveTo>
                    <a:pt x="1083" y="1316"/>
                  </a:moveTo>
                  <a:cubicBezTo>
                    <a:pt x="773" y="1285"/>
                    <a:pt x="469" y="873"/>
                    <a:pt x="317" y="633"/>
                  </a:cubicBezTo>
                  <a:cubicBezTo>
                    <a:pt x="159" y="392"/>
                    <a:pt x="96" y="272"/>
                    <a:pt x="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5"/>
            <p:cNvSpPr/>
            <p:nvPr/>
          </p:nvSpPr>
          <p:spPr>
            <a:xfrm>
              <a:off x="1672067" y="1667377"/>
              <a:ext cx="94159" cy="327341"/>
            </a:xfrm>
            <a:custGeom>
              <a:avLst/>
              <a:gdLst/>
              <a:ahLst/>
              <a:cxnLst/>
              <a:rect l="l" t="t" r="r" b="b"/>
              <a:pathLst>
                <a:path w="2443" h="8493" fill="none" extrusionOk="0">
                  <a:moveTo>
                    <a:pt x="2443" y="8492"/>
                  </a:moveTo>
                  <a:cubicBezTo>
                    <a:pt x="2437" y="7417"/>
                    <a:pt x="2399" y="6309"/>
                    <a:pt x="2348" y="5221"/>
                  </a:cubicBezTo>
                  <a:cubicBezTo>
                    <a:pt x="2291" y="3924"/>
                    <a:pt x="2253" y="2557"/>
                    <a:pt x="2025" y="1279"/>
                  </a:cubicBezTo>
                  <a:cubicBezTo>
                    <a:pt x="1956" y="861"/>
                    <a:pt x="1924" y="393"/>
                    <a:pt x="1551" y="159"/>
                  </a:cubicBezTo>
                  <a:cubicBezTo>
                    <a:pt x="1298" y="1"/>
                    <a:pt x="406" y="134"/>
                    <a:pt x="247" y="1108"/>
                  </a:cubicBezTo>
                  <a:cubicBezTo>
                    <a:pt x="133" y="1785"/>
                    <a:pt x="127" y="2500"/>
                    <a:pt x="95" y="3196"/>
                  </a:cubicBezTo>
                  <a:cubicBezTo>
                    <a:pt x="39" y="4443"/>
                    <a:pt x="58" y="5715"/>
                    <a:pt x="58" y="6974"/>
                  </a:cubicBezTo>
                  <a:cubicBezTo>
                    <a:pt x="58" y="7284"/>
                    <a:pt x="45" y="7594"/>
                    <a:pt x="39" y="7891"/>
                  </a:cubicBezTo>
                  <a:cubicBezTo>
                    <a:pt x="32" y="8037"/>
                    <a:pt x="45" y="8265"/>
                    <a:pt x="1" y="83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5"/>
            <p:cNvSpPr/>
            <p:nvPr/>
          </p:nvSpPr>
          <p:spPr>
            <a:xfrm>
              <a:off x="1579644" y="1874691"/>
              <a:ext cx="96626" cy="256346"/>
            </a:xfrm>
            <a:custGeom>
              <a:avLst/>
              <a:gdLst/>
              <a:ahLst/>
              <a:cxnLst/>
              <a:rect l="l" t="t" r="r" b="b"/>
              <a:pathLst>
                <a:path w="2507" h="6651" fill="none" extrusionOk="0">
                  <a:moveTo>
                    <a:pt x="2373" y="3019"/>
                  </a:moveTo>
                  <a:cubicBezTo>
                    <a:pt x="2506" y="2696"/>
                    <a:pt x="2456" y="2095"/>
                    <a:pt x="2456" y="1753"/>
                  </a:cubicBezTo>
                  <a:cubicBezTo>
                    <a:pt x="2456" y="1361"/>
                    <a:pt x="2443" y="949"/>
                    <a:pt x="2215" y="601"/>
                  </a:cubicBezTo>
                  <a:cubicBezTo>
                    <a:pt x="1823" y="0"/>
                    <a:pt x="1038" y="64"/>
                    <a:pt x="538" y="513"/>
                  </a:cubicBezTo>
                  <a:cubicBezTo>
                    <a:pt x="266" y="760"/>
                    <a:pt x="184" y="1114"/>
                    <a:pt x="127" y="1468"/>
                  </a:cubicBezTo>
                  <a:cubicBezTo>
                    <a:pt x="45" y="2006"/>
                    <a:pt x="0" y="2557"/>
                    <a:pt x="0" y="3107"/>
                  </a:cubicBezTo>
                  <a:cubicBezTo>
                    <a:pt x="0" y="3746"/>
                    <a:pt x="19" y="4398"/>
                    <a:pt x="83" y="5031"/>
                  </a:cubicBezTo>
                  <a:cubicBezTo>
                    <a:pt x="127" y="5531"/>
                    <a:pt x="260" y="6113"/>
                    <a:pt x="734" y="6372"/>
                  </a:cubicBezTo>
                  <a:cubicBezTo>
                    <a:pt x="1127" y="6587"/>
                    <a:pt x="1671" y="6651"/>
                    <a:pt x="1924" y="6233"/>
                  </a:cubicBezTo>
                  <a:cubicBezTo>
                    <a:pt x="2089" y="5955"/>
                    <a:pt x="2076" y="5796"/>
                    <a:pt x="2044" y="5474"/>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5"/>
            <p:cNvSpPr/>
            <p:nvPr/>
          </p:nvSpPr>
          <p:spPr>
            <a:xfrm>
              <a:off x="1488918" y="1906141"/>
              <a:ext cx="104913" cy="230022"/>
            </a:xfrm>
            <a:custGeom>
              <a:avLst/>
              <a:gdLst/>
              <a:ahLst/>
              <a:cxnLst/>
              <a:rect l="l" t="t" r="r" b="b"/>
              <a:pathLst>
                <a:path w="2722" h="5968" fill="none" extrusionOk="0">
                  <a:moveTo>
                    <a:pt x="2721" y="5290"/>
                  </a:moveTo>
                  <a:cubicBezTo>
                    <a:pt x="2582" y="5809"/>
                    <a:pt x="1772" y="5967"/>
                    <a:pt x="1317" y="5778"/>
                  </a:cubicBezTo>
                  <a:cubicBezTo>
                    <a:pt x="678" y="5512"/>
                    <a:pt x="583" y="4373"/>
                    <a:pt x="444" y="3803"/>
                  </a:cubicBezTo>
                  <a:cubicBezTo>
                    <a:pt x="228" y="2968"/>
                    <a:pt x="1" y="2095"/>
                    <a:pt x="146" y="1241"/>
                  </a:cubicBezTo>
                  <a:cubicBezTo>
                    <a:pt x="260" y="589"/>
                    <a:pt x="747" y="1"/>
                    <a:pt x="1469" y="342"/>
                  </a:cubicBezTo>
                  <a:cubicBezTo>
                    <a:pt x="1779" y="494"/>
                    <a:pt x="2006" y="861"/>
                    <a:pt x="2152" y="1159"/>
                  </a:cubicBezTo>
                  <a:cubicBezTo>
                    <a:pt x="2260" y="1399"/>
                    <a:pt x="2361" y="1696"/>
                    <a:pt x="2361" y="19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5"/>
            <p:cNvSpPr/>
            <p:nvPr/>
          </p:nvSpPr>
          <p:spPr>
            <a:xfrm>
              <a:off x="1430142" y="1980757"/>
              <a:ext cx="105645" cy="178066"/>
            </a:xfrm>
            <a:custGeom>
              <a:avLst/>
              <a:gdLst/>
              <a:ahLst/>
              <a:cxnLst/>
              <a:rect l="l" t="t" r="r" b="b"/>
              <a:pathLst>
                <a:path w="2741" h="4620" fill="none" extrusionOk="0">
                  <a:moveTo>
                    <a:pt x="2652" y="3715"/>
                  </a:moveTo>
                  <a:cubicBezTo>
                    <a:pt x="2740" y="4057"/>
                    <a:pt x="2266" y="4436"/>
                    <a:pt x="1969" y="4500"/>
                  </a:cubicBezTo>
                  <a:cubicBezTo>
                    <a:pt x="1412" y="4620"/>
                    <a:pt x="975" y="3842"/>
                    <a:pt x="747" y="3449"/>
                  </a:cubicBezTo>
                  <a:cubicBezTo>
                    <a:pt x="406" y="2861"/>
                    <a:pt x="153" y="2108"/>
                    <a:pt x="64" y="1437"/>
                  </a:cubicBezTo>
                  <a:cubicBezTo>
                    <a:pt x="1" y="937"/>
                    <a:pt x="77" y="172"/>
                    <a:pt x="709" y="77"/>
                  </a:cubicBezTo>
                  <a:cubicBezTo>
                    <a:pt x="1216" y="1"/>
                    <a:pt x="1570" y="317"/>
                    <a:pt x="1696" y="76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5"/>
            <p:cNvSpPr/>
            <p:nvPr/>
          </p:nvSpPr>
          <p:spPr>
            <a:xfrm>
              <a:off x="1465254" y="1967615"/>
              <a:ext cx="349272" cy="452412"/>
            </a:xfrm>
            <a:custGeom>
              <a:avLst/>
              <a:gdLst/>
              <a:ahLst/>
              <a:cxnLst/>
              <a:rect l="l" t="t" r="r" b="b"/>
              <a:pathLst>
                <a:path w="9062" h="11738" fill="none" extrusionOk="0">
                  <a:moveTo>
                    <a:pt x="1" y="4075"/>
                  </a:moveTo>
                  <a:cubicBezTo>
                    <a:pt x="1" y="4233"/>
                    <a:pt x="26" y="4733"/>
                    <a:pt x="32" y="4891"/>
                  </a:cubicBezTo>
                  <a:cubicBezTo>
                    <a:pt x="83" y="5859"/>
                    <a:pt x="342" y="6777"/>
                    <a:pt x="773" y="7656"/>
                  </a:cubicBezTo>
                  <a:cubicBezTo>
                    <a:pt x="975" y="8074"/>
                    <a:pt x="1254" y="8574"/>
                    <a:pt x="1576" y="8916"/>
                  </a:cubicBezTo>
                  <a:cubicBezTo>
                    <a:pt x="1798" y="9143"/>
                    <a:pt x="2121" y="9333"/>
                    <a:pt x="2304" y="9586"/>
                  </a:cubicBezTo>
                  <a:lnTo>
                    <a:pt x="2184" y="11738"/>
                  </a:lnTo>
                  <a:lnTo>
                    <a:pt x="7246" y="11738"/>
                  </a:lnTo>
                  <a:lnTo>
                    <a:pt x="7005" y="9466"/>
                  </a:lnTo>
                  <a:cubicBezTo>
                    <a:pt x="7164" y="9428"/>
                    <a:pt x="7455" y="8979"/>
                    <a:pt x="7581" y="8802"/>
                  </a:cubicBezTo>
                  <a:cubicBezTo>
                    <a:pt x="8081" y="8093"/>
                    <a:pt x="8461" y="7315"/>
                    <a:pt x="8689" y="6480"/>
                  </a:cubicBezTo>
                  <a:cubicBezTo>
                    <a:pt x="8935" y="5606"/>
                    <a:pt x="9062" y="4765"/>
                    <a:pt x="9049" y="3860"/>
                  </a:cubicBezTo>
                  <a:cubicBezTo>
                    <a:pt x="9043" y="3316"/>
                    <a:pt x="8910" y="2854"/>
                    <a:pt x="8695" y="2360"/>
                  </a:cubicBezTo>
                  <a:cubicBezTo>
                    <a:pt x="8537" y="1987"/>
                    <a:pt x="8315" y="1633"/>
                    <a:pt x="8125" y="1272"/>
                  </a:cubicBezTo>
                  <a:cubicBezTo>
                    <a:pt x="7955" y="943"/>
                    <a:pt x="7739" y="620"/>
                    <a:pt x="7448" y="380"/>
                  </a:cubicBezTo>
                  <a:cubicBezTo>
                    <a:pt x="6974" y="0"/>
                    <a:pt x="6392" y="184"/>
                    <a:pt x="5885" y="399"/>
                  </a:cubicBezTo>
                  <a:cubicBezTo>
                    <a:pt x="5202" y="690"/>
                    <a:pt x="4506" y="924"/>
                    <a:pt x="3886" y="1354"/>
                  </a:cubicBezTo>
                  <a:cubicBezTo>
                    <a:pt x="3576" y="1569"/>
                    <a:pt x="3285" y="2012"/>
                    <a:pt x="3399" y="2398"/>
                  </a:cubicBezTo>
                  <a:cubicBezTo>
                    <a:pt x="3576" y="3056"/>
                    <a:pt x="4765" y="3113"/>
                    <a:pt x="5284" y="2993"/>
                  </a:cubicBezTo>
                  <a:cubicBezTo>
                    <a:pt x="5556" y="2923"/>
                    <a:pt x="5841" y="2848"/>
                    <a:pt x="6063" y="2689"/>
                  </a:cubicBezTo>
                  <a:cubicBezTo>
                    <a:pt x="6221" y="2575"/>
                    <a:pt x="6676" y="2322"/>
                    <a:pt x="6664" y="210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5"/>
            <p:cNvSpPr/>
            <p:nvPr/>
          </p:nvSpPr>
          <p:spPr>
            <a:xfrm>
              <a:off x="1593558" y="2126868"/>
              <a:ext cx="39545" cy="140719"/>
            </a:xfrm>
            <a:custGeom>
              <a:avLst/>
              <a:gdLst/>
              <a:ahLst/>
              <a:cxnLst/>
              <a:rect l="l" t="t" r="r" b="b"/>
              <a:pathLst>
                <a:path w="1026" h="3651" fill="none" extrusionOk="0">
                  <a:moveTo>
                    <a:pt x="1025" y="0"/>
                  </a:moveTo>
                  <a:cubicBezTo>
                    <a:pt x="652" y="633"/>
                    <a:pt x="342" y="1095"/>
                    <a:pt x="152" y="1822"/>
                  </a:cubicBezTo>
                  <a:cubicBezTo>
                    <a:pt x="0" y="2430"/>
                    <a:pt x="51" y="3025"/>
                    <a:pt x="44" y="365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45"/>
          <p:cNvSpPr txBox="1">
            <a:spLocks noGrp="1"/>
          </p:cNvSpPr>
          <p:nvPr>
            <p:ph type="title" idx="2"/>
          </p:nvPr>
        </p:nvSpPr>
        <p:spPr>
          <a:xfrm rot="527682">
            <a:off x="4752570" y="1328580"/>
            <a:ext cx="1346026" cy="91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b="1" dirty="0">
                <a:solidFill>
                  <a:srgbClr val="C00000"/>
                </a:solidFill>
                <a:latin typeface="Times New Roman" panose="02020603050405020304" pitchFamily="18" charset="0"/>
                <a:cs typeface="Times New Roman" panose="02020603050405020304" pitchFamily="18" charset="0"/>
              </a:rPr>
              <a:t>I.</a:t>
            </a:r>
            <a:endParaRPr sz="11500" b="1" dirty="0">
              <a:solidFill>
                <a:srgbClr val="C00000"/>
              </a:solidFill>
              <a:latin typeface="Times New Roman" panose="02020603050405020304" pitchFamily="18" charset="0"/>
              <a:cs typeface="Times New Roman" panose="02020603050405020304" pitchFamily="18" charset="0"/>
            </a:endParaRPr>
          </a:p>
        </p:txBody>
      </p:sp>
      <p:grpSp>
        <p:nvGrpSpPr>
          <p:cNvPr id="523" name="Google Shape;523;p45"/>
          <p:cNvGrpSpPr/>
          <p:nvPr/>
        </p:nvGrpSpPr>
        <p:grpSpPr>
          <a:xfrm>
            <a:off x="1647206" y="940716"/>
            <a:ext cx="1448419" cy="3498494"/>
            <a:chOff x="3315225" y="3694372"/>
            <a:chExt cx="1113911" cy="2690528"/>
          </a:xfrm>
        </p:grpSpPr>
        <p:sp>
          <p:nvSpPr>
            <p:cNvPr id="524" name="Google Shape;524;p45"/>
            <p:cNvSpPr/>
            <p:nvPr/>
          </p:nvSpPr>
          <p:spPr>
            <a:xfrm>
              <a:off x="3315633" y="3694372"/>
              <a:ext cx="1113094" cy="2690528"/>
            </a:xfrm>
            <a:custGeom>
              <a:avLst/>
              <a:gdLst/>
              <a:ahLst/>
              <a:cxnLst/>
              <a:rect l="l" t="t" r="r" b="b"/>
              <a:pathLst>
                <a:path w="16351" h="39523" extrusionOk="0">
                  <a:moveTo>
                    <a:pt x="8491" y="1"/>
                  </a:moveTo>
                  <a:cubicBezTo>
                    <a:pt x="8388" y="1"/>
                    <a:pt x="8285" y="9"/>
                    <a:pt x="8188" y="23"/>
                  </a:cubicBezTo>
                  <a:cubicBezTo>
                    <a:pt x="7340" y="162"/>
                    <a:pt x="6517" y="459"/>
                    <a:pt x="5777" y="883"/>
                  </a:cubicBezTo>
                  <a:cubicBezTo>
                    <a:pt x="5157" y="1250"/>
                    <a:pt x="4645" y="1788"/>
                    <a:pt x="4328" y="2237"/>
                  </a:cubicBezTo>
                  <a:cubicBezTo>
                    <a:pt x="4347" y="2161"/>
                    <a:pt x="4353" y="2073"/>
                    <a:pt x="4366" y="1984"/>
                  </a:cubicBezTo>
                  <a:cubicBezTo>
                    <a:pt x="4398" y="1738"/>
                    <a:pt x="4480" y="1073"/>
                    <a:pt x="3942" y="877"/>
                  </a:cubicBezTo>
                  <a:cubicBezTo>
                    <a:pt x="3892" y="861"/>
                    <a:pt x="3844" y="854"/>
                    <a:pt x="3796" y="854"/>
                  </a:cubicBezTo>
                  <a:cubicBezTo>
                    <a:pt x="3540" y="854"/>
                    <a:pt x="3314" y="1060"/>
                    <a:pt x="3132" y="1225"/>
                  </a:cubicBezTo>
                  <a:cubicBezTo>
                    <a:pt x="2734" y="1636"/>
                    <a:pt x="2480" y="2168"/>
                    <a:pt x="2310" y="2712"/>
                  </a:cubicBezTo>
                  <a:cubicBezTo>
                    <a:pt x="2170" y="3199"/>
                    <a:pt x="2082" y="3718"/>
                    <a:pt x="2044" y="4231"/>
                  </a:cubicBezTo>
                  <a:cubicBezTo>
                    <a:pt x="2050" y="4294"/>
                    <a:pt x="2031" y="4370"/>
                    <a:pt x="2025" y="4458"/>
                  </a:cubicBezTo>
                  <a:cubicBezTo>
                    <a:pt x="1031" y="4737"/>
                    <a:pt x="222" y="5642"/>
                    <a:pt x="70" y="6660"/>
                  </a:cubicBezTo>
                  <a:cubicBezTo>
                    <a:pt x="1" y="7131"/>
                    <a:pt x="130" y="7429"/>
                    <a:pt x="437" y="7429"/>
                  </a:cubicBezTo>
                  <a:cubicBezTo>
                    <a:pt x="469" y="7429"/>
                    <a:pt x="502" y="7426"/>
                    <a:pt x="538" y="7420"/>
                  </a:cubicBezTo>
                  <a:cubicBezTo>
                    <a:pt x="639" y="7401"/>
                    <a:pt x="702" y="7394"/>
                    <a:pt x="785" y="7363"/>
                  </a:cubicBezTo>
                  <a:lnTo>
                    <a:pt x="785" y="7363"/>
                  </a:lnTo>
                  <a:cubicBezTo>
                    <a:pt x="728" y="7641"/>
                    <a:pt x="664" y="7901"/>
                    <a:pt x="696" y="8445"/>
                  </a:cubicBezTo>
                  <a:cubicBezTo>
                    <a:pt x="778" y="9097"/>
                    <a:pt x="924" y="9736"/>
                    <a:pt x="1209" y="10330"/>
                  </a:cubicBezTo>
                  <a:cubicBezTo>
                    <a:pt x="1335" y="10602"/>
                    <a:pt x="1449" y="10843"/>
                    <a:pt x="1614" y="10976"/>
                  </a:cubicBezTo>
                  <a:cubicBezTo>
                    <a:pt x="1614" y="10982"/>
                    <a:pt x="1620" y="10982"/>
                    <a:pt x="1633" y="10995"/>
                  </a:cubicBezTo>
                  <a:lnTo>
                    <a:pt x="1652" y="11014"/>
                  </a:lnTo>
                  <a:cubicBezTo>
                    <a:pt x="1335" y="11267"/>
                    <a:pt x="1164" y="11697"/>
                    <a:pt x="1164" y="12089"/>
                  </a:cubicBezTo>
                  <a:cubicBezTo>
                    <a:pt x="1139" y="12861"/>
                    <a:pt x="1538" y="13633"/>
                    <a:pt x="2202" y="14032"/>
                  </a:cubicBezTo>
                  <a:cubicBezTo>
                    <a:pt x="2510" y="14232"/>
                    <a:pt x="3015" y="14298"/>
                    <a:pt x="3441" y="14298"/>
                  </a:cubicBezTo>
                  <a:cubicBezTo>
                    <a:pt x="3460" y="14298"/>
                    <a:pt x="3480" y="14298"/>
                    <a:pt x="3499" y="14298"/>
                  </a:cubicBezTo>
                  <a:cubicBezTo>
                    <a:pt x="3506" y="14329"/>
                    <a:pt x="3518" y="14355"/>
                    <a:pt x="3544" y="14380"/>
                  </a:cubicBezTo>
                  <a:cubicBezTo>
                    <a:pt x="3866" y="14703"/>
                    <a:pt x="4227" y="14981"/>
                    <a:pt x="4607" y="15222"/>
                  </a:cubicBezTo>
                  <a:cubicBezTo>
                    <a:pt x="3373" y="15494"/>
                    <a:pt x="2506" y="16373"/>
                    <a:pt x="1860" y="17462"/>
                  </a:cubicBezTo>
                  <a:cubicBezTo>
                    <a:pt x="924" y="18974"/>
                    <a:pt x="475" y="20714"/>
                    <a:pt x="279" y="22460"/>
                  </a:cubicBezTo>
                  <a:cubicBezTo>
                    <a:pt x="177" y="23239"/>
                    <a:pt x="95" y="24017"/>
                    <a:pt x="215" y="24795"/>
                  </a:cubicBezTo>
                  <a:cubicBezTo>
                    <a:pt x="380" y="25896"/>
                    <a:pt x="816" y="26978"/>
                    <a:pt x="1588" y="27782"/>
                  </a:cubicBezTo>
                  <a:cubicBezTo>
                    <a:pt x="2145" y="28345"/>
                    <a:pt x="2917" y="28636"/>
                    <a:pt x="3689" y="28744"/>
                  </a:cubicBezTo>
                  <a:cubicBezTo>
                    <a:pt x="3885" y="28763"/>
                    <a:pt x="4081" y="28782"/>
                    <a:pt x="4290" y="28794"/>
                  </a:cubicBezTo>
                  <a:lnTo>
                    <a:pt x="4303" y="28794"/>
                  </a:lnTo>
                  <a:cubicBezTo>
                    <a:pt x="4176" y="29478"/>
                    <a:pt x="4107" y="30155"/>
                    <a:pt x="4024" y="30724"/>
                  </a:cubicBezTo>
                  <a:cubicBezTo>
                    <a:pt x="3955" y="31249"/>
                    <a:pt x="3917" y="31591"/>
                    <a:pt x="3854" y="32040"/>
                  </a:cubicBezTo>
                  <a:cubicBezTo>
                    <a:pt x="3835" y="32097"/>
                    <a:pt x="3847" y="32148"/>
                    <a:pt x="3879" y="32192"/>
                  </a:cubicBezTo>
                  <a:cubicBezTo>
                    <a:pt x="3892" y="32211"/>
                    <a:pt x="3917" y="32236"/>
                    <a:pt x="3942" y="32255"/>
                  </a:cubicBezTo>
                  <a:cubicBezTo>
                    <a:pt x="3948" y="32268"/>
                    <a:pt x="3955" y="32274"/>
                    <a:pt x="3974" y="32293"/>
                  </a:cubicBezTo>
                  <a:cubicBezTo>
                    <a:pt x="4202" y="32521"/>
                    <a:pt x="4518" y="32635"/>
                    <a:pt x="4809" y="32736"/>
                  </a:cubicBezTo>
                  <a:cubicBezTo>
                    <a:pt x="4689" y="33635"/>
                    <a:pt x="4581" y="34565"/>
                    <a:pt x="4512" y="35584"/>
                  </a:cubicBezTo>
                  <a:cubicBezTo>
                    <a:pt x="4486" y="35944"/>
                    <a:pt x="4417" y="36318"/>
                    <a:pt x="4429" y="36685"/>
                  </a:cubicBezTo>
                  <a:cubicBezTo>
                    <a:pt x="4341" y="36729"/>
                    <a:pt x="4271" y="36799"/>
                    <a:pt x="4227" y="36881"/>
                  </a:cubicBezTo>
                  <a:cubicBezTo>
                    <a:pt x="4208" y="36893"/>
                    <a:pt x="4202" y="36919"/>
                    <a:pt x="4195" y="36944"/>
                  </a:cubicBezTo>
                  <a:cubicBezTo>
                    <a:pt x="4176" y="36969"/>
                    <a:pt x="4170" y="37001"/>
                    <a:pt x="4164" y="37020"/>
                  </a:cubicBezTo>
                  <a:lnTo>
                    <a:pt x="4164" y="37039"/>
                  </a:lnTo>
                  <a:cubicBezTo>
                    <a:pt x="4151" y="37071"/>
                    <a:pt x="4145" y="37096"/>
                    <a:pt x="4145" y="37128"/>
                  </a:cubicBezTo>
                  <a:cubicBezTo>
                    <a:pt x="4132" y="37197"/>
                    <a:pt x="4113" y="37444"/>
                    <a:pt x="4113" y="37640"/>
                  </a:cubicBezTo>
                  <a:cubicBezTo>
                    <a:pt x="4107" y="37665"/>
                    <a:pt x="4107" y="37684"/>
                    <a:pt x="4107" y="37710"/>
                  </a:cubicBezTo>
                  <a:cubicBezTo>
                    <a:pt x="4100" y="37729"/>
                    <a:pt x="4088" y="37741"/>
                    <a:pt x="4088" y="37748"/>
                  </a:cubicBezTo>
                  <a:cubicBezTo>
                    <a:pt x="4050" y="37836"/>
                    <a:pt x="3980" y="38013"/>
                    <a:pt x="3961" y="38064"/>
                  </a:cubicBezTo>
                  <a:cubicBezTo>
                    <a:pt x="3879" y="38330"/>
                    <a:pt x="3930" y="38918"/>
                    <a:pt x="4322" y="39165"/>
                  </a:cubicBezTo>
                  <a:cubicBezTo>
                    <a:pt x="4417" y="39228"/>
                    <a:pt x="4524" y="39247"/>
                    <a:pt x="4638" y="39260"/>
                  </a:cubicBezTo>
                  <a:lnTo>
                    <a:pt x="4676" y="39260"/>
                  </a:lnTo>
                  <a:cubicBezTo>
                    <a:pt x="4929" y="39292"/>
                    <a:pt x="5087" y="39292"/>
                    <a:pt x="5252" y="39292"/>
                  </a:cubicBezTo>
                  <a:cubicBezTo>
                    <a:pt x="5334" y="39292"/>
                    <a:pt x="5410" y="39292"/>
                    <a:pt x="5480" y="39285"/>
                  </a:cubicBezTo>
                  <a:lnTo>
                    <a:pt x="5524" y="39285"/>
                  </a:lnTo>
                  <a:cubicBezTo>
                    <a:pt x="5556" y="39292"/>
                    <a:pt x="5587" y="39304"/>
                    <a:pt x="5619" y="39304"/>
                  </a:cubicBezTo>
                  <a:cubicBezTo>
                    <a:pt x="6157" y="39323"/>
                    <a:pt x="6524" y="39437"/>
                    <a:pt x="7125" y="39513"/>
                  </a:cubicBezTo>
                  <a:cubicBezTo>
                    <a:pt x="7235" y="39519"/>
                    <a:pt x="7344" y="39523"/>
                    <a:pt x="7452" y="39523"/>
                  </a:cubicBezTo>
                  <a:cubicBezTo>
                    <a:pt x="7668" y="39523"/>
                    <a:pt x="7882" y="39509"/>
                    <a:pt x="8093" y="39475"/>
                  </a:cubicBezTo>
                  <a:cubicBezTo>
                    <a:pt x="8574" y="39387"/>
                    <a:pt x="9105" y="39127"/>
                    <a:pt x="9238" y="38627"/>
                  </a:cubicBezTo>
                  <a:cubicBezTo>
                    <a:pt x="9327" y="38773"/>
                    <a:pt x="9460" y="38899"/>
                    <a:pt x="9643" y="39020"/>
                  </a:cubicBezTo>
                  <a:cubicBezTo>
                    <a:pt x="9943" y="39179"/>
                    <a:pt x="10280" y="39211"/>
                    <a:pt x="10618" y="39211"/>
                  </a:cubicBezTo>
                  <a:cubicBezTo>
                    <a:pt x="10844" y="39211"/>
                    <a:pt x="11071" y="39197"/>
                    <a:pt x="11288" y="39197"/>
                  </a:cubicBezTo>
                  <a:cubicBezTo>
                    <a:pt x="11314" y="39205"/>
                    <a:pt x="11339" y="39209"/>
                    <a:pt x="11362" y="39209"/>
                  </a:cubicBezTo>
                  <a:cubicBezTo>
                    <a:pt x="11390" y="39209"/>
                    <a:pt x="11416" y="39204"/>
                    <a:pt x="11440" y="39197"/>
                  </a:cubicBezTo>
                  <a:cubicBezTo>
                    <a:pt x="11535" y="39247"/>
                    <a:pt x="11674" y="39260"/>
                    <a:pt x="11769" y="39279"/>
                  </a:cubicBezTo>
                  <a:cubicBezTo>
                    <a:pt x="12229" y="39346"/>
                    <a:pt x="12717" y="39479"/>
                    <a:pt x="13190" y="39479"/>
                  </a:cubicBezTo>
                  <a:cubicBezTo>
                    <a:pt x="13426" y="39479"/>
                    <a:pt x="13659" y="39446"/>
                    <a:pt x="13883" y="39355"/>
                  </a:cubicBezTo>
                  <a:cubicBezTo>
                    <a:pt x="14370" y="39127"/>
                    <a:pt x="14743" y="38627"/>
                    <a:pt x="14781" y="38083"/>
                  </a:cubicBezTo>
                  <a:cubicBezTo>
                    <a:pt x="14794" y="37824"/>
                    <a:pt x="14762" y="37564"/>
                    <a:pt x="14642" y="37324"/>
                  </a:cubicBezTo>
                  <a:cubicBezTo>
                    <a:pt x="14522" y="37109"/>
                    <a:pt x="14351" y="36931"/>
                    <a:pt x="14142" y="36786"/>
                  </a:cubicBezTo>
                  <a:cubicBezTo>
                    <a:pt x="13889" y="36634"/>
                    <a:pt x="13598" y="36539"/>
                    <a:pt x="13307" y="36508"/>
                  </a:cubicBezTo>
                  <a:cubicBezTo>
                    <a:pt x="13234" y="36504"/>
                    <a:pt x="13187" y="36503"/>
                    <a:pt x="13150" y="36503"/>
                  </a:cubicBezTo>
                  <a:cubicBezTo>
                    <a:pt x="13114" y="36503"/>
                    <a:pt x="13089" y="36504"/>
                    <a:pt x="13060" y="36508"/>
                  </a:cubicBezTo>
                  <a:lnTo>
                    <a:pt x="13060" y="36495"/>
                  </a:lnTo>
                  <a:cubicBezTo>
                    <a:pt x="13054" y="36470"/>
                    <a:pt x="13041" y="36457"/>
                    <a:pt x="13041" y="36432"/>
                  </a:cubicBezTo>
                  <a:cubicBezTo>
                    <a:pt x="13035" y="36343"/>
                    <a:pt x="13035" y="36368"/>
                    <a:pt x="12991" y="36267"/>
                  </a:cubicBezTo>
                  <a:cubicBezTo>
                    <a:pt x="12877" y="36109"/>
                    <a:pt x="12801" y="36096"/>
                    <a:pt x="12706" y="36065"/>
                  </a:cubicBezTo>
                  <a:cubicBezTo>
                    <a:pt x="12630" y="36052"/>
                    <a:pt x="12592" y="36046"/>
                    <a:pt x="12560" y="36033"/>
                  </a:cubicBezTo>
                  <a:cubicBezTo>
                    <a:pt x="12662" y="35780"/>
                    <a:pt x="12718" y="35337"/>
                    <a:pt x="12769" y="35141"/>
                  </a:cubicBezTo>
                  <a:cubicBezTo>
                    <a:pt x="12851" y="34736"/>
                    <a:pt x="12908" y="34318"/>
                    <a:pt x="12991" y="33913"/>
                  </a:cubicBezTo>
                  <a:cubicBezTo>
                    <a:pt x="13029" y="33673"/>
                    <a:pt x="13092" y="33420"/>
                    <a:pt x="13104" y="33173"/>
                  </a:cubicBezTo>
                  <a:cubicBezTo>
                    <a:pt x="13244" y="33148"/>
                    <a:pt x="13377" y="33116"/>
                    <a:pt x="13503" y="33059"/>
                  </a:cubicBezTo>
                  <a:cubicBezTo>
                    <a:pt x="13611" y="33015"/>
                    <a:pt x="13642" y="32913"/>
                    <a:pt x="13611" y="32825"/>
                  </a:cubicBezTo>
                  <a:cubicBezTo>
                    <a:pt x="14022" y="31692"/>
                    <a:pt x="14180" y="30458"/>
                    <a:pt x="14319" y="29262"/>
                  </a:cubicBezTo>
                  <a:cubicBezTo>
                    <a:pt x="14402" y="28712"/>
                    <a:pt x="14478" y="28022"/>
                    <a:pt x="14433" y="27320"/>
                  </a:cubicBezTo>
                  <a:lnTo>
                    <a:pt x="14433" y="27282"/>
                  </a:lnTo>
                  <a:cubicBezTo>
                    <a:pt x="14522" y="27257"/>
                    <a:pt x="14604" y="27225"/>
                    <a:pt x="14648" y="27155"/>
                  </a:cubicBezTo>
                  <a:cubicBezTo>
                    <a:pt x="14686" y="27079"/>
                    <a:pt x="14680" y="27004"/>
                    <a:pt x="14642" y="26940"/>
                  </a:cubicBezTo>
                  <a:cubicBezTo>
                    <a:pt x="14648" y="26725"/>
                    <a:pt x="14617" y="26504"/>
                    <a:pt x="14617" y="26301"/>
                  </a:cubicBezTo>
                  <a:cubicBezTo>
                    <a:pt x="14604" y="26118"/>
                    <a:pt x="14579" y="25966"/>
                    <a:pt x="14547" y="25827"/>
                  </a:cubicBezTo>
                  <a:cubicBezTo>
                    <a:pt x="14553" y="25814"/>
                    <a:pt x="14566" y="25801"/>
                    <a:pt x="14572" y="25795"/>
                  </a:cubicBezTo>
                  <a:cubicBezTo>
                    <a:pt x="14579" y="25776"/>
                    <a:pt x="14579" y="25776"/>
                    <a:pt x="14579" y="25770"/>
                  </a:cubicBezTo>
                  <a:cubicBezTo>
                    <a:pt x="14623" y="25687"/>
                    <a:pt x="14642" y="25592"/>
                    <a:pt x="14655" y="25510"/>
                  </a:cubicBezTo>
                  <a:cubicBezTo>
                    <a:pt x="14667" y="25460"/>
                    <a:pt x="14674" y="25396"/>
                    <a:pt x="14680" y="25339"/>
                  </a:cubicBezTo>
                  <a:cubicBezTo>
                    <a:pt x="14750" y="25371"/>
                    <a:pt x="14838" y="25371"/>
                    <a:pt x="14908" y="25371"/>
                  </a:cubicBezTo>
                  <a:cubicBezTo>
                    <a:pt x="15180" y="25358"/>
                    <a:pt x="15439" y="25295"/>
                    <a:pt x="15680" y="25162"/>
                  </a:cubicBezTo>
                  <a:cubicBezTo>
                    <a:pt x="16192" y="24827"/>
                    <a:pt x="16313" y="24194"/>
                    <a:pt x="16332" y="23625"/>
                  </a:cubicBezTo>
                  <a:cubicBezTo>
                    <a:pt x="16350" y="23207"/>
                    <a:pt x="16325" y="22796"/>
                    <a:pt x="16230" y="22397"/>
                  </a:cubicBezTo>
                  <a:cubicBezTo>
                    <a:pt x="16199" y="21986"/>
                    <a:pt x="16129" y="21574"/>
                    <a:pt x="16009" y="21182"/>
                  </a:cubicBezTo>
                  <a:cubicBezTo>
                    <a:pt x="16002" y="21163"/>
                    <a:pt x="16002" y="21144"/>
                    <a:pt x="15996" y="21125"/>
                  </a:cubicBezTo>
                  <a:cubicBezTo>
                    <a:pt x="16180" y="20992"/>
                    <a:pt x="16306" y="20802"/>
                    <a:pt x="16256" y="20524"/>
                  </a:cubicBezTo>
                  <a:cubicBezTo>
                    <a:pt x="16097" y="19961"/>
                    <a:pt x="15781" y="19455"/>
                    <a:pt x="15471" y="18968"/>
                  </a:cubicBezTo>
                  <a:cubicBezTo>
                    <a:pt x="14901" y="18113"/>
                    <a:pt x="14256" y="17297"/>
                    <a:pt x="13554" y="16557"/>
                  </a:cubicBezTo>
                  <a:cubicBezTo>
                    <a:pt x="13478" y="16493"/>
                    <a:pt x="13433" y="16399"/>
                    <a:pt x="13345" y="16348"/>
                  </a:cubicBezTo>
                  <a:cubicBezTo>
                    <a:pt x="13339" y="16342"/>
                    <a:pt x="13320" y="16342"/>
                    <a:pt x="13313" y="16342"/>
                  </a:cubicBezTo>
                  <a:cubicBezTo>
                    <a:pt x="13225" y="16228"/>
                    <a:pt x="13130" y="16120"/>
                    <a:pt x="13029" y="16050"/>
                  </a:cubicBezTo>
                  <a:cubicBezTo>
                    <a:pt x="12877" y="15937"/>
                    <a:pt x="12718" y="15829"/>
                    <a:pt x="12548" y="15740"/>
                  </a:cubicBezTo>
                  <a:cubicBezTo>
                    <a:pt x="13946" y="15006"/>
                    <a:pt x="15167" y="13551"/>
                    <a:pt x="14427" y="11925"/>
                  </a:cubicBezTo>
                  <a:cubicBezTo>
                    <a:pt x="14408" y="11862"/>
                    <a:pt x="14376" y="11798"/>
                    <a:pt x="14345" y="11748"/>
                  </a:cubicBezTo>
                  <a:cubicBezTo>
                    <a:pt x="14351" y="11729"/>
                    <a:pt x="14364" y="11703"/>
                    <a:pt x="14376" y="11691"/>
                  </a:cubicBezTo>
                  <a:cubicBezTo>
                    <a:pt x="14490" y="11444"/>
                    <a:pt x="14610" y="11191"/>
                    <a:pt x="14731" y="10944"/>
                  </a:cubicBezTo>
                  <a:cubicBezTo>
                    <a:pt x="14946" y="10495"/>
                    <a:pt x="15110" y="9951"/>
                    <a:pt x="14882" y="9464"/>
                  </a:cubicBezTo>
                  <a:cubicBezTo>
                    <a:pt x="14747" y="9209"/>
                    <a:pt x="14506" y="9043"/>
                    <a:pt x="14247" y="9043"/>
                  </a:cubicBezTo>
                  <a:cubicBezTo>
                    <a:pt x="14229" y="9043"/>
                    <a:pt x="14211" y="9044"/>
                    <a:pt x="14193" y="9046"/>
                  </a:cubicBezTo>
                  <a:cubicBezTo>
                    <a:pt x="14205" y="9021"/>
                    <a:pt x="14218" y="8989"/>
                    <a:pt x="14231" y="8970"/>
                  </a:cubicBezTo>
                  <a:cubicBezTo>
                    <a:pt x="14541" y="8350"/>
                    <a:pt x="14693" y="8122"/>
                    <a:pt x="14838" y="7439"/>
                  </a:cubicBezTo>
                  <a:cubicBezTo>
                    <a:pt x="15015" y="6211"/>
                    <a:pt x="15167" y="4857"/>
                    <a:pt x="14610" y="3699"/>
                  </a:cubicBezTo>
                  <a:cubicBezTo>
                    <a:pt x="14446" y="3345"/>
                    <a:pt x="14174" y="3111"/>
                    <a:pt x="14028" y="2927"/>
                  </a:cubicBezTo>
                  <a:cubicBezTo>
                    <a:pt x="14066" y="2889"/>
                    <a:pt x="14079" y="2864"/>
                    <a:pt x="14167" y="2744"/>
                  </a:cubicBezTo>
                  <a:lnTo>
                    <a:pt x="14174" y="2737"/>
                  </a:lnTo>
                  <a:cubicBezTo>
                    <a:pt x="14231" y="2668"/>
                    <a:pt x="14269" y="2579"/>
                    <a:pt x="14294" y="2484"/>
                  </a:cubicBezTo>
                  <a:cubicBezTo>
                    <a:pt x="14319" y="2427"/>
                    <a:pt x="14313" y="2237"/>
                    <a:pt x="14300" y="2237"/>
                  </a:cubicBezTo>
                  <a:cubicBezTo>
                    <a:pt x="14294" y="2105"/>
                    <a:pt x="14231" y="1972"/>
                    <a:pt x="14161" y="1851"/>
                  </a:cubicBezTo>
                  <a:cubicBezTo>
                    <a:pt x="13851" y="1390"/>
                    <a:pt x="13288" y="1193"/>
                    <a:pt x="12794" y="1029"/>
                  </a:cubicBezTo>
                  <a:cubicBezTo>
                    <a:pt x="12067" y="807"/>
                    <a:pt x="11328" y="579"/>
                    <a:pt x="10559" y="579"/>
                  </a:cubicBezTo>
                  <a:cubicBezTo>
                    <a:pt x="10539" y="579"/>
                    <a:pt x="10518" y="579"/>
                    <a:pt x="10498" y="580"/>
                  </a:cubicBezTo>
                  <a:cubicBezTo>
                    <a:pt x="10137" y="580"/>
                    <a:pt x="9745" y="586"/>
                    <a:pt x="9390" y="675"/>
                  </a:cubicBezTo>
                  <a:cubicBezTo>
                    <a:pt x="9409" y="586"/>
                    <a:pt x="9409" y="523"/>
                    <a:pt x="9352" y="390"/>
                  </a:cubicBezTo>
                  <a:cubicBezTo>
                    <a:pt x="9169" y="90"/>
                    <a:pt x="8826" y="1"/>
                    <a:pt x="8491" y="1"/>
                  </a:cubicBezTo>
                  <a:close/>
                </a:path>
              </a:pathLst>
            </a:custGeom>
            <a:solidFill>
              <a:schemeClr val="dk2"/>
            </a:solidFill>
            <a:ln w="114300" cap="flat" cmpd="sng">
              <a:solidFill>
                <a:schemeClr val="dk2"/>
              </a:solidFill>
              <a:prstDash val="solid"/>
              <a:round/>
              <a:headEnd type="none" w="sm" len="sm"/>
              <a:tailEnd type="none" w="sm" len="sm"/>
            </a:ln>
            <a:effectLst>
              <a:outerShdw dist="47625" dir="7020000" algn="bl" rotWithShape="0">
                <a:schemeClr val="dk1">
                  <a:alpha val="3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5"/>
            <p:cNvSpPr/>
            <p:nvPr/>
          </p:nvSpPr>
          <p:spPr>
            <a:xfrm>
              <a:off x="3608489" y="6193004"/>
              <a:ext cx="311103" cy="126619"/>
            </a:xfrm>
            <a:custGeom>
              <a:avLst/>
              <a:gdLst/>
              <a:ahLst/>
              <a:cxnLst/>
              <a:rect l="l" t="t" r="r" b="b"/>
              <a:pathLst>
                <a:path w="4570" h="1860" extrusionOk="0">
                  <a:moveTo>
                    <a:pt x="1834" y="0"/>
                  </a:moveTo>
                  <a:cubicBezTo>
                    <a:pt x="1755" y="0"/>
                    <a:pt x="1678" y="11"/>
                    <a:pt x="1602" y="34"/>
                  </a:cubicBezTo>
                  <a:cubicBezTo>
                    <a:pt x="1538" y="41"/>
                    <a:pt x="1336" y="186"/>
                    <a:pt x="1203" y="250"/>
                  </a:cubicBezTo>
                  <a:cubicBezTo>
                    <a:pt x="1102" y="288"/>
                    <a:pt x="1102" y="294"/>
                    <a:pt x="1045" y="313"/>
                  </a:cubicBezTo>
                  <a:cubicBezTo>
                    <a:pt x="1032" y="319"/>
                    <a:pt x="1007" y="325"/>
                    <a:pt x="975" y="338"/>
                  </a:cubicBezTo>
                  <a:cubicBezTo>
                    <a:pt x="956" y="338"/>
                    <a:pt x="950" y="344"/>
                    <a:pt x="937" y="344"/>
                  </a:cubicBezTo>
                  <a:lnTo>
                    <a:pt x="912" y="344"/>
                  </a:lnTo>
                  <a:cubicBezTo>
                    <a:pt x="863" y="349"/>
                    <a:pt x="830" y="352"/>
                    <a:pt x="802" y="352"/>
                  </a:cubicBezTo>
                  <a:cubicBezTo>
                    <a:pt x="745" y="352"/>
                    <a:pt x="707" y="340"/>
                    <a:pt x="602" y="307"/>
                  </a:cubicBezTo>
                  <a:cubicBezTo>
                    <a:pt x="374" y="193"/>
                    <a:pt x="380" y="180"/>
                    <a:pt x="311" y="167"/>
                  </a:cubicBezTo>
                  <a:lnTo>
                    <a:pt x="254" y="167"/>
                  </a:lnTo>
                  <a:cubicBezTo>
                    <a:pt x="248" y="167"/>
                    <a:pt x="241" y="180"/>
                    <a:pt x="229" y="180"/>
                  </a:cubicBezTo>
                  <a:cubicBezTo>
                    <a:pt x="229" y="180"/>
                    <a:pt x="222" y="186"/>
                    <a:pt x="216" y="186"/>
                  </a:cubicBezTo>
                  <a:cubicBezTo>
                    <a:pt x="178" y="218"/>
                    <a:pt x="146" y="243"/>
                    <a:pt x="127" y="307"/>
                  </a:cubicBezTo>
                  <a:lnTo>
                    <a:pt x="127" y="338"/>
                  </a:lnTo>
                  <a:lnTo>
                    <a:pt x="127" y="351"/>
                  </a:lnTo>
                  <a:lnTo>
                    <a:pt x="127" y="370"/>
                  </a:lnTo>
                  <a:cubicBezTo>
                    <a:pt x="153" y="484"/>
                    <a:pt x="153" y="452"/>
                    <a:pt x="159" y="528"/>
                  </a:cubicBezTo>
                  <a:cubicBezTo>
                    <a:pt x="178" y="629"/>
                    <a:pt x="197" y="762"/>
                    <a:pt x="178" y="946"/>
                  </a:cubicBezTo>
                  <a:cubicBezTo>
                    <a:pt x="184" y="958"/>
                    <a:pt x="184" y="977"/>
                    <a:pt x="178" y="990"/>
                  </a:cubicBezTo>
                  <a:cubicBezTo>
                    <a:pt x="178" y="1003"/>
                    <a:pt x="165" y="1009"/>
                    <a:pt x="165" y="1015"/>
                  </a:cubicBezTo>
                  <a:cubicBezTo>
                    <a:pt x="159" y="1022"/>
                    <a:pt x="159" y="1041"/>
                    <a:pt x="159" y="1047"/>
                  </a:cubicBezTo>
                  <a:cubicBezTo>
                    <a:pt x="153" y="1078"/>
                    <a:pt x="134" y="1104"/>
                    <a:pt x="115" y="1129"/>
                  </a:cubicBezTo>
                  <a:cubicBezTo>
                    <a:pt x="115" y="1135"/>
                    <a:pt x="102" y="1142"/>
                    <a:pt x="102" y="1148"/>
                  </a:cubicBezTo>
                  <a:cubicBezTo>
                    <a:pt x="96" y="1161"/>
                    <a:pt x="96" y="1167"/>
                    <a:pt x="96" y="1173"/>
                  </a:cubicBezTo>
                  <a:cubicBezTo>
                    <a:pt x="89" y="1173"/>
                    <a:pt x="89" y="1180"/>
                    <a:pt x="89" y="1180"/>
                  </a:cubicBezTo>
                  <a:lnTo>
                    <a:pt x="45" y="1325"/>
                  </a:lnTo>
                  <a:cubicBezTo>
                    <a:pt x="26" y="1357"/>
                    <a:pt x="7" y="1445"/>
                    <a:pt x="7" y="1445"/>
                  </a:cubicBezTo>
                  <a:cubicBezTo>
                    <a:pt x="7" y="1477"/>
                    <a:pt x="1" y="1509"/>
                    <a:pt x="1" y="1547"/>
                  </a:cubicBezTo>
                  <a:cubicBezTo>
                    <a:pt x="45" y="1572"/>
                    <a:pt x="58" y="1585"/>
                    <a:pt x="121" y="1604"/>
                  </a:cubicBezTo>
                  <a:cubicBezTo>
                    <a:pt x="320" y="1664"/>
                    <a:pt x="544" y="1677"/>
                    <a:pt x="776" y="1677"/>
                  </a:cubicBezTo>
                  <a:cubicBezTo>
                    <a:pt x="860" y="1677"/>
                    <a:pt x="946" y="1675"/>
                    <a:pt x="1032" y="1673"/>
                  </a:cubicBezTo>
                  <a:lnTo>
                    <a:pt x="1298" y="1673"/>
                  </a:lnTo>
                  <a:cubicBezTo>
                    <a:pt x="1595" y="1699"/>
                    <a:pt x="1962" y="1800"/>
                    <a:pt x="2203" y="1825"/>
                  </a:cubicBezTo>
                  <a:cubicBezTo>
                    <a:pt x="2393" y="1848"/>
                    <a:pt x="2637" y="1859"/>
                    <a:pt x="2882" y="1859"/>
                  </a:cubicBezTo>
                  <a:cubicBezTo>
                    <a:pt x="3045" y="1859"/>
                    <a:pt x="3208" y="1854"/>
                    <a:pt x="3354" y="1844"/>
                  </a:cubicBezTo>
                  <a:cubicBezTo>
                    <a:pt x="3696" y="1831"/>
                    <a:pt x="4272" y="1730"/>
                    <a:pt x="4506" y="1490"/>
                  </a:cubicBezTo>
                  <a:cubicBezTo>
                    <a:pt x="4519" y="1458"/>
                    <a:pt x="4544" y="1445"/>
                    <a:pt x="4569" y="1433"/>
                  </a:cubicBezTo>
                  <a:cubicBezTo>
                    <a:pt x="4538" y="1053"/>
                    <a:pt x="4329" y="661"/>
                    <a:pt x="4076" y="477"/>
                  </a:cubicBezTo>
                  <a:cubicBezTo>
                    <a:pt x="3813" y="329"/>
                    <a:pt x="3675" y="289"/>
                    <a:pt x="3458" y="289"/>
                  </a:cubicBezTo>
                  <a:cubicBezTo>
                    <a:pt x="3361" y="289"/>
                    <a:pt x="3248" y="297"/>
                    <a:pt x="3101" y="307"/>
                  </a:cubicBezTo>
                  <a:cubicBezTo>
                    <a:pt x="2532" y="307"/>
                    <a:pt x="1570" y="730"/>
                    <a:pt x="1127" y="1173"/>
                  </a:cubicBezTo>
                  <a:cubicBezTo>
                    <a:pt x="1099" y="1205"/>
                    <a:pt x="1064" y="1219"/>
                    <a:pt x="1031" y="1219"/>
                  </a:cubicBezTo>
                  <a:cubicBezTo>
                    <a:pt x="1011" y="1219"/>
                    <a:pt x="992" y="1214"/>
                    <a:pt x="975" y="1205"/>
                  </a:cubicBezTo>
                  <a:cubicBezTo>
                    <a:pt x="925" y="1192"/>
                    <a:pt x="887" y="1142"/>
                    <a:pt x="887" y="1078"/>
                  </a:cubicBezTo>
                  <a:cubicBezTo>
                    <a:pt x="880" y="1009"/>
                    <a:pt x="937" y="971"/>
                    <a:pt x="975" y="920"/>
                  </a:cubicBezTo>
                  <a:lnTo>
                    <a:pt x="988" y="908"/>
                  </a:lnTo>
                  <a:cubicBezTo>
                    <a:pt x="1127" y="724"/>
                    <a:pt x="1671" y="294"/>
                    <a:pt x="2114" y="129"/>
                  </a:cubicBezTo>
                  <a:cubicBezTo>
                    <a:pt x="2140" y="117"/>
                    <a:pt x="2159" y="104"/>
                    <a:pt x="2184" y="98"/>
                  </a:cubicBezTo>
                  <a:cubicBezTo>
                    <a:pt x="2197" y="89"/>
                    <a:pt x="2204" y="85"/>
                    <a:pt x="2205" y="85"/>
                  </a:cubicBezTo>
                  <a:lnTo>
                    <a:pt x="2205" y="85"/>
                  </a:lnTo>
                  <a:cubicBezTo>
                    <a:pt x="2207" y="85"/>
                    <a:pt x="2194" y="96"/>
                    <a:pt x="2178" y="104"/>
                  </a:cubicBezTo>
                  <a:cubicBezTo>
                    <a:pt x="2203" y="98"/>
                    <a:pt x="2222" y="85"/>
                    <a:pt x="2253" y="72"/>
                  </a:cubicBezTo>
                  <a:cubicBezTo>
                    <a:pt x="2103" y="29"/>
                    <a:pt x="1966" y="0"/>
                    <a:pt x="18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5"/>
            <p:cNvSpPr/>
            <p:nvPr/>
          </p:nvSpPr>
          <p:spPr>
            <a:xfrm>
              <a:off x="3640416" y="6099674"/>
              <a:ext cx="166307" cy="95713"/>
            </a:xfrm>
            <a:custGeom>
              <a:avLst/>
              <a:gdLst/>
              <a:ahLst/>
              <a:cxnLst/>
              <a:rect l="l" t="t" r="r" b="b"/>
              <a:pathLst>
                <a:path w="2443" h="1406" extrusionOk="0">
                  <a:moveTo>
                    <a:pt x="120" y="1"/>
                  </a:moveTo>
                  <a:cubicBezTo>
                    <a:pt x="82" y="425"/>
                    <a:pt x="38" y="842"/>
                    <a:pt x="0" y="1273"/>
                  </a:cubicBezTo>
                  <a:cubicBezTo>
                    <a:pt x="51" y="1273"/>
                    <a:pt x="95" y="1285"/>
                    <a:pt x="228" y="1317"/>
                  </a:cubicBezTo>
                  <a:cubicBezTo>
                    <a:pt x="253" y="1317"/>
                    <a:pt x="310" y="1348"/>
                    <a:pt x="323" y="1361"/>
                  </a:cubicBezTo>
                  <a:lnTo>
                    <a:pt x="316" y="1361"/>
                  </a:lnTo>
                  <a:cubicBezTo>
                    <a:pt x="342" y="1367"/>
                    <a:pt x="373" y="1380"/>
                    <a:pt x="380" y="1393"/>
                  </a:cubicBezTo>
                  <a:cubicBezTo>
                    <a:pt x="407" y="1401"/>
                    <a:pt x="439" y="1406"/>
                    <a:pt x="473" y="1406"/>
                  </a:cubicBezTo>
                  <a:cubicBezTo>
                    <a:pt x="518" y="1406"/>
                    <a:pt x="569" y="1398"/>
                    <a:pt x="626" y="1380"/>
                  </a:cubicBezTo>
                  <a:cubicBezTo>
                    <a:pt x="690" y="1367"/>
                    <a:pt x="753" y="1336"/>
                    <a:pt x="829" y="1298"/>
                  </a:cubicBezTo>
                  <a:cubicBezTo>
                    <a:pt x="1006" y="1183"/>
                    <a:pt x="1303" y="1090"/>
                    <a:pt x="1616" y="1090"/>
                  </a:cubicBezTo>
                  <a:cubicBezTo>
                    <a:pt x="1716" y="1090"/>
                    <a:pt x="1818" y="1099"/>
                    <a:pt x="1917" y="1121"/>
                  </a:cubicBezTo>
                  <a:cubicBezTo>
                    <a:pt x="2126" y="1159"/>
                    <a:pt x="2240" y="1241"/>
                    <a:pt x="2297" y="1311"/>
                  </a:cubicBezTo>
                  <a:lnTo>
                    <a:pt x="2316" y="1311"/>
                  </a:lnTo>
                  <a:cubicBezTo>
                    <a:pt x="2316" y="1298"/>
                    <a:pt x="2316" y="1279"/>
                    <a:pt x="2329" y="1266"/>
                  </a:cubicBezTo>
                  <a:cubicBezTo>
                    <a:pt x="2348" y="899"/>
                    <a:pt x="2398" y="520"/>
                    <a:pt x="2443" y="134"/>
                  </a:cubicBezTo>
                  <a:lnTo>
                    <a:pt x="2443" y="134"/>
                  </a:lnTo>
                  <a:cubicBezTo>
                    <a:pt x="2210" y="197"/>
                    <a:pt x="1974" y="220"/>
                    <a:pt x="1736" y="220"/>
                  </a:cubicBezTo>
                  <a:cubicBezTo>
                    <a:pt x="1475" y="220"/>
                    <a:pt x="1211" y="192"/>
                    <a:pt x="949" y="159"/>
                  </a:cubicBezTo>
                  <a:cubicBezTo>
                    <a:pt x="918" y="146"/>
                    <a:pt x="880" y="146"/>
                    <a:pt x="848" y="140"/>
                  </a:cubicBezTo>
                  <a:cubicBezTo>
                    <a:pt x="601" y="108"/>
                    <a:pt x="354" y="77"/>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5"/>
            <p:cNvSpPr/>
            <p:nvPr/>
          </p:nvSpPr>
          <p:spPr>
            <a:xfrm>
              <a:off x="3650695" y="5939427"/>
              <a:ext cx="175429" cy="155075"/>
            </a:xfrm>
            <a:custGeom>
              <a:avLst/>
              <a:gdLst/>
              <a:ahLst/>
              <a:cxnLst/>
              <a:rect l="l" t="t" r="r" b="b"/>
              <a:pathLst>
                <a:path w="2577" h="2278" extrusionOk="0">
                  <a:moveTo>
                    <a:pt x="229" y="1"/>
                  </a:moveTo>
                  <a:cubicBezTo>
                    <a:pt x="216" y="191"/>
                    <a:pt x="191" y="393"/>
                    <a:pt x="165" y="583"/>
                  </a:cubicBezTo>
                  <a:cubicBezTo>
                    <a:pt x="102" y="1096"/>
                    <a:pt x="45" y="1608"/>
                    <a:pt x="1" y="2121"/>
                  </a:cubicBezTo>
                  <a:cubicBezTo>
                    <a:pt x="197" y="2184"/>
                    <a:pt x="412" y="2197"/>
                    <a:pt x="539" y="2215"/>
                  </a:cubicBezTo>
                  <a:cubicBezTo>
                    <a:pt x="615" y="2228"/>
                    <a:pt x="691" y="2234"/>
                    <a:pt x="760" y="2241"/>
                  </a:cubicBezTo>
                  <a:cubicBezTo>
                    <a:pt x="962" y="2265"/>
                    <a:pt x="1153" y="2278"/>
                    <a:pt x="1337" y="2278"/>
                  </a:cubicBezTo>
                  <a:cubicBezTo>
                    <a:pt x="1638" y="2278"/>
                    <a:pt x="1924" y="2243"/>
                    <a:pt x="2222" y="2165"/>
                  </a:cubicBezTo>
                  <a:cubicBezTo>
                    <a:pt x="2293" y="2165"/>
                    <a:pt x="2291" y="2149"/>
                    <a:pt x="2316" y="2149"/>
                  </a:cubicBezTo>
                  <a:cubicBezTo>
                    <a:pt x="2323" y="2149"/>
                    <a:pt x="2331" y="2150"/>
                    <a:pt x="2342" y="2152"/>
                  </a:cubicBezTo>
                  <a:cubicBezTo>
                    <a:pt x="2412" y="1595"/>
                    <a:pt x="2500" y="1013"/>
                    <a:pt x="2576" y="456"/>
                  </a:cubicBezTo>
                  <a:cubicBezTo>
                    <a:pt x="2538" y="444"/>
                    <a:pt x="2526" y="437"/>
                    <a:pt x="2481" y="431"/>
                  </a:cubicBezTo>
                  <a:cubicBezTo>
                    <a:pt x="2057" y="362"/>
                    <a:pt x="1640" y="286"/>
                    <a:pt x="1209" y="203"/>
                  </a:cubicBezTo>
                  <a:cubicBezTo>
                    <a:pt x="887" y="140"/>
                    <a:pt x="551" y="77"/>
                    <a:pt x="229" y="1"/>
                  </a:cubicBezTo>
                  <a:close/>
                </a:path>
              </a:pathLst>
            </a:custGeom>
            <a:solidFill>
              <a:srgbClr val="B8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5"/>
            <p:cNvSpPr/>
            <p:nvPr/>
          </p:nvSpPr>
          <p:spPr>
            <a:xfrm>
              <a:off x="3993586" y="6095794"/>
              <a:ext cx="162018" cy="86251"/>
            </a:xfrm>
            <a:custGeom>
              <a:avLst/>
              <a:gdLst/>
              <a:ahLst/>
              <a:cxnLst/>
              <a:rect l="l" t="t" r="r" b="b"/>
              <a:pathLst>
                <a:path w="2380" h="1267" extrusionOk="0">
                  <a:moveTo>
                    <a:pt x="96" y="1"/>
                  </a:moveTo>
                  <a:cubicBezTo>
                    <a:pt x="70" y="311"/>
                    <a:pt x="39" y="615"/>
                    <a:pt x="1" y="925"/>
                  </a:cubicBezTo>
                  <a:lnTo>
                    <a:pt x="1" y="944"/>
                  </a:lnTo>
                  <a:cubicBezTo>
                    <a:pt x="241" y="963"/>
                    <a:pt x="412" y="1038"/>
                    <a:pt x="557" y="1108"/>
                  </a:cubicBezTo>
                  <a:cubicBezTo>
                    <a:pt x="716" y="1193"/>
                    <a:pt x="833" y="1267"/>
                    <a:pt x="971" y="1267"/>
                  </a:cubicBezTo>
                  <a:cubicBezTo>
                    <a:pt x="976" y="1267"/>
                    <a:pt x="982" y="1267"/>
                    <a:pt x="988" y="1266"/>
                  </a:cubicBezTo>
                  <a:cubicBezTo>
                    <a:pt x="1197" y="1241"/>
                    <a:pt x="1298" y="1178"/>
                    <a:pt x="1526" y="1070"/>
                  </a:cubicBezTo>
                  <a:cubicBezTo>
                    <a:pt x="1760" y="925"/>
                    <a:pt x="1994" y="792"/>
                    <a:pt x="2266" y="741"/>
                  </a:cubicBezTo>
                  <a:cubicBezTo>
                    <a:pt x="2272" y="722"/>
                    <a:pt x="2272" y="703"/>
                    <a:pt x="2279" y="678"/>
                  </a:cubicBezTo>
                  <a:cubicBezTo>
                    <a:pt x="2279" y="678"/>
                    <a:pt x="2348" y="330"/>
                    <a:pt x="2373" y="203"/>
                  </a:cubicBezTo>
                  <a:cubicBezTo>
                    <a:pt x="2380" y="197"/>
                    <a:pt x="2380" y="191"/>
                    <a:pt x="2380" y="184"/>
                  </a:cubicBezTo>
                  <a:lnTo>
                    <a:pt x="2380" y="184"/>
                  </a:lnTo>
                  <a:cubicBezTo>
                    <a:pt x="2192" y="222"/>
                    <a:pt x="2004" y="239"/>
                    <a:pt x="1814" y="239"/>
                  </a:cubicBezTo>
                  <a:cubicBezTo>
                    <a:pt x="1652" y="239"/>
                    <a:pt x="1489" y="227"/>
                    <a:pt x="1323" y="203"/>
                  </a:cubicBezTo>
                  <a:cubicBezTo>
                    <a:pt x="1102" y="172"/>
                    <a:pt x="880" y="159"/>
                    <a:pt x="659" y="127"/>
                  </a:cubicBezTo>
                  <a:cubicBezTo>
                    <a:pt x="469" y="102"/>
                    <a:pt x="279" y="64"/>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5"/>
            <p:cNvSpPr/>
            <p:nvPr/>
          </p:nvSpPr>
          <p:spPr>
            <a:xfrm>
              <a:off x="3962612" y="5716756"/>
              <a:ext cx="38803" cy="181420"/>
            </a:xfrm>
            <a:custGeom>
              <a:avLst/>
              <a:gdLst/>
              <a:ahLst/>
              <a:cxnLst/>
              <a:rect l="l" t="t" r="r" b="b"/>
              <a:pathLst>
                <a:path w="570" h="2665" extrusionOk="0">
                  <a:moveTo>
                    <a:pt x="570" y="0"/>
                  </a:moveTo>
                  <a:cubicBezTo>
                    <a:pt x="456" y="13"/>
                    <a:pt x="354" y="38"/>
                    <a:pt x="253" y="57"/>
                  </a:cubicBezTo>
                  <a:cubicBezTo>
                    <a:pt x="228" y="190"/>
                    <a:pt x="209" y="323"/>
                    <a:pt x="203" y="456"/>
                  </a:cubicBezTo>
                  <a:cubicBezTo>
                    <a:pt x="139" y="1165"/>
                    <a:pt x="70" y="1873"/>
                    <a:pt x="0" y="2576"/>
                  </a:cubicBezTo>
                  <a:lnTo>
                    <a:pt x="6" y="2576"/>
                  </a:lnTo>
                  <a:cubicBezTo>
                    <a:pt x="23" y="2571"/>
                    <a:pt x="40" y="2568"/>
                    <a:pt x="56" y="2568"/>
                  </a:cubicBezTo>
                  <a:cubicBezTo>
                    <a:pt x="139" y="2568"/>
                    <a:pt x="217" y="2627"/>
                    <a:pt x="291" y="2664"/>
                  </a:cubicBezTo>
                  <a:cubicBezTo>
                    <a:pt x="304" y="2443"/>
                    <a:pt x="316" y="2228"/>
                    <a:pt x="329" y="2006"/>
                  </a:cubicBezTo>
                  <a:cubicBezTo>
                    <a:pt x="367" y="1336"/>
                    <a:pt x="443" y="665"/>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5"/>
            <p:cNvSpPr/>
            <p:nvPr/>
          </p:nvSpPr>
          <p:spPr>
            <a:xfrm>
              <a:off x="3818703" y="4803608"/>
              <a:ext cx="177540" cy="93739"/>
            </a:xfrm>
            <a:custGeom>
              <a:avLst/>
              <a:gdLst/>
              <a:ahLst/>
              <a:cxnLst/>
              <a:rect l="l" t="t" r="r" b="b"/>
              <a:pathLst>
                <a:path w="2608" h="1377" extrusionOk="0">
                  <a:moveTo>
                    <a:pt x="1" y="0"/>
                  </a:moveTo>
                  <a:lnTo>
                    <a:pt x="1" y="0"/>
                  </a:lnTo>
                  <a:cubicBezTo>
                    <a:pt x="58" y="89"/>
                    <a:pt x="102" y="152"/>
                    <a:pt x="134" y="184"/>
                  </a:cubicBezTo>
                  <a:cubicBezTo>
                    <a:pt x="203" y="278"/>
                    <a:pt x="298" y="380"/>
                    <a:pt x="393" y="481"/>
                  </a:cubicBezTo>
                  <a:cubicBezTo>
                    <a:pt x="614" y="721"/>
                    <a:pt x="880" y="956"/>
                    <a:pt x="1007" y="1044"/>
                  </a:cubicBezTo>
                  <a:cubicBezTo>
                    <a:pt x="1247" y="1215"/>
                    <a:pt x="1491" y="1376"/>
                    <a:pt x="1741" y="1376"/>
                  </a:cubicBezTo>
                  <a:cubicBezTo>
                    <a:pt x="1854" y="1376"/>
                    <a:pt x="1967" y="1344"/>
                    <a:pt x="2082" y="1266"/>
                  </a:cubicBezTo>
                  <a:lnTo>
                    <a:pt x="2177" y="1171"/>
                  </a:lnTo>
                  <a:lnTo>
                    <a:pt x="2184" y="1164"/>
                  </a:lnTo>
                  <a:cubicBezTo>
                    <a:pt x="2184" y="1152"/>
                    <a:pt x="2190" y="1152"/>
                    <a:pt x="2190" y="1145"/>
                  </a:cubicBezTo>
                  <a:cubicBezTo>
                    <a:pt x="2190" y="1139"/>
                    <a:pt x="2196" y="1139"/>
                    <a:pt x="2196" y="1133"/>
                  </a:cubicBezTo>
                  <a:cubicBezTo>
                    <a:pt x="2209" y="1107"/>
                    <a:pt x="2209" y="1088"/>
                    <a:pt x="2215" y="1076"/>
                  </a:cubicBezTo>
                  <a:cubicBezTo>
                    <a:pt x="2215" y="1038"/>
                    <a:pt x="2222" y="993"/>
                    <a:pt x="2228" y="956"/>
                  </a:cubicBezTo>
                  <a:cubicBezTo>
                    <a:pt x="2317" y="620"/>
                    <a:pt x="2437" y="335"/>
                    <a:pt x="2608" y="114"/>
                  </a:cubicBezTo>
                  <a:lnTo>
                    <a:pt x="2608" y="114"/>
                  </a:lnTo>
                  <a:cubicBezTo>
                    <a:pt x="2309" y="144"/>
                    <a:pt x="2010" y="159"/>
                    <a:pt x="1712" y="159"/>
                  </a:cubicBezTo>
                  <a:cubicBezTo>
                    <a:pt x="1136" y="159"/>
                    <a:pt x="563" y="104"/>
                    <a:pt x="1" y="0"/>
                  </a:cubicBezTo>
                  <a:close/>
                </a:path>
              </a:pathLst>
            </a:custGeom>
            <a:solidFill>
              <a:srgbClr val="B8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5"/>
            <p:cNvSpPr/>
            <p:nvPr/>
          </p:nvSpPr>
          <p:spPr>
            <a:xfrm>
              <a:off x="3349194" y="4750170"/>
              <a:ext cx="444598" cy="879189"/>
            </a:xfrm>
            <a:custGeom>
              <a:avLst/>
              <a:gdLst/>
              <a:ahLst/>
              <a:cxnLst/>
              <a:rect l="l" t="t" r="r" b="b"/>
              <a:pathLst>
                <a:path w="6531" h="12915" extrusionOk="0">
                  <a:moveTo>
                    <a:pt x="4594" y="0"/>
                  </a:moveTo>
                  <a:cubicBezTo>
                    <a:pt x="4531" y="7"/>
                    <a:pt x="4462" y="13"/>
                    <a:pt x="4405" y="32"/>
                  </a:cubicBezTo>
                  <a:cubicBezTo>
                    <a:pt x="4189" y="76"/>
                    <a:pt x="3981" y="133"/>
                    <a:pt x="3766" y="203"/>
                  </a:cubicBezTo>
                  <a:cubicBezTo>
                    <a:pt x="3228" y="418"/>
                    <a:pt x="2595" y="874"/>
                    <a:pt x="2152" y="1487"/>
                  </a:cubicBezTo>
                  <a:cubicBezTo>
                    <a:pt x="1589" y="2215"/>
                    <a:pt x="1019" y="3354"/>
                    <a:pt x="709" y="4335"/>
                  </a:cubicBezTo>
                  <a:cubicBezTo>
                    <a:pt x="444" y="5176"/>
                    <a:pt x="260" y="6258"/>
                    <a:pt x="171" y="6954"/>
                  </a:cubicBezTo>
                  <a:cubicBezTo>
                    <a:pt x="89" y="7682"/>
                    <a:pt x="1" y="8416"/>
                    <a:pt x="96" y="9150"/>
                  </a:cubicBezTo>
                  <a:cubicBezTo>
                    <a:pt x="121" y="9561"/>
                    <a:pt x="418" y="10511"/>
                    <a:pt x="608" y="10903"/>
                  </a:cubicBezTo>
                  <a:cubicBezTo>
                    <a:pt x="830" y="11327"/>
                    <a:pt x="1057" y="11643"/>
                    <a:pt x="1304" y="11922"/>
                  </a:cubicBezTo>
                  <a:cubicBezTo>
                    <a:pt x="1829" y="12447"/>
                    <a:pt x="2342" y="12668"/>
                    <a:pt x="3145" y="12820"/>
                  </a:cubicBezTo>
                  <a:cubicBezTo>
                    <a:pt x="3240" y="12845"/>
                    <a:pt x="3424" y="12852"/>
                    <a:pt x="3652" y="12877"/>
                  </a:cubicBezTo>
                  <a:cubicBezTo>
                    <a:pt x="3734" y="12877"/>
                    <a:pt x="3822" y="12883"/>
                    <a:pt x="3886" y="12915"/>
                  </a:cubicBezTo>
                  <a:cubicBezTo>
                    <a:pt x="3892" y="12845"/>
                    <a:pt x="3905" y="12782"/>
                    <a:pt x="3924" y="12719"/>
                  </a:cubicBezTo>
                  <a:cubicBezTo>
                    <a:pt x="3898" y="12713"/>
                    <a:pt x="3873" y="12700"/>
                    <a:pt x="3860" y="12681"/>
                  </a:cubicBezTo>
                  <a:cubicBezTo>
                    <a:pt x="3797" y="12624"/>
                    <a:pt x="3791" y="12510"/>
                    <a:pt x="3841" y="12453"/>
                  </a:cubicBezTo>
                  <a:cubicBezTo>
                    <a:pt x="4076" y="12257"/>
                    <a:pt x="4626" y="11820"/>
                    <a:pt x="5025" y="11327"/>
                  </a:cubicBezTo>
                  <a:cubicBezTo>
                    <a:pt x="5196" y="11131"/>
                    <a:pt x="5474" y="10656"/>
                    <a:pt x="5664" y="10314"/>
                  </a:cubicBezTo>
                  <a:cubicBezTo>
                    <a:pt x="5949" y="9796"/>
                    <a:pt x="6183" y="9239"/>
                    <a:pt x="6360" y="8669"/>
                  </a:cubicBezTo>
                  <a:lnTo>
                    <a:pt x="6360" y="8669"/>
                  </a:lnTo>
                  <a:cubicBezTo>
                    <a:pt x="6018" y="8796"/>
                    <a:pt x="5512" y="8910"/>
                    <a:pt x="5120" y="8948"/>
                  </a:cubicBezTo>
                  <a:cubicBezTo>
                    <a:pt x="5044" y="9277"/>
                    <a:pt x="4961" y="9612"/>
                    <a:pt x="4867" y="9922"/>
                  </a:cubicBezTo>
                  <a:cubicBezTo>
                    <a:pt x="4689" y="10504"/>
                    <a:pt x="4538" y="10903"/>
                    <a:pt x="4183" y="11453"/>
                  </a:cubicBezTo>
                  <a:cubicBezTo>
                    <a:pt x="4089" y="11577"/>
                    <a:pt x="3979" y="11872"/>
                    <a:pt x="3817" y="11872"/>
                  </a:cubicBezTo>
                  <a:cubicBezTo>
                    <a:pt x="3773" y="11872"/>
                    <a:pt x="3724" y="11850"/>
                    <a:pt x="3671" y="11795"/>
                  </a:cubicBezTo>
                  <a:cubicBezTo>
                    <a:pt x="3614" y="11732"/>
                    <a:pt x="3620" y="11643"/>
                    <a:pt x="3664" y="11574"/>
                  </a:cubicBezTo>
                  <a:cubicBezTo>
                    <a:pt x="3734" y="11428"/>
                    <a:pt x="3822" y="11295"/>
                    <a:pt x="3905" y="11162"/>
                  </a:cubicBezTo>
                  <a:cubicBezTo>
                    <a:pt x="3987" y="11029"/>
                    <a:pt x="4050" y="10909"/>
                    <a:pt x="4114" y="10795"/>
                  </a:cubicBezTo>
                  <a:cubicBezTo>
                    <a:pt x="4145" y="10371"/>
                    <a:pt x="4177" y="9954"/>
                    <a:pt x="4202" y="9523"/>
                  </a:cubicBezTo>
                  <a:lnTo>
                    <a:pt x="4202" y="9523"/>
                  </a:lnTo>
                  <a:cubicBezTo>
                    <a:pt x="3792" y="9859"/>
                    <a:pt x="3271" y="10066"/>
                    <a:pt x="2755" y="10066"/>
                  </a:cubicBezTo>
                  <a:cubicBezTo>
                    <a:pt x="2443" y="10066"/>
                    <a:pt x="2132" y="9990"/>
                    <a:pt x="1848" y="9821"/>
                  </a:cubicBezTo>
                  <a:cubicBezTo>
                    <a:pt x="918" y="9289"/>
                    <a:pt x="823" y="8036"/>
                    <a:pt x="975" y="7075"/>
                  </a:cubicBezTo>
                  <a:cubicBezTo>
                    <a:pt x="1026" y="6606"/>
                    <a:pt x="1165" y="5942"/>
                    <a:pt x="1272" y="5474"/>
                  </a:cubicBezTo>
                  <a:cubicBezTo>
                    <a:pt x="1235" y="5448"/>
                    <a:pt x="1197" y="5411"/>
                    <a:pt x="1165" y="5379"/>
                  </a:cubicBezTo>
                  <a:cubicBezTo>
                    <a:pt x="1114" y="5341"/>
                    <a:pt x="1083" y="5290"/>
                    <a:pt x="1051" y="5233"/>
                  </a:cubicBezTo>
                  <a:lnTo>
                    <a:pt x="1045" y="5233"/>
                  </a:lnTo>
                  <a:cubicBezTo>
                    <a:pt x="1019" y="5221"/>
                    <a:pt x="981" y="5170"/>
                    <a:pt x="962" y="5138"/>
                  </a:cubicBezTo>
                  <a:cubicBezTo>
                    <a:pt x="912" y="5069"/>
                    <a:pt x="943" y="5100"/>
                    <a:pt x="899" y="5012"/>
                  </a:cubicBezTo>
                  <a:lnTo>
                    <a:pt x="899" y="5006"/>
                  </a:lnTo>
                  <a:cubicBezTo>
                    <a:pt x="899" y="4993"/>
                    <a:pt x="893" y="4974"/>
                    <a:pt x="893" y="4961"/>
                  </a:cubicBezTo>
                  <a:cubicBezTo>
                    <a:pt x="893" y="4949"/>
                    <a:pt x="887" y="4936"/>
                    <a:pt x="887" y="4917"/>
                  </a:cubicBezTo>
                  <a:cubicBezTo>
                    <a:pt x="868" y="4835"/>
                    <a:pt x="887" y="4771"/>
                    <a:pt x="893" y="4689"/>
                  </a:cubicBezTo>
                  <a:cubicBezTo>
                    <a:pt x="1038" y="3993"/>
                    <a:pt x="1405" y="3379"/>
                    <a:pt x="1779" y="2785"/>
                  </a:cubicBezTo>
                  <a:cubicBezTo>
                    <a:pt x="2038" y="2405"/>
                    <a:pt x="2336" y="2025"/>
                    <a:pt x="2658" y="1690"/>
                  </a:cubicBezTo>
                  <a:cubicBezTo>
                    <a:pt x="2943" y="1424"/>
                    <a:pt x="3266" y="1203"/>
                    <a:pt x="3588" y="981"/>
                  </a:cubicBezTo>
                  <a:cubicBezTo>
                    <a:pt x="3557" y="924"/>
                    <a:pt x="3525" y="880"/>
                    <a:pt x="3487" y="823"/>
                  </a:cubicBezTo>
                  <a:cubicBezTo>
                    <a:pt x="3412" y="710"/>
                    <a:pt x="3515" y="561"/>
                    <a:pt x="3636" y="561"/>
                  </a:cubicBezTo>
                  <a:cubicBezTo>
                    <a:pt x="3658" y="561"/>
                    <a:pt x="3680" y="566"/>
                    <a:pt x="3702" y="576"/>
                  </a:cubicBezTo>
                  <a:cubicBezTo>
                    <a:pt x="3930" y="766"/>
                    <a:pt x="4120" y="1108"/>
                    <a:pt x="4329" y="1449"/>
                  </a:cubicBezTo>
                  <a:cubicBezTo>
                    <a:pt x="4329" y="1456"/>
                    <a:pt x="4335" y="1456"/>
                    <a:pt x="4335" y="1462"/>
                  </a:cubicBezTo>
                  <a:cubicBezTo>
                    <a:pt x="4784" y="2177"/>
                    <a:pt x="5025" y="2974"/>
                    <a:pt x="5170" y="3791"/>
                  </a:cubicBezTo>
                  <a:cubicBezTo>
                    <a:pt x="5569" y="3487"/>
                    <a:pt x="6043" y="3265"/>
                    <a:pt x="6531" y="3253"/>
                  </a:cubicBezTo>
                  <a:cubicBezTo>
                    <a:pt x="6518" y="3145"/>
                    <a:pt x="6486" y="3038"/>
                    <a:pt x="6461" y="2924"/>
                  </a:cubicBezTo>
                  <a:cubicBezTo>
                    <a:pt x="6290" y="2259"/>
                    <a:pt x="6138" y="1658"/>
                    <a:pt x="5911" y="1120"/>
                  </a:cubicBezTo>
                  <a:cubicBezTo>
                    <a:pt x="5797" y="867"/>
                    <a:pt x="5670" y="627"/>
                    <a:pt x="5512" y="405"/>
                  </a:cubicBezTo>
                  <a:cubicBezTo>
                    <a:pt x="5506" y="405"/>
                    <a:pt x="5506" y="393"/>
                    <a:pt x="5506" y="393"/>
                  </a:cubicBezTo>
                  <a:lnTo>
                    <a:pt x="5075" y="228"/>
                  </a:lnTo>
                  <a:cubicBezTo>
                    <a:pt x="4911" y="159"/>
                    <a:pt x="4753" y="76"/>
                    <a:pt x="4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5"/>
            <p:cNvSpPr/>
            <p:nvPr/>
          </p:nvSpPr>
          <p:spPr>
            <a:xfrm>
              <a:off x="3404743" y="4051523"/>
              <a:ext cx="887834" cy="736912"/>
            </a:xfrm>
            <a:custGeom>
              <a:avLst/>
              <a:gdLst/>
              <a:ahLst/>
              <a:cxnLst/>
              <a:rect l="l" t="t" r="r" b="b"/>
              <a:pathLst>
                <a:path w="13042" h="10825" extrusionOk="0">
                  <a:moveTo>
                    <a:pt x="10705" y="2207"/>
                  </a:moveTo>
                  <a:cubicBezTo>
                    <a:pt x="10811" y="2207"/>
                    <a:pt x="10932" y="2281"/>
                    <a:pt x="11023" y="2322"/>
                  </a:cubicBezTo>
                  <a:cubicBezTo>
                    <a:pt x="11308" y="2443"/>
                    <a:pt x="11504" y="2702"/>
                    <a:pt x="11675" y="2949"/>
                  </a:cubicBezTo>
                  <a:cubicBezTo>
                    <a:pt x="11720" y="3033"/>
                    <a:pt x="11650" y="3137"/>
                    <a:pt x="11563" y="3137"/>
                  </a:cubicBezTo>
                  <a:cubicBezTo>
                    <a:pt x="11552" y="3137"/>
                    <a:pt x="11541" y="3136"/>
                    <a:pt x="11530" y="3132"/>
                  </a:cubicBezTo>
                  <a:cubicBezTo>
                    <a:pt x="11428" y="3088"/>
                    <a:pt x="11435" y="3012"/>
                    <a:pt x="11397" y="2993"/>
                  </a:cubicBezTo>
                  <a:cubicBezTo>
                    <a:pt x="11334" y="2930"/>
                    <a:pt x="11150" y="2829"/>
                    <a:pt x="10986" y="2734"/>
                  </a:cubicBezTo>
                  <a:cubicBezTo>
                    <a:pt x="10979" y="2727"/>
                    <a:pt x="10967" y="2727"/>
                    <a:pt x="10967" y="2727"/>
                  </a:cubicBezTo>
                  <a:cubicBezTo>
                    <a:pt x="10891" y="2689"/>
                    <a:pt x="10808" y="2645"/>
                    <a:pt x="10726" y="2613"/>
                  </a:cubicBezTo>
                  <a:lnTo>
                    <a:pt x="10713" y="2613"/>
                  </a:lnTo>
                  <a:cubicBezTo>
                    <a:pt x="10568" y="2594"/>
                    <a:pt x="10448" y="2417"/>
                    <a:pt x="10555" y="2284"/>
                  </a:cubicBezTo>
                  <a:cubicBezTo>
                    <a:pt x="10597" y="2228"/>
                    <a:pt x="10649" y="2207"/>
                    <a:pt x="10705" y="2207"/>
                  </a:cubicBezTo>
                  <a:close/>
                  <a:moveTo>
                    <a:pt x="5787" y="2558"/>
                  </a:moveTo>
                  <a:cubicBezTo>
                    <a:pt x="5814" y="2558"/>
                    <a:pt x="5841" y="2563"/>
                    <a:pt x="5867" y="2575"/>
                  </a:cubicBezTo>
                  <a:cubicBezTo>
                    <a:pt x="6063" y="2664"/>
                    <a:pt x="5993" y="2930"/>
                    <a:pt x="5797" y="2961"/>
                  </a:cubicBezTo>
                  <a:cubicBezTo>
                    <a:pt x="5430" y="3082"/>
                    <a:pt x="5171" y="3215"/>
                    <a:pt x="4905" y="3619"/>
                  </a:cubicBezTo>
                  <a:cubicBezTo>
                    <a:pt x="4883" y="3655"/>
                    <a:pt x="4846" y="3672"/>
                    <a:pt x="4810" y="3672"/>
                  </a:cubicBezTo>
                  <a:cubicBezTo>
                    <a:pt x="4763" y="3672"/>
                    <a:pt x="4717" y="3644"/>
                    <a:pt x="4702" y="3594"/>
                  </a:cubicBezTo>
                  <a:cubicBezTo>
                    <a:pt x="4690" y="3518"/>
                    <a:pt x="4759" y="3455"/>
                    <a:pt x="4791" y="3385"/>
                  </a:cubicBezTo>
                  <a:cubicBezTo>
                    <a:pt x="4974" y="3088"/>
                    <a:pt x="5196" y="2797"/>
                    <a:pt x="5575" y="2626"/>
                  </a:cubicBezTo>
                  <a:cubicBezTo>
                    <a:pt x="5640" y="2594"/>
                    <a:pt x="5714" y="2558"/>
                    <a:pt x="5787" y="2558"/>
                  </a:cubicBezTo>
                  <a:close/>
                  <a:moveTo>
                    <a:pt x="5587" y="5098"/>
                  </a:moveTo>
                  <a:cubicBezTo>
                    <a:pt x="5614" y="5098"/>
                    <a:pt x="5641" y="5105"/>
                    <a:pt x="5670" y="5113"/>
                  </a:cubicBezTo>
                  <a:cubicBezTo>
                    <a:pt x="5670" y="5113"/>
                    <a:pt x="5677" y="5113"/>
                    <a:pt x="5683" y="5119"/>
                  </a:cubicBezTo>
                  <a:cubicBezTo>
                    <a:pt x="5689" y="5119"/>
                    <a:pt x="5702" y="5132"/>
                    <a:pt x="5708" y="5132"/>
                  </a:cubicBezTo>
                  <a:cubicBezTo>
                    <a:pt x="5746" y="5151"/>
                    <a:pt x="5778" y="5182"/>
                    <a:pt x="5810" y="5227"/>
                  </a:cubicBezTo>
                  <a:cubicBezTo>
                    <a:pt x="5911" y="5398"/>
                    <a:pt x="5886" y="5613"/>
                    <a:pt x="5848" y="5803"/>
                  </a:cubicBezTo>
                  <a:cubicBezTo>
                    <a:pt x="5835" y="5992"/>
                    <a:pt x="5740" y="6188"/>
                    <a:pt x="5696" y="6220"/>
                  </a:cubicBezTo>
                  <a:cubicBezTo>
                    <a:pt x="5646" y="6275"/>
                    <a:pt x="5579" y="6302"/>
                    <a:pt x="5513" y="6302"/>
                  </a:cubicBezTo>
                  <a:cubicBezTo>
                    <a:pt x="5428" y="6302"/>
                    <a:pt x="5343" y="6258"/>
                    <a:pt x="5297" y="6176"/>
                  </a:cubicBezTo>
                  <a:cubicBezTo>
                    <a:pt x="5227" y="6030"/>
                    <a:pt x="5234" y="5859"/>
                    <a:pt x="5240" y="5689"/>
                  </a:cubicBezTo>
                  <a:cubicBezTo>
                    <a:pt x="5259" y="5499"/>
                    <a:pt x="5284" y="5303"/>
                    <a:pt x="5424" y="5163"/>
                  </a:cubicBezTo>
                  <a:cubicBezTo>
                    <a:pt x="5455" y="5132"/>
                    <a:pt x="5493" y="5113"/>
                    <a:pt x="5525" y="5113"/>
                  </a:cubicBezTo>
                  <a:cubicBezTo>
                    <a:pt x="5546" y="5102"/>
                    <a:pt x="5567" y="5098"/>
                    <a:pt x="5587" y="5098"/>
                  </a:cubicBezTo>
                  <a:close/>
                  <a:moveTo>
                    <a:pt x="10384" y="5101"/>
                  </a:moveTo>
                  <a:cubicBezTo>
                    <a:pt x="10410" y="5101"/>
                    <a:pt x="10436" y="5106"/>
                    <a:pt x="10460" y="5113"/>
                  </a:cubicBezTo>
                  <a:cubicBezTo>
                    <a:pt x="10460" y="5113"/>
                    <a:pt x="10473" y="5113"/>
                    <a:pt x="10479" y="5125"/>
                  </a:cubicBezTo>
                  <a:lnTo>
                    <a:pt x="10486" y="5125"/>
                  </a:lnTo>
                  <a:cubicBezTo>
                    <a:pt x="10492" y="5125"/>
                    <a:pt x="10505" y="5132"/>
                    <a:pt x="10511" y="5132"/>
                  </a:cubicBezTo>
                  <a:cubicBezTo>
                    <a:pt x="10549" y="5151"/>
                    <a:pt x="10581" y="5189"/>
                    <a:pt x="10612" y="5227"/>
                  </a:cubicBezTo>
                  <a:cubicBezTo>
                    <a:pt x="10707" y="5417"/>
                    <a:pt x="10675" y="5625"/>
                    <a:pt x="10650" y="5821"/>
                  </a:cubicBezTo>
                  <a:cubicBezTo>
                    <a:pt x="10638" y="5992"/>
                    <a:pt x="10536" y="6188"/>
                    <a:pt x="10486" y="6220"/>
                  </a:cubicBezTo>
                  <a:cubicBezTo>
                    <a:pt x="10438" y="6276"/>
                    <a:pt x="10370" y="6304"/>
                    <a:pt x="10303" y="6304"/>
                  </a:cubicBezTo>
                  <a:cubicBezTo>
                    <a:pt x="10219" y="6304"/>
                    <a:pt x="10136" y="6260"/>
                    <a:pt x="10093" y="6176"/>
                  </a:cubicBezTo>
                  <a:cubicBezTo>
                    <a:pt x="10011" y="6030"/>
                    <a:pt x="10030" y="5859"/>
                    <a:pt x="10036" y="5695"/>
                  </a:cubicBezTo>
                  <a:cubicBezTo>
                    <a:pt x="10049" y="5505"/>
                    <a:pt x="10074" y="5303"/>
                    <a:pt x="10220" y="5163"/>
                  </a:cubicBezTo>
                  <a:cubicBezTo>
                    <a:pt x="10252" y="5132"/>
                    <a:pt x="10289" y="5113"/>
                    <a:pt x="10321" y="5113"/>
                  </a:cubicBezTo>
                  <a:cubicBezTo>
                    <a:pt x="10341" y="5104"/>
                    <a:pt x="10362" y="5101"/>
                    <a:pt x="10384" y="5101"/>
                  </a:cubicBezTo>
                  <a:close/>
                  <a:moveTo>
                    <a:pt x="9207" y="6188"/>
                  </a:moveTo>
                  <a:cubicBezTo>
                    <a:pt x="9290" y="6188"/>
                    <a:pt x="9385" y="6201"/>
                    <a:pt x="9530" y="6302"/>
                  </a:cubicBezTo>
                  <a:cubicBezTo>
                    <a:pt x="9663" y="6429"/>
                    <a:pt x="9701" y="6625"/>
                    <a:pt x="9682" y="6809"/>
                  </a:cubicBezTo>
                  <a:lnTo>
                    <a:pt x="9682" y="6815"/>
                  </a:lnTo>
                  <a:cubicBezTo>
                    <a:pt x="9669" y="6853"/>
                    <a:pt x="9663" y="6948"/>
                    <a:pt x="9644" y="6973"/>
                  </a:cubicBezTo>
                  <a:cubicBezTo>
                    <a:pt x="9600" y="7119"/>
                    <a:pt x="9505" y="7226"/>
                    <a:pt x="9378" y="7315"/>
                  </a:cubicBezTo>
                  <a:cubicBezTo>
                    <a:pt x="9252" y="7391"/>
                    <a:pt x="9258" y="7391"/>
                    <a:pt x="9170" y="7403"/>
                  </a:cubicBezTo>
                  <a:cubicBezTo>
                    <a:pt x="9068" y="7403"/>
                    <a:pt x="8992" y="7296"/>
                    <a:pt x="9011" y="7195"/>
                  </a:cubicBezTo>
                  <a:cubicBezTo>
                    <a:pt x="9011" y="7169"/>
                    <a:pt x="9049" y="7131"/>
                    <a:pt x="9068" y="7119"/>
                  </a:cubicBezTo>
                  <a:cubicBezTo>
                    <a:pt x="9094" y="7093"/>
                    <a:pt x="9075" y="7106"/>
                    <a:pt x="9157" y="7055"/>
                  </a:cubicBezTo>
                  <a:cubicBezTo>
                    <a:pt x="9340" y="6935"/>
                    <a:pt x="9467" y="6695"/>
                    <a:pt x="9264" y="6518"/>
                  </a:cubicBezTo>
                  <a:lnTo>
                    <a:pt x="9258" y="6518"/>
                  </a:lnTo>
                  <a:cubicBezTo>
                    <a:pt x="9220" y="6499"/>
                    <a:pt x="9189" y="6492"/>
                    <a:pt x="9151" y="6486"/>
                  </a:cubicBezTo>
                  <a:cubicBezTo>
                    <a:pt x="9119" y="6473"/>
                    <a:pt x="9087" y="6473"/>
                    <a:pt x="9056" y="6473"/>
                  </a:cubicBezTo>
                  <a:lnTo>
                    <a:pt x="9024" y="6473"/>
                  </a:lnTo>
                  <a:cubicBezTo>
                    <a:pt x="9022" y="6473"/>
                    <a:pt x="9019" y="6473"/>
                    <a:pt x="9017" y="6473"/>
                  </a:cubicBezTo>
                  <a:cubicBezTo>
                    <a:pt x="8898" y="6473"/>
                    <a:pt x="8623" y="6615"/>
                    <a:pt x="8518" y="6714"/>
                  </a:cubicBezTo>
                  <a:cubicBezTo>
                    <a:pt x="8495" y="6738"/>
                    <a:pt x="8469" y="6748"/>
                    <a:pt x="8442" y="6748"/>
                  </a:cubicBezTo>
                  <a:cubicBezTo>
                    <a:pt x="8364" y="6748"/>
                    <a:pt x="8289" y="6658"/>
                    <a:pt x="8341" y="6568"/>
                  </a:cubicBezTo>
                  <a:cubicBezTo>
                    <a:pt x="8480" y="6429"/>
                    <a:pt x="8670" y="6340"/>
                    <a:pt x="8840" y="6271"/>
                  </a:cubicBezTo>
                  <a:cubicBezTo>
                    <a:pt x="9049" y="6201"/>
                    <a:pt x="8973" y="6214"/>
                    <a:pt x="9207" y="6188"/>
                  </a:cubicBezTo>
                  <a:close/>
                  <a:moveTo>
                    <a:pt x="6217" y="7081"/>
                  </a:moveTo>
                  <a:cubicBezTo>
                    <a:pt x="6344" y="7081"/>
                    <a:pt x="6410" y="7265"/>
                    <a:pt x="6278" y="7340"/>
                  </a:cubicBezTo>
                  <a:cubicBezTo>
                    <a:pt x="6455" y="7454"/>
                    <a:pt x="6676" y="7593"/>
                    <a:pt x="6911" y="7694"/>
                  </a:cubicBezTo>
                  <a:cubicBezTo>
                    <a:pt x="7356" y="7905"/>
                    <a:pt x="7985" y="8030"/>
                    <a:pt x="8575" y="8030"/>
                  </a:cubicBezTo>
                  <a:cubicBezTo>
                    <a:pt x="8941" y="8030"/>
                    <a:pt x="9291" y="7982"/>
                    <a:pt x="9574" y="7878"/>
                  </a:cubicBezTo>
                  <a:cubicBezTo>
                    <a:pt x="9714" y="7821"/>
                    <a:pt x="9720" y="7758"/>
                    <a:pt x="9828" y="7732"/>
                  </a:cubicBezTo>
                  <a:cubicBezTo>
                    <a:pt x="9830" y="7732"/>
                    <a:pt x="9832" y="7732"/>
                    <a:pt x="9835" y="7732"/>
                  </a:cubicBezTo>
                  <a:cubicBezTo>
                    <a:pt x="9950" y="7732"/>
                    <a:pt x="9996" y="7885"/>
                    <a:pt x="9891" y="7941"/>
                  </a:cubicBezTo>
                  <a:cubicBezTo>
                    <a:pt x="9465" y="8176"/>
                    <a:pt x="8960" y="8280"/>
                    <a:pt x="8439" y="8280"/>
                  </a:cubicBezTo>
                  <a:cubicBezTo>
                    <a:pt x="7544" y="8280"/>
                    <a:pt x="6602" y="7975"/>
                    <a:pt x="5930" y="7511"/>
                  </a:cubicBezTo>
                  <a:lnTo>
                    <a:pt x="5917" y="7511"/>
                  </a:lnTo>
                  <a:cubicBezTo>
                    <a:pt x="5803" y="7486"/>
                    <a:pt x="5759" y="7340"/>
                    <a:pt x="5829" y="7252"/>
                  </a:cubicBezTo>
                  <a:cubicBezTo>
                    <a:pt x="5917" y="7157"/>
                    <a:pt x="6056" y="7131"/>
                    <a:pt x="6177" y="7087"/>
                  </a:cubicBezTo>
                  <a:cubicBezTo>
                    <a:pt x="6191" y="7083"/>
                    <a:pt x="6204" y="7081"/>
                    <a:pt x="6217" y="7081"/>
                  </a:cubicBezTo>
                  <a:close/>
                  <a:moveTo>
                    <a:pt x="640" y="6443"/>
                  </a:moveTo>
                  <a:cubicBezTo>
                    <a:pt x="696" y="6443"/>
                    <a:pt x="758" y="6472"/>
                    <a:pt x="804" y="6480"/>
                  </a:cubicBezTo>
                  <a:cubicBezTo>
                    <a:pt x="1058" y="6555"/>
                    <a:pt x="1203" y="6606"/>
                    <a:pt x="1361" y="6688"/>
                  </a:cubicBezTo>
                  <a:cubicBezTo>
                    <a:pt x="1538" y="6777"/>
                    <a:pt x="1785" y="6885"/>
                    <a:pt x="1754" y="7131"/>
                  </a:cubicBezTo>
                  <a:cubicBezTo>
                    <a:pt x="1665" y="7587"/>
                    <a:pt x="1754" y="7853"/>
                    <a:pt x="2026" y="7979"/>
                  </a:cubicBezTo>
                  <a:cubicBezTo>
                    <a:pt x="2276" y="8007"/>
                    <a:pt x="2243" y="8280"/>
                    <a:pt x="2062" y="8280"/>
                  </a:cubicBezTo>
                  <a:cubicBezTo>
                    <a:pt x="2038" y="8280"/>
                    <a:pt x="2011" y="8275"/>
                    <a:pt x="1981" y="8264"/>
                  </a:cubicBezTo>
                  <a:cubicBezTo>
                    <a:pt x="1874" y="8194"/>
                    <a:pt x="1716" y="8074"/>
                    <a:pt x="1589" y="7891"/>
                  </a:cubicBezTo>
                  <a:cubicBezTo>
                    <a:pt x="1507" y="7764"/>
                    <a:pt x="1475" y="7625"/>
                    <a:pt x="1444" y="7479"/>
                  </a:cubicBezTo>
                  <a:cubicBezTo>
                    <a:pt x="1425" y="7346"/>
                    <a:pt x="1425" y="7321"/>
                    <a:pt x="1380" y="7144"/>
                  </a:cubicBezTo>
                  <a:cubicBezTo>
                    <a:pt x="1273" y="7068"/>
                    <a:pt x="804" y="6720"/>
                    <a:pt x="608" y="6688"/>
                  </a:cubicBezTo>
                  <a:cubicBezTo>
                    <a:pt x="526" y="6663"/>
                    <a:pt x="482" y="6555"/>
                    <a:pt x="545" y="6492"/>
                  </a:cubicBezTo>
                  <a:cubicBezTo>
                    <a:pt x="570" y="6455"/>
                    <a:pt x="603" y="6443"/>
                    <a:pt x="640" y="6443"/>
                  </a:cubicBezTo>
                  <a:close/>
                  <a:moveTo>
                    <a:pt x="11504" y="0"/>
                  </a:moveTo>
                  <a:cubicBezTo>
                    <a:pt x="11359" y="335"/>
                    <a:pt x="11118" y="709"/>
                    <a:pt x="10789" y="1025"/>
                  </a:cubicBezTo>
                  <a:cubicBezTo>
                    <a:pt x="10667" y="1138"/>
                    <a:pt x="10383" y="1394"/>
                    <a:pt x="10176" y="1394"/>
                  </a:cubicBezTo>
                  <a:cubicBezTo>
                    <a:pt x="10093" y="1394"/>
                    <a:pt x="10023" y="1353"/>
                    <a:pt x="9979" y="1247"/>
                  </a:cubicBezTo>
                  <a:cubicBezTo>
                    <a:pt x="9973" y="1114"/>
                    <a:pt x="9998" y="987"/>
                    <a:pt x="10017" y="854"/>
                  </a:cubicBezTo>
                  <a:lnTo>
                    <a:pt x="10017" y="854"/>
                  </a:lnTo>
                  <a:cubicBezTo>
                    <a:pt x="9714" y="1348"/>
                    <a:pt x="9157" y="1803"/>
                    <a:pt x="8581" y="1829"/>
                  </a:cubicBezTo>
                  <a:cubicBezTo>
                    <a:pt x="8562" y="1854"/>
                    <a:pt x="8549" y="1879"/>
                    <a:pt x="8524" y="1911"/>
                  </a:cubicBezTo>
                  <a:cubicBezTo>
                    <a:pt x="8473" y="1993"/>
                    <a:pt x="8328" y="2153"/>
                    <a:pt x="8130" y="2153"/>
                  </a:cubicBezTo>
                  <a:cubicBezTo>
                    <a:pt x="8036" y="2153"/>
                    <a:pt x="7930" y="2116"/>
                    <a:pt x="7815" y="2019"/>
                  </a:cubicBezTo>
                  <a:cubicBezTo>
                    <a:pt x="7670" y="1917"/>
                    <a:pt x="7550" y="1816"/>
                    <a:pt x="7442" y="1702"/>
                  </a:cubicBezTo>
                  <a:cubicBezTo>
                    <a:pt x="7360" y="1747"/>
                    <a:pt x="7259" y="1734"/>
                    <a:pt x="7183" y="1753"/>
                  </a:cubicBezTo>
                  <a:cubicBezTo>
                    <a:pt x="7089" y="1763"/>
                    <a:pt x="6995" y="1767"/>
                    <a:pt x="6902" y="1767"/>
                  </a:cubicBezTo>
                  <a:cubicBezTo>
                    <a:pt x="6631" y="1767"/>
                    <a:pt x="6363" y="1730"/>
                    <a:pt x="6094" y="1683"/>
                  </a:cubicBezTo>
                  <a:cubicBezTo>
                    <a:pt x="5867" y="1652"/>
                    <a:pt x="5639" y="1595"/>
                    <a:pt x="5424" y="1525"/>
                  </a:cubicBezTo>
                  <a:cubicBezTo>
                    <a:pt x="4829" y="1329"/>
                    <a:pt x="4335" y="987"/>
                    <a:pt x="4101" y="557"/>
                  </a:cubicBezTo>
                  <a:lnTo>
                    <a:pt x="4101" y="557"/>
                  </a:lnTo>
                  <a:cubicBezTo>
                    <a:pt x="4101" y="759"/>
                    <a:pt x="4107" y="968"/>
                    <a:pt x="4126" y="1139"/>
                  </a:cubicBezTo>
                  <a:cubicBezTo>
                    <a:pt x="4133" y="1253"/>
                    <a:pt x="4158" y="1455"/>
                    <a:pt x="4171" y="1538"/>
                  </a:cubicBezTo>
                  <a:cubicBezTo>
                    <a:pt x="4183" y="1652"/>
                    <a:pt x="4234" y="1886"/>
                    <a:pt x="3994" y="1974"/>
                  </a:cubicBezTo>
                  <a:cubicBezTo>
                    <a:pt x="3765" y="2027"/>
                    <a:pt x="3533" y="2041"/>
                    <a:pt x="3302" y="2041"/>
                  </a:cubicBezTo>
                  <a:cubicBezTo>
                    <a:pt x="3169" y="2041"/>
                    <a:pt x="3037" y="2036"/>
                    <a:pt x="2905" y="2031"/>
                  </a:cubicBezTo>
                  <a:cubicBezTo>
                    <a:pt x="2703" y="2012"/>
                    <a:pt x="2519" y="2000"/>
                    <a:pt x="2323" y="1949"/>
                  </a:cubicBezTo>
                  <a:lnTo>
                    <a:pt x="2323" y="1949"/>
                  </a:lnTo>
                  <a:cubicBezTo>
                    <a:pt x="2507" y="2265"/>
                    <a:pt x="2614" y="2626"/>
                    <a:pt x="2671" y="2987"/>
                  </a:cubicBezTo>
                  <a:cubicBezTo>
                    <a:pt x="2836" y="3999"/>
                    <a:pt x="2652" y="5113"/>
                    <a:pt x="2013" y="5935"/>
                  </a:cubicBezTo>
                  <a:cubicBezTo>
                    <a:pt x="2095" y="6018"/>
                    <a:pt x="2171" y="6113"/>
                    <a:pt x="2235" y="6201"/>
                  </a:cubicBezTo>
                  <a:cubicBezTo>
                    <a:pt x="2283" y="6271"/>
                    <a:pt x="2217" y="6369"/>
                    <a:pt x="2137" y="6369"/>
                  </a:cubicBezTo>
                  <a:cubicBezTo>
                    <a:pt x="2124" y="6369"/>
                    <a:pt x="2109" y="6366"/>
                    <a:pt x="2095" y="6359"/>
                  </a:cubicBezTo>
                  <a:cubicBezTo>
                    <a:pt x="2000" y="6296"/>
                    <a:pt x="1950" y="6170"/>
                    <a:pt x="1855" y="6094"/>
                  </a:cubicBezTo>
                  <a:cubicBezTo>
                    <a:pt x="1754" y="6024"/>
                    <a:pt x="1627" y="5954"/>
                    <a:pt x="1431" y="5923"/>
                  </a:cubicBezTo>
                  <a:cubicBezTo>
                    <a:pt x="1329" y="5898"/>
                    <a:pt x="1233" y="5887"/>
                    <a:pt x="1143" y="5887"/>
                  </a:cubicBezTo>
                  <a:cubicBezTo>
                    <a:pt x="326" y="5887"/>
                    <a:pt x="1" y="6839"/>
                    <a:pt x="400" y="7694"/>
                  </a:cubicBezTo>
                  <a:cubicBezTo>
                    <a:pt x="627" y="8137"/>
                    <a:pt x="798" y="8334"/>
                    <a:pt x="1247" y="8555"/>
                  </a:cubicBezTo>
                  <a:cubicBezTo>
                    <a:pt x="1383" y="8625"/>
                    <a:pt x="1814" y="8683"/>
                    <a:pt x="2171" y="8683"/>
                  </a:cubicBezTo>
                  <a:cubicBezTo>
                    <a:pt x="2332" y="8683"/>
                    <a:pt x="2478" y="8671"/>
                    <a:pt x="2576" y="8644"/>
                  </a:cubicBezTo>
                  <a:cubicBezTo>
                    <a:pt x="2602" y="8644"/>
                    <a:pt x="2608" y="8631"/>
                    <a:pt x="2608" y="8631"/>
                  </a:cubicBezTo>
                  <a:lnTo>
                    <a:pt x="2652" y="8631"/>
                  </a:lnTo>
                  <a:cubicBezTo>
                    <a:pt x="2677" y="8631"/>
                    <a:pt x="2703" y="8631"/>
                    <a:pt x="2728" y="8644"/>
                  </a:cubicBezTo>
                  <a:cubicBezTo>
                    <a:pt x="2918" y="8688"/>
                    <a:pt x="2918" y="8973"/>
                    <a:pt x="2728" y="9017"/>
                  </a:cubicBezTo>
                  <a:cubicBezTo>
                    <a:pt x="2709" y="9023"/>
                    <a:pt x="2684" y="9023"/>
                    <a:pt x="2665" y="9030"/>
                  </a:cubicBezTo>
                  <a:cubicBezTo>
                    <a:pt x="2766" y="9124"/>
                    <a:pt x="2867" y="9213"/>
                    <a:pt x="2969" y="9302"/>
                  </a:cubicBezTo>
                  <a:cubicBezTo>
                    <a:pt x="4261" y="10318"/>
                    <a:pt x="6028" y="10824"/>
                    <a:pt x="7792" y="10824"/>
                  </a:cubicBezTo>
                  <a:cubicBezTo>
                    <a:pt x="8126" y="10824"/>
                    <a:pt x="8460" y="10806"/>
                    <a:pt x="8790" y="10770"/>
                  </a:cubicBezTo>
                  <a:cubicBezTo>
                    <a:pt x="9264" y="10713"/>
                    <a:pt x="9739" y="10630"/>
                    <a:pt x="10195" y="10504"/>
                  </a:cubicBezTo>
                  <a:cubicBezTo>
                    <a:pt x="11334" y="10194"/>
                    <a:pt x="12479" y="9302"/>
                    <a:pt x="12833" y="8334"/>
                  </a:cubicBezTo>
                  <a:cubicBezTo>
                    <a:pt x="13042" y="7751"/>
                    <a:pt x="12947" y="7207"/>
                    <a:pt x="12719" y="6745"/>
                  </a:cubicBezTo>
                  <a:cubicBezTo>
                    <a:pt x="12580" y="6467"/>
                    <a:pt x="12441" y="6378"/>
                    <a:pt x="12232" y="6075"/>
                  </a:cubicBezTo>
                  <a:cubicBezTo>
                    <a:pt x="12188" y="5999"/>
                    <a:pt x="12200" y="5916"/>
                    <a:pt x="12251" y="5853"/>
                  </a:cubicBezTo>
                  <a:cubicBezTo>
                    <a:pt x="12251" y="5714"/>
                    <a:pt x="12257" y="5575"/>
                    <a:pt x="12257" y="5442"/>
                  </a:cubicBezTo>
                  <a:cubicBezTo>
                    <a:pt x="12276" y="4322"/>
                    <a:pt x="12245" y="2930"/>
                    <a:pt x="12093" y="2012"/>
                  </a:cubicBezTo>
                  <a:cubicBezTo>
                    <a:pt x="11979" y="1272"/>
                    <a:pt x="11821" y="601"/>
                    <a:pt x="11504" y="0"/>
                  </a:cubicBezTo>
                  <a:close/>
                </a:path>
              </a:pathLst>
            </a:custGeom>
            <a:solidFill>
              <a:srgbClr val="B8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5"/>
            <p:cNvSpPr/>
            <p:nvPr/>
          </p:nvSpPr>
          <p:spPr>
            <a:xfrm>
              <a:off x="3603315" y="5589662"/>
              <a:ext cx="54392" cy="297284"/>
            </a:xfrm>
            <a:custGeom>
              <a:avLst/>
              <a:gdLst/>
              <a:ahLst/>
              <a:cxnLst/>
              <a:rect l="l" t="t" r="r" b="b"/>
              <a:pathLst>
                <a:path w="799" h="4367" extrusionOk="0">
                  <a:moveTo>
                    <a:pt x="798" y="1"/>
                  </a:moveTo>
                  <a:cubicBezTo>
                    <a:pt x="710" y="89"/>
                    <a:pt x="627" y="165"/>
                    <a:pt x="545" y="229"/>
                  </a:cubicBezTo>
                  <a:cubicBezTo>
                    <a:pt x="488" y="608"/>
                    <a:pt x="475" y="767"/>
                    <a:pt x="406" y="1241"/>
                  </a:cubicBezTo>
                  <a:cubicBezTo>
                    <a:pt x="267" y="2184"/>
                    <a:pt x="184" y="3013"/>
                    <a:pt x="39" y="4038"/>
                  </a:cubicBezTo>
                  <a:cubicBezTo>
                    <a:pt x="26" y="4120"/>
                    <a:pt x="26" y="4215"/>
                    <a:pt x="1" y="4291"/>
                  </a:cubicBezTo>
                  <a:cubicBezTo>
                    <a:pt x="7" y="4291"/>
                    <a:pt x="7" y="4304"/>
                    <a:pt x="14" y="4304"/>
                  </a:cubicBezTo>
                  <a:cubicBezTo>
                    <a:pt x="58" y="4323"/>
                    <a:pt x="89" y="4342"/>
                    <a:pt x="127" y="4367"/>
                  </a:cubicBezTo>
                  <a:cubicBezTo>
                    <a:pt x="248" y="3532"/>
                    <a:pt x="387" y="2703"/>
                    <a:pt x="513" y="1880"/>
                  </a:cubicBezTo>
                  <a:cubicBezTo>
                    <a:pt x="577" y="1374"/>
                    <a:pt x="672" y="646"/>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5"/>
            <p:cNvSpPr/>
            <p:nvPr/>
          </p:nvSpPr>
          <p:spPr>
            <a:xfrm>
              <a:off x="3436193" y="4841457"/>
              <a:ext cx="241326" cy="270598"/>
            </a:xfrm>
            <a:custGeom>
              <a:avLst/>
              <a:gdLst/>
              <a:ahLst/>
              <a:cxnLst/>
              <a:rect l="l" t="t" r="r" b="b"/>
              <a:pathLst>
                <a:path w="3545" h="3975" extrusionOk="0">
                  <a:moveTo>
                    <a:pt x="2544" y="1"/>
                  </a:moveTo>
                  <a:cubicBezTo>
                    <a:pt x="2228" y="222"/>
                    <a:pt x="1988" y="368"/>
                    <a:pt x="1690" y="653"/>
                  </a:cubicBezTo>
                  <a:cubicBezTo>
                    <a:pt x="1032" y="1330"/>
                    <a:pt x="469" y="2203"/>
                    <a:pt x="153" y="3000"/>
                  </a:cubicBezTo>
                  <a:cubicBezTo>
                    <a:pt x="89" y="3158"/>
                    <a:pt x="32" y="3323"/>
                    <a:pt x="13" y="3494"/>
                  </a:cubicBezTo>
                  <a:lnTo>
                    <a:pt x="13" y="3506"/>
                  </a:lnTo>
                  <a:cubicBezTo>
                    <a:pt x="1" y="3513"/>
                    <a:pt x="1" y="3532"/>
                    <a:pt x="1" y="3538"/>
                  </a:cubicBezTo>
                  <a:cubicBezTo>
                    <a:pt x="13" y="3620"/>
                    <a:pt x="45" y="3696"/>
                    <a:pt x="51" y="3715"/>
                  </a:cubicBezTo>
                  <a:cubicBezTo>
                    <a:pt x="58" y="3740"/>
                    <a:pt x="77" y="3772"/>
                    <a:pt x="96" y="3804"/>
                  </a:cubicBezTo>
                  <a:cubicBezTo>
                    <a:pt x="115" y="3740"/>
                    <a:pt x="146" y="3703"/>
                    <a:pt x="191" y="3684"/>
                  </a:cubicBezTo>
                  <a:cubicBezTo>
                    <a:pt x="203" y="3665"/>
                    <a:pt x="210" y="3658"/>
                    <a:pt x="216" y="3652"/>
                  </a:cubicBezTo>
                  <a:cubicBezTo>
                    <a:pt x="259" y="3615"/>
                    <a:pt x="319" y="3604"/>
                    <a:pt x="384" y="3604"/>
                  </a:cubicBezTo>
                  <a:cubicBezTo>
                    <a:pt x="466" y="3604"/>
                    <a:pt x="556" y="3621"/>
                    <a:pt x="627" y="3621"/>
                  </a:cubicBezTo>
                  <a:cubicBezTo>
                    <a:pt x="634" y="3621"/>
                    <a:pt x="640" y="3621"/>
                    <a:pt x="646" y="3620"/>
                  </a:cubicBezTo>
                  <a:cubicBezTo>
                    <a:pt x="741" y="3627"/>
                    <a:pt x="842" y="3633"/>
                    <a:pt x="944" y="3646"/>
                  </a:cubicBezTo>
                  <a:cubicBezTo>
                    <a:pt x="1412" y="3684"/>
                    <a:pt x="1880" y="3759"/>
                    <a:pt x="2304" y="3962"/>
                  </a:cubicBezTo>
                  <a:cubicBezTo>
                    <a:pt x="2310" y="3962"/>
                    <a:pt x="2310" y="3968"/>
                    <a:pt x="2323" y="3968"/>
                  </a:cubicBezTo>
                  <a:cubicBezTo>
                    <a:pt x="2323" y="3968"/>
                    <a:pt x="2323" y="3975"/>
                    <a:pt x="2329" y="3975"/>
                  </a:cubicBezTo>
                  <a:cubicBezTo>
                    <a:pt x="2513" y="3911"/>
                    <a:pt x="2658" y="3867"/>
                    <a:pt x="2747" y="3785"/>
                  </a:cubicBezTo>
                  <a:cubicBezTo>
                    <a:pt x="2817" y="3665"/>
                    <a:pt x="2911" y="3563"/>
                    <a:pt x="2987" y="3443"/>
                  </a:cubicBezTo>
                  <a:cubicBezTo>
                    <a:pt x="3089" y="3304"/>
                    <a:pt x="3127" y="3222"/>
                    <a:pt x="3335" y="2969"/>
                  </a:cubicBezTo>
                  <a:lnTo>
                    <a:pt x="3544" y="2760"/>
                  </a:lnTo>
                  <a:cubicBezTo>
                    <a:pt x="3468" y="2285"/>
                    <a:pt x="3354" y="1697"/>
                    <a:pt x="3196" y="1285"/>
                  </a:cubicBezTo>
                  <a:cubicBezTo>
                    <a:pt x="3095" y="1026"/>
                    <a:pt x="2930" y="691"/>
                    <a:pt x="2741" y="349"/>
                  </a:cubicBezTo>
                  <a:cubicBezTo>
                    <a:pt x="2677" y="235"/>
                    <a:pt x="2614" y="115"/>
                    <a:pt x="2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5"/>
            <p:cNvSpPr/>
            <p:nvPr/>
          </p:nvSpPr>
          <p:spPr>
            <a:xfrm>
              <a:off x="3652874" y="5340714"/>
              <a:ext cx="26345" cy="93943"/>
            </a:xfrm>
            <a:custGeom>
              <a:avLst/>
              <a:gdLst/>
              <a:ahLst/>
              <a:cxnLst/>
              <a:rect l="l" t="t" r="r" b="b"/>
              <a:pathLst>
                <a:path w="387" h="1380" extrusionOk="0">
                  <a:moveTo>
                    <a:pt x="387" y="1"/>
                  </a:moveTo>
                  <a:lnTo>
                    <a:pt x="387" y="1"/>
                  </a:lnTo>
                  <a:cubicBezTo>
                    <a:pt x="304" y="171"/>
                    <a:pt x="228" y="330"/>
                    <a:pt x="114" y="469"/>
                  </a:cubicBezTo>
                  <a:cubicBezTo>
                    <a:pt x="95" y="507"/>
                    <a:pt x="58" y="557"/>
                    <a:pt x="13" y="595"/>
                  </a:cubicBezTo>
                  <a:cubicBezTo>
                    <a:pt x="13" y="855"/>
                    <a:pt x="7" y="1121"/>
                    <a:pt x="1" y="1380"/>
                  </a:cubicBezTo>
                  <a:cubicBezTo>
                    <a:pt x="77" y="1184"/>
                    <a:pt x="152" y="969"/>
                    <a:pt x="222" y="716"/>
                  </a:cubicBezTo>
                  <a:cubicBezTo>
                    <a:pt x="285" y="475"/>
                    <a:pt x="342" y="241"/>
                    <a:pt x="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5"/>
            <p:cNvSpPr/>
            <p:nvPr/>
          </p:nvSpPr>
          <p:spPr>
            <a:xfrm>
              <a:off x="3430203" y="4997688"/>
              <a:ext cx="473462" cy="411105"/>
            </a:xfrm>
            <a:custGeom>
              <a:avLst/>
              <a:gdLst/>
              <a:ahLst/>
              <a:cxnLst/>
              <a:rect l="l" t="t" r="r" b="b"/>
              <a:pathLst>
                <a:path w="6955" h="6039" extrusionOk="0">
                  <a:moveTo>
                    <a:pt x="5395" y="1"/>
                  </a:moveTo>
                  <a:cubicBezTo>
                    <a:pt x="4434" y="1"/>
                    <a:pt x="3498" y="1019"/>
                    <a:pt x="2999" y="1673"/>
                  </a:cubicBezTo>
                  <a:cubicBezTo>
                    <a:pt x="2974" y="1718"/>
                    <a:pt x="2936" y="1737"/>
                    <a:pt x="2898" y="1737"/>
                  </a:cubicBezTo>
                  <a:cubicBezTo>
                    <a:pt x="2683" y="1939"/>
                    <a:pt x="2531" y="2015"/>
                    <a:pt x="2209" y="2148"/>
                  </a:cubicBezTo>
                  <a:cubicBezTo>
                    <a:pt x="1829" y="2274"/>
                    <a:pt x="1234" y="2648"/>
                    <a:pt x="880" y="2850"/>
                  </a:cubicBezTo>
                  <a:lnTo>
                    <a:pt x="873" y="2850"/>
                  </a:lnTo>
                  <a:cubicBezTo>
                    <a:pt x="873" y="2850"/>
                    <a:pt x="873" y="2857"/>
                    <a:pt x="867" y="2857"/>
                  </a:cubicBezTo>
                  <a:cubicBezTo>
                    <a:pt x="835" y="2882"/>
                    <a:pt x="810" y="2913"/>
                    <a:pt x="779" y="2939"/>
                  </a:cubicBezTo>
                  <a:cubicBezTo>
                    <a:pt x="766" y="2945"/>
                    <a:pt x="747" y="2964"/>
                    <a:pt x="722" y="2970"/>
                  </a:cubicBezTo>
                  <a:cubicBezTo>
                    <a:pt x="712" y="2973"/>
                    <a:pt x="702" y="2974"/>
                    <a:pt x="693" y="2974"/>
                  </a:cubicBezTo>
                  <a:cubicBezTo>
                    <a:pt x="608" y="2974"/>
                    <a:pt x="530" y="2879"/>
                    <a:pt x="570" y="2793"/>
                  </a:cubicBezTo>
                  <a:cubicBezTo>
                    <a:pt x="570" y="2781"/>
                    <a:pt x="582" y="2781"/>
                    <a:pt x="582" y="2774"/>
                  </a:cubicBezTo>
                  <a:lnTo>
                    <a:pt x="595" y="2755"/>
                  </a:lnTo>
                  <a:cubicBezTo>
                    <a:pt x="690" y="2635"/>
                    <a:pt x="741" y="2565"/>
                    <a:pt x="823" y="2490"/>
                  </a:cubicBezTo>
                  <a:cubicBezTo>
                    <a:pt x="886" y="2420"/>
                    <a:pt x="962" y="2369"/>
                    <a:pt x="1070" y="2281"/>
                  </a:cubicBezTo>
                  <a:cubicBezTo>
                    <a:pt x="1323" y="2123"/>
                    <a:pt x="1595" y="1983"/>
                    <a:pt x="1867" y="1863"/>
                  </a:cubicBezTo>
                  <a:cubicBezTo>
                    <a:pt x="1538" y="1743"/>
                    <a:pt x="1253" y="1667"/>
                    <a:pt x="962" y="1616"/>
                  </a:cubicBezTo>
                  <a:cubicBezTo>
                    <a:pt x="835" y="1591"/>
                    <a:pt x="690" y="1578"/>
                    <a:pt x="551" y="1572"/>
                  </a:cubicBezTo>
                  <a:cubicBezTo>
                    <a:pt x="519" y="1781"/>
                    <a:pt x="393" y="2192"/>
                    <a:pt x="342" y="2477"/>
                  </a:cubicBezTo>
                  <a:cubicBezTo>
                    <a:pt x="146" y="3388"/>
                    <a:pt x="0" y="4464"/>
                    <a:pt x="253" y="5103"/>
                  </a:cubicBezTo>
                  <a:cubicBezTo>
                    <a:pt x="501" y="5762"/>
                    <a:pt x="1025" y="6038"/>
                    <a:pt x="1570" y="6038"/>
                  </a:cubicBezTo>
                  <a:cubicBezTo>
                    <a:pt x="1821" y="6038"/>
                    <a:pt x="2075" y="5980"/>
                    <a:pt x="2310" y="5875"/>
                  </a:cubicBezTo>
                  <a:cubicBezTo>
                    <a:pt x="2974" y="5514"/>
                    <a:pt x="3132" y="5242"/>
                    <a:pt x="3525" y="4578"/>
                  </a:cubicBezTo>
                  <a:cubicBezTo>
                    <a:pt x="3554" y="4525"/>
                    <a:pt x="3604" y="4495"/>
                    <a:pt x="3656" y="4495"/>
                  </a:cubicBezTo>
                  <a:cubicBezTo>
                    <a:pt x="3661" y="4495"/>
                    <a:pt x="3665" y="4495"/>
                    <a:pt x="3670" y="4495"/>
                  </a:cubicBezTo>
                  <a:cubicBezTo>
                    <a:pt x="3707" y="4474"/>
                    <a:pt x="3744" y="4462"/>
                    <a:pt x="3787" y="4462"/>
                  </a:cubicBezTo>
                  <a:cubicBezTo>
                    <a:pt x="3797" y="4462"/>
                    <a:pt x="3806" y="4463"/>
                    <a:pt x="3816" y="4464"/>
                  </a:cubicBezTo>
                  <a:cubicBezTo>
                    <a:pt x="4025" y="4533"/>
                    <a:pt x="4037" y="4597"/>
                    <a:pt x="4347" y="4647"/>
                  </a:cubicBezTo>
                  <a:cubicBezTo>
                    <a:pt x="4386" y="4652"/>
                    <a:pt x="4431" y="4655"/>
                    <a:pt x="4481" y="4655"/>
                  </a:cubicBezTo>
                  <a:cubicBezTo>
                    <a:pt x="4675" y="4655"/>
                    <a:pt x="4938" y="4609"/>
                    <a:pt x="5145" y="4457"/>
                  </a:cubicBezTo>
                  <a:cubicBezTo>
                    <a:pt x="5398" y="4306"/>
                    <a:pt x="5455" y="4274"/>
                    <a:pt x="5537" y="4179"/>
                  </a:cubicBezTo>
                  <a:cubicBezTo>
                    <a:pt x="5594" y="4116"/>
                    <a:pt x="5594" y="4135"/>
                    <a:pt x="5663" y="3977"/>
                  </a:cubicBezTo>
                  <a:cubicBezTo>
                    <a:pt x="5678" y="3940"/>
                    <a:pt x="5711" y="3924"/>
                    <a:pt x="5745" y="3924"/>
                  </a:cubicBezTo>
                  <a:cubicBezTo>
                    <a:pt x="5782" y="3924"/>
                    <a:pt x="5821" y="3943"/>
                    <a:pt x="5841" y="3977"/>
                  </a:cubicBezTo>
                  <a:cubicBezTo>
                    <a:pt x="5872" y="4046"/>
                    <a:pt x="5815" y="4135"/>
                    <a:pt x="5803" y="4204"/>
                  </a:cubicBezTo>
                  <a:cubicBezTo>
                    <a:pt x="5752" y="4325"/>
                    <a:pt x="5777" y="4293"/>
                    <a:pt x="5708" y="4432"/>
                  </a:cubicBezTo>
                  <a:cubicBezTo>
                    <a:pt x="5676" y="4489"/>
                    <a:pt x="5632" y="4533"/>
                    <a:pt x="5587" y="4584"/>
                  </a:cubicBezTo>
                  <a:cubicBezTo>
                    <a:pt x="5587" y="4584"/>
                    <a:pt x="5600" y="4590"/>
                    <a:pt x="5613" y="4597"/>
                  </a:cubicBezTo>
                  <a:cubicBezTo>
                    <a:pt x="5676" y="4647"/>
                    <a:pt x="5746" y="4685"/>
                    <a:pt x="5822" y="4723"/>
                  </a:cubicBezTo>
                  <a:cubicBezTo>
                    <a:pt x="5871" y="4748"/>
                    <a:pt x="5923" y="4759"/>
                    <a:pt x="5975" y="4759"/>
                  </a:cubicBezTo>
                  <a:cubicBezTo>
                    <a:pt x="6286" y="4759"/>
                    <a:pt x="6606" y="4357"/>
                    <a:pt x="6568" y="3983"/>
                  </a:cubicBezTo>
                  <a:cubicBezTo>
                    <a:pt x="6511" y="3723"/>
                    <a:pt x="6195" y="3540"/>
                    <a:pt x="5739" y="3420"/>
                  </a:cubicBezTo>
                  <a:cubicBezTo>
                    <a:pt x="5727" y="3420"/>
                    <a:pt x="5720" y="3413"/>
                    <a:pt x="5714" y="3413"/>
                  </a:cubicBezTo>
                  <a:cubicBezTo>
                    <a:pt x="5581" y="3388"/>
                    <a:pt x="5594" y="3173"/>
                    <a:pt x="5727" y="3167"/>
                  </a:cubicBezTo>
                  <a:cubicBezTo>
                    <a:pt x="5853" y="3173"/>
                    <a:pt x="5973" y="3217"/>
                    <a:pt x="6094" y="3236"/>
                  </a:cubicBezTo>
                  <a:cubicBezTo>
                    <a:pt x="6125" y="3249"/>
                    <a:pt x="6163" y="3249"/>
                    <a:pt x="6195" y="3255"/>
                  </a:cubicBezTo>
                  <a:cubicBezTo>
                    <a:pt x="6410" y="3287"/>
                    <a:pt x="6594" y="3375"/>
                    <a:pt x="6733" y="3508"/>
                  </a:cubicBezTo>
                  <a:cubicBezTo>
                    <a:pt x="6897" y="3261"/>
                    <a:pt x="6834" y="3002"/>
                    <a:pt x="6726" y="2857"/>
                  </a:cubicBezTo>
                  <a:cubicBezTo>
                    <a:pt x="6707" y="2838"/>
                    <a:pt x="6669" y="2812"/>
                    <a:pt x="6625" y="2787"/>
                  </a:cubicBezTo>
                  <a:cubicBezTo>
                    <a:pt x="6442" y="2698"/>
                    <a:pt x="6094" y="2616"/>
                    <a:pt x="5784" y="2553"/>
                  </a:cubicBezTo>
                  <a:cubicBezTo>
                    <a:pt x="5682" y="2527"/>
                    <a:pt x="5651" y="2395"/>
                    <a:pt x="5720" y="2319"/>
                  </a:cubicBezTo>
                  <a:cubicBezTo>
                    <a:pt x="5760" y="2284"/>
                    <a:pt x="5814" y="2280"/>
                    <a:pt x="5867" y="2280"/>
                  </a:cubicBezTo>
                  <a:cubicBezTo>
                    <a:pt x="5881" y="2280"/>
                    <a:pt x="5896" y="2281"/>
                    <a:pt x="5910" y="2281"/>
                  </a:cubicBezTo>
                  <a:cubicBezTo>
                    <a:pt x="6125" y="2287"/>
                    <a:pt x="6347" y="2300"/>
                    <a:pt x="6562" y="2344"/>
                  </a:cubicBezTo>
                  <a:cubicBezTo>
                    <a:pt x="6663" y="2369"/>
                    <a:pt x="6764" y="2407"/>
                    <a:pt x="6853" y="2464"/>
                  </a:cubicBezTo>
                  <a:cubicBezTo>
                    <a:pt x="6872" y="2471"/>
                    <a:pt x="6885" y="2477"/>
                    <a:pt x="6891" y="2490"/>
                  </a:cubicBezTo>
                  <a:cubicBezTo>
                    <a:pt x="6910" y="2439"/>
                    <a:pt x="6923" y="2382"/>
                    <a:pt x="6935" y="2331"/>
                  </a:cubicBezTo>
                  <a:cubicBezTo>
                    <a:pt x="6954" y="2148"/>
                    <a:pt x="6935" y="1920"/>
                    <a:pt x="6714" y="1648"/>
                  </a:cubicBezTo>
                  <a:cubicBezTo>
                    <a:pt x="6600" y="1496"/>
                    <a:pt x="6587" y="1528"/>
                    <a:pt x="6505" y="1439"/>
                  </a:cubicBezTo>
                  <a:lnTo>
                    <a:pt x="6505" y="1439"/>
                  </a:lnTo>
                  <a:cubicBezTo>
                    <a:pt x="6505" y="1452"/>
                    <a:pt x="6511" y="1458"/>
                    <a:pt x="6511" y="1458"/>
                  </a:cubicBezTo>
                  <a:cubicBezTo>
                    <a:pt x="6486" y="1439"/>
                    <a:pt x="6423" y="1389"/>
                    <a:pt x="6404" y="1376"/>
                  </a:cubicBezTo>
                  <a:cubicBezTo>
                    <a:pt x="6144" y="1211"/>
                    <a:pt x="5942" y="1180"/>
                    <a:pt x="5594" y="1104"/>
                  </a:cubicBezTo>
                  <a:cubicBezTo>
                    <a:pt x="5486" y="1072"/>
                    <a:pt x="5493" y="889"/>
                    <a:pt x="5613" y="882"/>
                  </a:cubicBezTo>
                  <a:cubicBezTo>
                    <a:pt x="5904" y="914"/>
                    <a:pt x="6372" y="984"/>
                    <a:pt x="6600" y="1097"/>
                  </a:cubicBezTo>
                  <a:cubicBezTo>
                    <a:pt x="6632" y="1104"/>
                    <a:pt x="6669" y="1116"/>
                    <a:pt x="6701" y="1135"/>
                  </a:cubicBezTo>
                  <a:cubicBezTo>
                    <a:pt x="6707" y="990"/>
                    <a:pt x="6676" y="876"/>
                    <a:pt x="6632" y="749"/>
                  </a:cubicBezTo>
                  <a:cubicBezTo>
                    <a:pt x="6473" y="420"/>
                    <a:pt x="6094" y="180"/>
                    <a:pt x="5803" y="66"/>
                  </a:cubicBezTo>
                  <a:cubicBezTo>
                    <a:pt x="5667" y="21"/>
                    <a:pt x="5530" y="1"/>
                    <a:pt x="5395" y="1"/>
                  </a:cubicBezTo>
                  <a:close/>
                </a:path>
              </a:pathLst>
            </a:custGeom>
            <a:solidFill>
              <a:srgbClr val="B8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5"/>
            <p:cNvSpPr/>
            <p:nvPr/>
          </p:nvSpPr>
          <p:spPr>
            <a:xfrm>
              <a:off x="3663221" y="5550927"/>
              <a:ext cx="84481" cy="87068"/>
            </a:xfrm>
            <a:custGeom>
              <a:avLst/>
              <a:gdLst/>
              <a:ahLst/>
              <a:cxnLst/>
              <a:rect l="l" t="t" r="r" b="b"/>
              <a:pathLst>
                <a:path w="1241" h="1279" extrusionOk="0">
                  <a:moveTo>
                    <a:pt x="443" y="0"/>
                  </a:moveTo>
                  <a:cubicBezTo>
                    <a:pt x="361" y="89"/>
                    <a:pt x="285" y="178"/>
                    <a:pt x="197" y="272"/>
                  </a:cubicBezTo>
                  <a:cubicBezTo>
                    <a:pt x="159" y="488"/>
                    <a:pt x="95" y="703"/>
                    <a:pt x="64" y="924"/>
                  </a:cubicBezTo>
                  <a:cubicBezTo>
                    <a:pt x="38" y="1051"/>
                    <a:pt x="19" y="1171"/>
                    <a:pt x="0" y="1279"/>
                  </a:cubicBezTo>
                  <a:cubicBezTo>
                    <a:pt x="114" y="1222"/>
                    <a:pt x="228" y="1171"/>
                    <a:pt x="336" y="1101"/>
                  </a:cubicBezTo>
                  <a:cubicBezTo>
                    <a:pt x="614" y="924"/>
                    <a:pt x="899" y="627"/>
                    <a:pt x="1139" y="329"/>
                  </a:cubicBezTo>
                  <a:cubicBezTo>
                    <a:pt x="1152" y="317"/>
                    <a:pt x="1158" y="298"/>
                    <a:pt x="1177" y="285"/>
                  </a:cubicBezTo>
                  <a:cubicBezTo>
                    <a:pt x="1196" y="253"/>
                    <a:pt x="1215" y="222"/>
                    <a:pt x="1241" y="190"/>
                  </a:cubicBezTo>
                  <a:cubicBezTo>
                    <a:pt x="1000" y="140"/>
                    <a:pt x="766" y="89"/>
                    <a:pt x="526" y="19"/>
                  </a:cubicBezTo>
                  <a:cubicBezTo>
                    <a:pt x="494" y="19"/>
                    <a:pt x="462" y="7"/>
                    <a:pt x="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5"/>
            <p:cNvSpPr/>
            <p:nvPr/>
          </p:nvSpPr>
          <p:spPr>
            <a:xfrm>
              <a:off x="3711894" y="4787202"/>
              <a:ext cx="572102" cy="769588"/>
            </a:xfrm>
            <a:custGeom>
              <a:avLst/>
              <a:gdLst/>
              <a:ahLst/>
              <a:cxnLst/>
              <a:rect l="l" t="t" r="r" b="b"/>
              <a:pathLst>
                <a:path w="8404" h="11305" extrusionOk="0">
                  <a:moveTo>
                    <a:pt x="640" y="1"/>
                  </a:moveTo>
                  <a:lnTo>
                    <a:pt x="690" y="70"/>
                  </a:lnTo>
                  <a:cubicBezTo>
                    <a:pt x="798" y="254"/>
                    <a:pt x="886" y="431"/>
                    <a:pt x="969" y="602"/>
                  </a:cubicBezTo>
                  <a:cubicBezTo>
                    <a:pt x="1127" y="943"/>
                    <a:pt x="1234" y="1272"/>
                    <a:pt x="1361" y="1703"/>
                  </a:cubicBezTo>
                  <a:cubicBezTo>
                    <a:pt x="1456" y="2044"/>
                    <a:pt x="1538" y="2392"/>
                    <a:pt x="1608" y="2740"/>
                  </a:cubicBezTo>
                  <a:cubicBezTo>
                    <a:pt x="2348" y="2905"/>
                    <a:pt x="3101" y="3569"/>
                    <a:pt x="2949" y="4373"/>
                  </a:cubicBezTo>
                  <a:cubicBezTo>
                    <a:pt x="2949" y="4430"/>
                    <a:pt x="2930" y="4481"/>
                    <a:pt x="2905" y="4512"/>
                  </a:cubicBezTo>
                  <a:cubicBezTo>
                    <a:pt x="2943" y="4556"/>
                    <a:pt x="2974" y="4607"/>
                    <a:pt x="3006" y="4651"/>
                  </a:cubicBezTo>
                  <a:cubicBezTo>
                    <a:pt x="3057" y="4721"/>
                    <a:pt x="3095" y="4803"/>
                    <a:pt x="3126" y="4879"/>
                  </a:cubicBezTo>
                  <a:cubicBezTo>
                    <a:pt x="3234" y="5183"/>
                    <a:pt x="3221" y="5531"/>
                    <a:pt x="3069" y="5816"/>
                  </a:cubicBezTo>
                  <a:cubicBezTo>
                    <a:pt x="3057" y="5828"/>
                    <a:pt x="3038" y="5847"/>
                    <a:pt x="3025" y="5873"/>
                  </a:cubicBezTo>
                  <a:lnTo>
                    <a:pt x="3012" y="5879"/>
                  </a:lnTo>
                  <a:cubicBezTo>
                    <a:pt x="3006" y="5879"/>
                    <a:pt x="3006" y="5885"/>
                    <a:pt x="3006" y="5885"/>
                  </a:cubicBezTo>
                  <a:cubicBezTo>
                    <a:pt x="3158" y="6227"/>
                    <a:pt x="3101" y="6651"/>
                    <a:pt x="2835" y="6917"/>
                  </a:cubicBezTo>
                  <a:cubicBezTo>
                    <a:pt x="2816" y="6923"/>
                    <a:pt x="2816" y="6923"/>
                    <a:pt x="2810" y="6929"/>
                  </a:cubicBezTo>
                  <a:lnTo>
                    <a:pt x="2797" y="6948"/>
                  </a:lnTo>
                  <a:cubicBezTo>
                    <a:pt x="2804" y="6955"/>
                    <a:pt x="2804" y="6967"/>
                    <a:pt x="2804" y="6980"/>
                  </a:cubicBezTo>
                  <a:cubicBezTo>
                    <a:pt x="2829" y="7094"/>
                    <a:pt x="2829" y="7220"/>
                    <a:pt x="2797" y="7372"/>
                  </a:cubicBezTo>
                  <a:cubicBezTo>
                    <a:pt x="2766" y="7518"/>
                    <a:pt x="2709" y="7651"/>
                    <a:pt x="2626" y="7771"/>
                  </a:cubicBezTo>
                  <a:cubicBezTo>
                    <a:pt x="2443" y="8047"/>
                    <a:pt x="2141" y="8242"/>
                    <a:pt x="1821" y="8242"/>
                  </a:cubicBezTo>
                  <a:cubicBezTo>
                    <a:pt x="1687" y="8242"/>
                    <a:pt x="1550" y="8208"/>
                    <a:pt x="1418" y="8132"/>
                  </a:cubicBezTo>
                  <a:cubicBezTo>
                    <a:pt x="1342" y="8410"/>
                    <a:pt x="1253" y="8688"/>
                    <a:pt x="1152" y="8954"/>
                  </a:cubicBezTo>
                  <a:cubicBezTo>
                    <a:pt x="880" y="9625"/>
                    <a:pt x="342" y="10485"/>
                    <a:pt x="45" y="10821"/>
                  </a:cubicBezTo>
                  <a:cubicBezTo>
                    <a:pt x="32" y="10840"/>
                    <a:pt x="19" y="10852"/>
                    <a:pt x="0" y="10871"/>
                  </a:cubicBezTo>
                  <a:cubicBezTo>
                    <a:pt x="64" y="10897"/>
                    <a:pt x="121" y="10909"/>
                    <a:pt x="178" y="10916"/>
                  </a:cubicBezTo>
                  <a:cubicBezTo>
                    <a:pt x="367" y="10966"/>
                    <a:pt x="557" y="11004"/>
                    <a:pt x="747" y="11042"/>
                  </a:cubicBezTo>
                  <a:cubicBezTo>
                    <a:pt x="1228" y="11137"/>
                    <a:pt x="1703" y="11200"/>
                    <a:pt x="2183" y="11245"/>
                  </a:cubicBezTo>
                  <a:cubicBezTo>
                    <a:pt x="2708" y="11288"/>
                    <a:pt x="3238" y="11304"/>
                    <a:pt x="3781" y="11304"/>
                  </a:cubicBezTo>
                  <a:cubicBezTo>
                    <a:pt x="4108" y="11304"/>
                    <a:pt x="4440" y="11299"/>
                    <a:pt x="4778" y="11289"/>
                  </a:cubicBezTo>
                  <a:cubicBezTo>
                    <a:pt x="6094" y="11226"/>
                    <a:pt x="7201" y="11188"/>
                    <a:pt x="8403" y="10846"/>
                  </a:cubicBezTo>
                  <a:cubicBezTo>
                    <a:pt x="8403" y="9682"/>
                    <a:pt x="8239" y="9005"/>
                    <a:pt x="7923" y="7872"/>
                  </a:cubicBezTo>
                  <a:cubicBezTo>
                    <a:pt x="7866" y="7689"/>
                    <a:pt x="7802" y="7524"/>
                    <a:pt x="7745" y="7398"/>
                  </a:cubicBezTo>
                  <a:cubicBezTo>
                    <a:pt x="7644" y="7422"/>
                    <a:pt x="7540" y="7433"/>
                    <a:pt x="7435" y="7433"/>
                  </a:cubicBezTo>
                  <a:cubicBezTo>
                    <a:pt x="7376" y="7433"/>
                    <a:pt x="7317" y="7430"/>
                    <a:pt x="7258" y="7423"/>
                  </a:cubicBezTo>
                  <a:cubicBezTo>
                    <a:pt x="7011" y="7379"/>
                    <a:pt x="6790" y="7170"/>
                    <a:pt x="6765" y="6917"/>
                  </a:cubicBezTo>
                  <a:cubicBezTo>
                    <a:pt x="6765" y="6809"/>
                    <a:pt x="6777" y="6708"/>
                    <a:pt x="6809" y="6613"/>
                  </a:cubicBezTo>
                  <a:cubicBezTo>
                    <a:pt x="6651" y="6607"/>
                    <a:pt x="6493" y="6537"/>
                    <a:pt x="6417" y="6366"/>
                  </a:cubicBezTo>
                  <a:cubicBezTo>
                    <a:pt x="6296" y="6113"/>
                    <a:pt x="6334" y="5885"/>
                    <a:pt x="6448" y="5689"/>
                  </a:cubicBezTo>
                  <a:cubicBezTo>
                    <a:pt x="6347" y="5651"/>
                    <a:pt x="6252" y="5588"/>
                    <a:pt x="6189" y="5499"/>
                  </a:cubicBezTo>
                  <a:cubicBezTo>
                    <a:pt x="6012" y="5284"/>
                    <a:pt x="6005" y="4999"/>
                    <a:pt x="6069" y="4746"/>
                  </a:cubicBezTo>
                  <a:cubicBezTo>
                    <a:pt x="6081" y="4683"/>
                    <a:pt x="6119" y="4626"/>
                    <a:pt x="6157" y="4575"/>
                  </a:cubicBezTo>
                  <a:cubicBezTo>
                    <a:pt x="6094" y="4544"/>
                    <a:pt x="6037" y="4512"/>
                    <a:pt x="5993" y="4468"/>
                  </a:cubicBezTo>
                  <a:cubicBezTo>
                    <a:pt x="5822" y="4354"/>
                    <a:pt x="5752" y="4139"/>
                    <a:pt x="5727" y="3943"/>
                  </a:cubicBezTo>
                  <a:cubicBezTo>
                    <a:pt x="5695" y="3538"/>
                    <a:pt x="5847" y="3107"/>
                    <a:pt x="6126" y="2810"/>
                  </a:cubicBezTo>
                  <a:cubicBezTo>
                    <a:pt x="6233" y="2696"/>
                    <a:pt x="6372" y="2614"/>
                    <a:pt x="6511" y="2538"/>
                  </a:cubicBezTo>
                  <a:cubicBezTo>
                    <a:pt x="6480" y="2462"/>
                    <a:pt x="6474" y="2367"/>
                    <a:pt x="6442" y="2279"/>
                  </a:cubicBezTo>
                  <a:cubicBezTo>
                    <a:pt x="6309" y="1741"/>
                    <a:pt x="6107" y="1241"/>
                    <a:pt x="5929" y="855"/>
                  </a:cubicBezTo>
                  <a:cubicBezTo>
                    <a:pt x="5784" y="557"/>
                    <a:pt x="5651" y="311"/>
                    <a:pt x="5474" y="115"/>
                  </a:cubicBezTo>
                  <a:cubicBezTo>
                    <a:pt x="5221" y="184"/>
                    <a:pt x="4955" y="241"/>
                    <a:pt x="4695" y="279"/>
                  </a:cubicBezTo>
                  <a:cubicBezTo>
                    <a:pt x="4670" y="285"/>
                    <a:pt x="4651" y="304"/>
                    <a:pt x="4632" y="317"/>
                  </a:cubicBezTo>
                  <a:cubicBezTo>
                    <a:pt x="4620" y="336"/>
                    <a:pt x="4594" y="355"/>
                    <a:pt x="4588" y="355"/>
                  </a:cubicBezTo>
                  <a:cubicBezTo>
                    <a:pt x="4461" y="513"/>
                    <a:pt x="4461" y="507"/>
                    <a:pt x="4335" y="747"/>
                  </a:cubicBezTo>
                  <a:cubicBezTo>
                    <a:pt x="4259" y="880"/>
                    <a:pt x="4208" y="1102"/>
                    <a:pt x="4113" y="1355"/>
                  </a:cubicBezTo>
                  <a:cubicBezTo>
                    <a:pt x="4113" y="1355"/>
                    <a:pt x="4113" y="1361"/>
                    <a:pt x="4107" y="1380"/>
                  </a:cubicBezTo>
                  <a:cubicBezTo>
                    <a:pt x="4108" y="1379"/>
                    <a:pt x="4108" y="1378"/>
                    <a:pt x="4108" y="1377"/>
                  </a:cubicBezTo>
                  <a:lnTo>
                    <a:pt x="4108" y="1377"/>
                  </a:lnTo>
                  <a:cubicBezTo>
                    <a:pt x="4101" y="1397"/>
                    <a:pt x="4090" y="1416"/>
                    <a:pt x="4075" y="1431"/>
                  </a:cubicBezTo>
                  <a:cubicBezTo>
                    <a:pt x="4069" y="1450"/>
                    <a:pt x="4050" y="1475"/>
                    <a:pt x="4037" y="1488"/>
                  </a:cubicBezTo>
                  <a:cubicBezTo>
                    <a:pt x="3822" y="1726"/>
                    <a:pt x="3575" y="1865"/>
                    <a:pt x="3259" y="1865"/>
                  </a:cubicBezTo>
                  <a:cubicBezTo>
                    <a:pt x="3038" y="1865"/>
                    <a:pt x="2783" y="1797"/>
                    <a:pt x="2481" y="1646"/>
                  </a:cubicBezTo>
                  <a:cubicBezTo>
                    <a:pt x="2076" y="1424"/>
                    <a:pt x="1703" y="1064"/>
                    <a:pt x="1361" y="640"/>
                  </a:cubicBezTo>
                  <a:cubicBezTo>
                    <a:pt x="1272" y="532"/>
                    <a:pt x="1177" y="406"/>
                    <a:pt x="1095" y="285"/>
                  </a:cubicBezTo>
                  <a:cubicBezTo>
                    <a:pt x="1063" y="222"/>
                    <a:pt x="1057" y="273"/>
                    <a:pt x="975" y="115"/>
                  </a:cubicBezTo>
                  <a:lnTo>
                    <a:pt x="975" y="96"/>
                  </a:lnTo>
                  <a:lnTo>
                    <a:pt x="6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5"/>
            <p:cNvSpPr/>
            <p:nvPr/>
          </p:nvSpPr>
          <p:spPr>
            <a:xfrm>
              <a:off x="3336260" y="3722248"/>
              <a:ext cx="975719" cy="720846"/>
            </a:xfrm>
            <a:custGeom>
              <a:avLst/>
              <a:gdLst/>
              <a:ahLst/>
              <a:cxnLst/>
              <a:rect l="l" t="t" r="r" b="b"/>
              <a:pathLst>
                <a:path w="14333" h="10589" extrusionOk="0">
                  <a:moveTo>
                    <a:pt x="13647" y="1949"/>
                  </a:moveTo>
                  <a:cubicBezTo>
                    <a:pt x="13656" y="1965"/>
                    <a:pt x="13665" y="1983"/>
                    <a:pt x="13675" y="2002"/>
                  </a:cubicBezTo>
                  <a:cubicBezTo>
                    <a:pt x="13669" y="1989"/>
                    <a:pt x="13657" y="1966"/>
                    <a:pt x="13647" y="1949"/>
                  </a:cubicBezTo>
                  <a:close/>
                  <a:moveTo>
                    <a:pt x="12314" y="4059"/>
                  </a:moveTo>
                  <a:cubicBezTo>
                    <a:pt x="12313" y="4062"/>
                    <a:pt x="12312" y="4065"/>
                    <a:pt x="12310" y="4069"/>
                  </a:cubicBezTo>
                  <a:lnTo>
                    <a:pt x="12310" y="4069"/>
                  </a:lnTo>
                  <a:cubicBezTo>
                    <a:pt x="12312" y="4066"/>
                    <a:pt x="12314" y="4063"/>
                    <a:pt x="12314" y="4059"/>
                  </a:cubicBezTo>
                  <a:close/>
                  <a:moveTo>
                    <a:pt x="8296" y="5742"/>
                  </a:moveTo>
                  <a:cubicBezTo>
                    <a:pt x="8303" y="5742"/>
                    <a:pt x="8303" y="5755"/>
                    <a:pt x="8315" y="5761"/>
                  </a:cubicBezTo>
                  <a:lnTo>
                    <a:pt x="8303" y="5755"/>
                  </a:lnTo>
                  <a:lnTo>
                    <a:pt x="8296" y="5742"/>
                  </a:lnTo>
                  <a:close/>
                  <a:moveTo>
                    <a:pt x="8162" y="0"/>
                  </a:moveTo>
                  <a:cubicBezTo>
                    <a:pt x="7810" y="0"/>
                    <a:pt x="7551" y="85"/>
                    <a:pt x="7126" y="205"/>
                  </a:cubicBezTo>
                  <a:cubicBezTo>
                    <a:pt x="6575" y="383"/>
                    <a:pt x="6259" y="496"/>
                    <a:pt x="5791" y="750"/>
                  </a:cubicBezTo>
                  <a:cubicBezTo>
                    <a:pt x="5107" y="1098"/>
                    <a:pt x="4424" y="1869"/>
                    <a:pt x="4158" y="2249"/>
                  </a:cubicBezTo>
                  <a:cubicBezTo>
                    <a:pt x="4095" y="2325"/>
                    <a:pt x="4088" y="2350"/>
                    <a:pt x="4063" y="2376"/>
                  </a:cubicBezTo>
                  <a:cubicBezTo>
                    <a:pt x="4057" y="2382"/>
                    <a:pt x="4057" y="2388"/>
                    <a:pt x="4044" y="2407"/>
                  </a:cubicBezTo>
                  <a:cubicBezTo>
                    <a:pt x="4025" y="2426"/>
                    <a:pt x="4000" y="2452"/>
                    <a:pt x="3987" y="2477"/>
                  </a:cubicBezTo>
                  <a:cubicBezTo>
                    <a:pt x="3943" y="2523"/>
                    <a:pt x="3893" y="2543"/>
                    <a:pt x="3846" y="2543"/>
                  </a:cubicBezTo>
                  <a:cubicBezTo>
                    <a:pt x="3732" y="2543"/>
                    <a:pt x="3638" y="2426"/>
                    <a:pt x="3696" y="2287"/>
                  </a:cubicBezTo>
                  <a:cubicBezTo>
                    <a:pt x="3835" y="1648"/>
                    <a:pt x="3886" y="1142"/>
                    <a:pt x="3639" y="908"/>
                  </a:cubicBezTo>
                  <a:cubicBezTo>
                    <a:pt x="3607" y="871"/>
                    <a:pt x="3565" y="854"/>
                    <a:pt x="3517" y="854"/>
                  </a:cubicBezTo>
                  <a:cubicBezTo>
                    <a:pt x="3276" y="854"/>
                    <a:pt x="2869" y="1290"/>
                    <a:pt x="2589" y="1876"/>
                  </a:cubicBezTo>
                  <a:cubicBezTo>
                    <a:pt x="2285" y="2490"/>
                    <a:pt x="2102" y="3591"/>
                    <a:pt x="2064" y="4192"/>
                  </a:cubicBezTo>
                  <a:lnTo>
                    <a:pt x="2064" y="4211"/>
                  </a:lnTo>
                  <a:cubicBezTo>
                    <a:pt x="2070" y="4261"/>
                    <a:pt x="2051" y="4325"/>
                    <a:pt x="1994" y="4369"/>
                  </a:cubicBezTo>
                  <a:cubicBezTo>
                    <a:pt x="1747" y="4483"/>
                    <a:pt x="1608" y="4476"/>
                    <a:pt x="1456" y="4571"/>
                  </a:cubicBezTo>
                  <a:cubicBezTo>
                    <a:pt x="925" y="4875"/>
                    <a:pt x="646" y="5166"/>
                    <a:pt x="355" y="5698"/>
                  </a:cubicBezTo>
                  <a:lnTo>
                    <a:pt x="349" y="5704"/>
                  </a:lnTo>
                  <a:cubicBezTo>
                    <a:pt x="172" y="6046"/>
                    <a:pt x="1" y="6666"/>
                    <a:pt x="64" y="6761"/>
                  </a:cubicBezTo>
                  <a:cubicBezTo>
                    <a:pt x="70" y="6773"/>
                    <a:pt x="77" y="6773"/>
                    <a:pt x="89" y="6780"/>
                  </a:cubicBezTo>
                  <a:cubicBezTo>
                    <a:pt x="102" y="6786"/>
                    <a:pt x="121" y="6786"/>
                    <a:pt x="127" y="6786"/>
                  </a:cubicBezTo>
                  <a:lnTo>
                    <a:pt x="165" y="6786"/>
                  </a:lnTo>
                  <a:cubicBezTo>
                    <a:pt x="172" y="6786"/>
                    <a:pt x="172" y="6786"/>
                    <a:pt x="184" y="6780"/>
                  </a:cubicBezTo>
                  <a:cubicBezTo>
                    <a:pt x="191" y="6773"/>
                    <a:pt x="197" y="6773"/>
                    <a:pt x="203" y="6773"/>
                  </a:cubicBezTo>
                  <a:lnTo>
                    <a:pt x="216" y="6773"/>
                  </a:lnTo>
                  <a:cubicBezTo>
                    <a:pt x="222" y="6773"/>
                    <a:pt x="222" y="6761"/>
                    <a:pt x="229" y="6761"/>
                  </a:cubicBezTo>
                  <a:cubicBezTo>
                    <a:pt x="254" y="6748"/>
                    <a:pt x="267" y="6742"/>
                    <a:pt x="292" y="6723"/>
                  </a:cubicBezTo>
                  <a:cubicBezTo>
                    <a:pt x="298" y="6716"/>
                    <a:pt x="311" y="6716"/>
                    <a:pt x="311" y="6710"/>
                  </a:cubicBezTo>
                  <a:lnTo>
                    <a:pt x="317" y="6697"/>
                  </a:lnTo>
                  <a:lnTo>
                    <a:pt x="324" y="6691"/>
                  </a:lnTo>
                  <a:cubicBezTo>
                    <a:pt x="330" y="6685"/>
                    <a:pt x="361" y="6659"/>
                    <a:pt x="368" y="6653"/>
                  </a:cubicBezTo>
                  <a:cubicBezTo>
                    <a:pt x="387" y="6634"/>
                    <a:pt x="412" y="6622"/>
                    <a:pt x="425" y="6603"/>
                  </a:cubicBezTo>
                  <a:lnTo>
                    <a:pt x="444" y="6590"/>
                  </a:lnTo>
                  <a:cubicBezTo>
                    <a:pt x="463" y="6558"/>
                    <a:pt x="475" y="6565"/>
                    <a:pt x="507" y="6533"/>
                  </a:cubicBezTo>
                  <a:cubicBezTo>
                    <a:pt x="564" y="6489"/>
                    <a:pt x="615" y="6444"/>
                    <a:pt x="684" y="6444"/>
                  </a:cubicBezTo>
                  <a:cubicBezTo>
                    <a:pt x="880" y="6444"/>
                    <a:pt x="931" y="6678"/>
                    <a:pt x="823" y="6811"/>
                  </a:cubicBezTo>
                  <a:cubicBezTo>
                    <a:pt x="817" y="6818"/>
                    <a:pt x="817" y="6818"/>
                    <a:pt x="817" y="6824"/>
                  </a:cubicBezTo>
                  <a:cubicBezTo>
                    <a:pt x="804" y="6843"/>
                    <a:pt x="798" y="6856"/>
                    <a:pt x="792" y="6881"/>
                  </a:cubicBezTo>
                  <a:cubicBezTo>
                    <a:pt x="532" y="7438"/>
                    <a:pt x="792" y="8861"/>
                    <a:pt x="1121" y="9545"/>
                  </a:cubicBezTo>
                  <a:cubicBezTo>
                    <a:pt x="1266" y="9893"/>
                    <a:pt x="1557" y="10298"/>
                    <a:pt x="1640" y="10462"/>
                  </a:cubicBezTo>
                  <a:cubicBezTo>
                    <a:pt x="1709" y="10443"/>
                    <a:pt x="1785" y="10424"/>
                    <a:pt x="1867" y="10418"/>
                  </a:cubicBezTo>
                  <a:lnTo>
                    <a:pt x="1893" y="10418"/>
                  </a:lnTo>
                  <a:cubicBezTo>
                    <a:pt x="1950" y="10414"/>
                    <a:pt x="2003" y="10408"/>
                    <a:pt x="2057" y="10408"/>
                  </a:cubicBezTo>
                  <a:cubicBezTo>
                    <a:pt x="2092" y="10408"/>
                    <a:pt x="2128" y="10411"/>
                    <a:pt x="2165" y="10418"/>
                  </a:cubicBezTo>
                  <a:cubicBezTo>
                    <a:pt x="2374" y="10443"/>
                    <a:pt x="2576" y="10513"/>
                    <a:pt x="2779" y="10589"/>
                  </a:cubicBezTo>
                  <a:cubicBezTo>
                    <a:pt x="2785" y="10583"/>
                    <a:pt x="2785" y="10576"/>
                    <a:pt x="2791" y="10570"/>
                  </a:cubicBezTo>
                  <a:cubicBezTo>
                    <a:pt x="3076" y="10146"/>
                    <a:pt x="3171" y="9779"/>
                    <a:pt x="3285" y="9222"/>
                  </a:cubicBezTo>
                  <a:cubicBezTo>
                    <a:pt x="3418" y="8494"/>
                    <a:pt x="3354" y="7571"/>
                    <a:pt x="2956" y="6913"/>
                  </a:cubicBezTo>
                  <a:cubicBezTo>
                    <a:pt x="2848" y="6716"/>
                    <a:pt x="2817" y="6761"/>
                    <a:pt x="2703" y="6558"/>
                  </a:cubicBezTo>
                  <a:cubicBezTo>
                    <a:pt x="2696" y="6533"/>
                    <a:pt x="2696" y="6520"/>
                    <a:pt x="2696" y="6495"/>
                  </a:cubicBezTo>
                  <a:cubicBezTo>
                    <a:pt x="2643" y="6389"/>
                    <a:pt x="2716" y="6239"/>
                    <a:pt x="2844" y="6239"/>
                  </a:cubicBezTo>
                  <a:cubicBezTo>
                    <a:pt x="2854" y="6239"/>
                    <a:pt x="2863" y="6240"/>
                    <a:pt x="2874" y="6242"/>
                  </a:cubicBezTo>
                  <a:cubicBezTo>
                    <a:pt x="3038" y="6311"/>
                    <a:pt x="3272" y="6394"/>
                    <a:pt x="3557" y="6425"/>
                  </a:cubicBezTo>
                  <a:cubicBezTo>
                    <a:pt x="3627" y="6443"/>
                    <a:pt x="3971" y="6457"/>
                    <a:pt x="4286" y="6457"/>
                  </a:cubicBezTo>
                  <a:cubicBezTo>
                    <a:pt x="4539" y="6457"/>
                    <a:pt x="4773" y="6448"/>
                    <a:pt x="4835" y="6425"/>
                  </a:cubicBezTo>
                  <a:cubicBezTo>
                    <a:pt x="4841" y="6425"/>
                    <a:pt x="4841" y="6425"/>
                    <a:pt x="4848" y="6413"/>
                  </a:cubicBezTo>
                  <a:cubicBezTo>
                    <a:pt x="4879" y="6217"/>
                    <a:pt x="4867" y="6128"/>
                    <a:pt x="4879" y="5729"/>
                  </a:cubicBezTo>
                  <a:cubicBezTo>
                    <a:pt x="4886" y="5451"/>
                    <a:pt x="4911" y="5179"/>
                    <a:pt x="4930" y="4907"/>
                  </a:cubicBezTo>
                  <a:cubicBezTo>
                    <a:pt x="4930" y="4894"/>
                    <a:pt x="4917" y="4875"/>
                    <a:pt x="4917" y="4862"/>
                  </a:cubicBezTo>
                  <a:cubicBezTo>
                    <a:pt x="4911" y="4824"/>
                    <a:pt x="4911" y="4793"/>
                    <a:pt x="4930" y="4761"/>
                  </a:cubicBezTo>
                  <a:cubicBezTo>
                    <a:pt x="4956" y="4716"/>
                    <a:pt x="4995" y="4697"/>
                    <a:pt x="5035" y="4697"/>
                  </a:cubicBezTo>
                  <a:cubicBezTo>
                    <a:pt x="5101" y="4697"/>
                    <a:pt x="5170" y="4750"/>
                    <a:pt x="5189" y="4824"/>
                  </a:cubicBezTo>
                  <a:cubicBezTo>
                    <a:pt x="5215" y="4862"/>
                    <a:pt x="5202" y="4875"/>
                    <a:pt x="5253" y="4976"/>
                  </a:cubicBezTo>
                  <a:cubicBezTo>
                    <a:pt x="5253" y="4983"/>
                    <a:pt x="5259" y="4983"/>
                    <a:pt x="5259" y="4989"/>
                  </a:cubicBezTo>
                  <a:cubicBezTo>
                    <a:pt x="5259" y="4989"/>
                    <a:pt x="5265" y="5002"/>
                    <a:pt x="5265" y="5014"/>
                  </a:cubicBezTo>
                  <a:cubicBezTo>
                    <a:pt x="5626" y="5704"/>
                    <a:pt x="6499" y="6084"/>
                    <a:pt x="7562" y="6185"/>
                  </a:cubicBezTo>
                  <a:cubicBezTo>
                    <a:pt x="7667" y="6195"/>
                    <a:pt x="7776" y="6202"/>
                    <a:pt x="7884" y="6202"/>
                  </a:cubicBezTo>
                  <a:cubicBezTo>
                    <a:pt x="7978" y="6202"/>
                    <a:pt x="8072" y="6197"/>
                    <a:pt x="8163" y="6185"/>
                  </a:cubicBezTo>
                  <a:cubicBezTo>
                    <a:pt x="8075" y="6046"/>
                    <a:pt x="8012" y="5894"/>
                    <a:pt x="7974" y="5748"/>
                  </a:cubicBezTo>
                  <a:cubicBezTo>
                    <a:pt x="7945" y="5664"/>
                    <a:pt x="8022" y="5580"/>
                    <a:pt x="8106" y="5580"/>
                  </a:cubicBezTo>
                  <a:cubicBezTo>
                    <a:pt x="8117" y="5580"/>
                    <a:pt x="8127" y="5581"/>
                    <a:pt x="8138" y="5584"/>
                  </a:cubicBezTo>
                  <a:cubicBezTo>
                    <a:pt x="8214" y="5603"/>
                    <a:pt x="8233" y="5685"/>
                    <a:pt x="8271" y="5742"/>
                  </a:cubicBezTo>
                  <a:cubicBezTo>
                    <a:pt x="8271" y="5748"/>
                    <a:pt x="8277" y="5748"/>
                    <a:pt x="8277" y="5761"/>
                  </a:cubicBezTo>
                  <a:lnTo>
                    <a:pt x="8290" y="5767"/>
                  </a:lnTo>
                  <a:cubicBezTo>
                    <a:pt x="8303" y="5780"/>
                    <a:pt x="8328" y="5824"/>
                    <a:pt x="8353" y="5843"/>
                  </a:cubicBezTo>
                  <a:cubicBezTo>
                    <a:pt x="8366" y="5862"/>
                    <a:pt x="8391" y="5894"/>
                    <a:pt x="8416" y="5919"/>
                  </a:cubicBezTo>
                  <a:cubicBezTo>
                    <a:pt x="8422" y="5925"/>
                    <a:pt x="8423" y="5931"/>
                    <a:pt x="8428" y="5932"/>
                  </a:cubicBezTo>
                  <a:lnTo>
                    <a:pt x="8428" y="5932"/>
                  </a:lnTo>
                  <a:cubicBezTo>
                    <a:pt x="8510" y="6026"/>
                    <a:pt x="8489" y="6017"/>
                    <a:pt x="8613" y="6153"/>
                  </a:cubicBezTo>
                  <a:cubicBezTo>
                    <a:pt x="8752" y="6305"/>
                    <a:pt x="8973" y="6476"/>
                    <a:pt x="9030" y="6520"/>
                  </a:cubicBezTo>
                  <a:cubicBezTo>
                    <a:pt x="9062" y="6539"/>
                    <a:pt x="9094" y="6558"/>
                    <a:pt x="9125" y="6571"/>
                  </a:cubicBezTo>
                  <a:lnTo>
                    <a:pt x="9150" y="6571"/>
                  </a:lnTo>
                  <a:cubicBezTo>
                    <a:pt x="9176" y="6565"/>
                    <a:pt x="9188" y="6558"/>
                    <a:pt x="9207" y="6558"/>
                  </a:cubicBezTo>
                  <a:cubicBezTo>
                    <a:pt x="9226" y="6552"/>
                    <a:pt x="9283" y="6508"/>
                    <a:pt x="9347" y="6444"/>
                  </a:cubicBezTo>
                  <a:cubicBezTo>
                    <a:pt x="9435" y="6368"/>
                    <a:pt x="9555" y="6147"/>
                    <a:pt x="9587" y="6027"/>
                  </a:cubicBezTo>
                  <a:cubicBezTo>
                    <a:pt x="9631" y="5906"/>
                    <a:pt x="9669" y="5780"/>
                    <a:pt x="9695" y="5653"/>
                  </a:cubicBezTo>
                  <a:cubicBezTo>
                    <a:pt x="9699" y="5580"/>
                    <a:pt x="9760" y="5513"/>
                    <a:pt x="9829" y="5513"/>
                  </a:cubicBezTo>
                  <a:cubicBezTo>
                    <a:pt x="9856" y="5513"/>
                    <a:pt x="9884" y="5523"/>
                    <a:pt x="9910" y="5546"/>
                  </a:cubicBezTo>
                  <a:cubicBezTo>
                    <a:pt x="10030" y="5641"/>
                    <a:pt x="9897" y="5837"/>
                    <a:pt x="9872" y="5957"/>
                  </a:cubicBezTo>
                  <a:cubicBezTo>
                    <a:pt x="9809" y="6122"/>
                    <a:pt x="9771" y="6255"/>
                    <a:pt x="9714" y="6381"/>
                  </a:cubicBezTo>
                  <a:cubicBezTo>
                    <a:pt x="9739" y="6375"/>
                    <a:pt x="9758" y="6375"/>
                    <a:pt x="9783" y="6362"/>
                  </a:cubicBezTo>
                  <a:cubicBezTo>
                    <a:pt x="10011" y="6318"/>
                    <a:pt x="10353" y="5963"/>
                    <a:pt x="10454" y="5805"/>
                  </a:cubicBezTo>
                  <a:cubicBezTo>
                    <a:pt x="10580" y="5622"/>
                    <a:pt x="10701" y="5445"/>
                    <a:pt x="10796" y="5236"/>
                  </a:cubicBezTo>
                  <a:cubicBezTo>
                    <a:pt x="10815" y="5191"/>
                    <a:pt x="10853" y="5078"/>
                    <a:pt x="10859" y="5052"/>
                  </a:cubicBezTo>
                  <a:cubicBezTo>
                    <a:pt x="10883" y="4964"/>
                    <a:pt x="10939" y="4842"/>
                    <a:pt x="11055" y="4842"/>
                  </a:cubicBezTo>
                  <a:cubicBezTo>
                    <a:pt x="11063" y="4842"/>
                    <a:pt x="11072" y="4842"/>
                    <a:pt x="11080" y="4843"/>
                  </a:cubicBezTo>
                  <a:cubicBezTo>
                    <a:pt x="11098" y="4833"/>
                    <a:pt x="11120" y="4827"/>
                    <a:pt x="11141" y="4827"/>
                  </a:cubicBezTo>
                  <a:cubicBezTo>
                    <a:pt x="11173" y="4827"/>
                    <a:pt x="11204" y="4841"/>
                    <a:pt x="11220" y="4875"/>
                  </a:cubicBezTo>
                  <a:cubicBezTo>
                    <a:pt x="11333" y="5172"/>
                    <a:pt x="11321" y="5426"/>
                    <a:pt x="11295" y="5843"/>
                  </a:cubicBezTo>
                  <a:lnTo>
                    <a:pt x="11295" y="5888"/>
                  </a:lnTo>
                  <a:cubicBezTo>
                    <a:pt x="11422" y="5837"/>
                    <a:pt x="11612" y="5710"/>
                    <a:pt x="11802" y="5483"/>
                  </a:cubicBezTo>
                  <a:cubicBezTo>
                    <a:pt x="11897" y="5369"/>
                    <a:pt x="11941" y="5286"/>
                    <a:pt x="12004" y="5128"/>
                  </a:cubicBezTo>
                  <a:cubicBezTo>
                    <a:pt x="12055" y="4989"/>
                    <a:pt x="12150" y="4717"/>
                    <a:pt x="12207" y="4495"/>
                  </a:cubicBezTo>
                  <a:cubicBezTo>
                    <a:pt x="12244" y="4353"/>
                    <a:pt x="12257" y="4205"/>
                    <a:pt x="12310" y="4069"/>
                  </a:cubicBezTo>
                  <a:lnTo>
                    <a:pt x="12310" y="4069"/>
                  </a:lnTo>
                  <a:cubicBezTo>
                    <a:pt x="12309" y="4070"/>
                    <a:pt x="12308" y="4071"/>
                    <a:pt x="12308" y="4071"/>
                  </a:cubicBezTo>
                  <a:lnTo>
                    <a:pt x="12308" y="4065"/>
                  </a:lnTo>
                  <a:cubicBezTo>
                    <a:pt x="12314" y="4053"/>
                    <a:pt x="12314" y="4040"/>
                    <a:pt x="12321" y="4034"/>
                  </a:cubicBezTo>
                  <a:cubicBezTo>
                    <a:pt x="12321" y="4027"/>
                    <a:pt x="12321" y="4027"/>
                    <a:pt x="12333" y="4021"/>
                  </a:cubicBezTo>
                  <a:cubicBezTo>
                    <a:pt x="12333" y="4008"/>
                    <a:pt x="12340" y="4002"/>
                    <a:pt x="12340" y="4002"/>
                  </a:cubicBezTo>
                  <a:cubicBezTo>
                    <a:pt x="12365" y="3958"/>
                    <a:pt x="12403" y="3926"/>
                    <a:pt x="12447" y="3907"/>
                  </a:cubicBezTo>
                  <a:cubicBezTo>
                    <a:pt x="12463" y="3902"/>
                    <a:pt x="12479" y="3900"/>
                    <a:pt x="12495" y="3900"/>
                  </a:cubicBezTo>
                  <a:cubicBezTo>
                    <a:pt x="12563" y="3900"/>
                    <a:pt x="12630" y="3942"/>
                    <a:pt x="12656" y="4008"/>
                  </a:cubicBezTo>
                  <a:cubicBezTo>
                    <a:pt x="12688" y="4122"/>
                    <a:pt x="12669" y="4287"/>
                    <a:pt x="12624" y="4483"/>
                  </a:cubicBezTo>
                  <a:cubicBezTo>
                    <a:pt x="12631" y="4508"/>
                    <a:pt x="12643" y="4527"/>
                    <a:pt x="12662" y="4540"/>
                  </a:cubicBezTo>
                  <a:cubicBezTo>
                    <a:pt x="12757" y="4698"/>
                    <a:pt x="12858" y="4850"/>
                    <a:pt x="12941" y="5014"/>
                  </a:cubicBezTo>
                  <a:cubicBezTo>
                    <a:pt x="13200" y="5577"/>
                    <a:pt x="13365" y="6179"/>
                    <a:pt x="13472" y="6811"/>
                  </a:cubicBezTo>
                  <a:cubicBezTo>
                    <a:pt x="13567" y="7355"/>
                    <a:pt x="13611" y="7919"/>
                    <a:pt x="13637" y="8488"/>
                  </a:cubicBezTo>
                  <a:cubicBezTo>
                    <a:pt x="13656" y="8431"/>
                    <a:pt x="13681" y="8387"/>
                    <a:pt x="13694" y="8355"/>
                  </a:cubicBezTo>
                  <a:cubicBezTo>
                    <a:pt x="13744" y="8216"/>
                    <a:pt x="13864" y="7836"/>
                    <a:pt x="13959" y="7577"/>
                  </a:cubicBezTo>
                  <a:cubicBezTo>
                    <a:pt x="14187" y="6963"/>
                    <a:pt x="14213" y="6584"/>
                    <a:pt x="14250" y="5951"/>
                  </a:cubicBezTo>
                  <a:cubicBezTo>
                    <a:pt x="14333" y="4843"/>
                    <a:pt x="14333" y="3907"/>
                    <a:pt x="13713" y="3084"/>
                  </a:cubicBezTo>
                  <a:cubicBezTo>
                    <a:pt x="13706" y="3078"/>
                    <a:pt x="13706" y="3078"/>
                    <a:pt x="13706" y="3072"/>
                  </a:cubicBezTo>
                  <a:lnTo>
                    <a:pt x="13700" y="3065"/>
                  </a:lnTo>
                  <a:cubicBezTo>
                    <a:pt x="13700" y="3053"/>
                    <a:pt x="13694" y="3053"/>
                    <a:pt x="13694" y="3053"/>
                  </a:cubicBezTo>
                  <a:cubicBezTo>
                    <a:pt x="13675" y="3040"/>
                    <a:pt x="13662" y="3015"/>
                    <a:pt x="13643" y="3002"/>
                  </a:cubicBezTo>
                  <a:cubicBezTo>
                    <a:pt x="13586" y="2926"/>
                    <a:pt x="13535" y="2863"/>
                    <a:pt x="13479" y="2793"/>
                  </a:cubicBezTo>
                  <a:cubicBezTo>
                    <a:pt x="13472" y="2787"/>
                    <a:pt x="13460" y="2781"/>
                    <a:pt x="13460" y="2768"/>
                  </a:cubicBezTo>
                  <a:cubicBezTo>
                    <a:pt x="13384" y="2667"/>
                    <a:pt x="13320" y="2540"/>
                    <a:pt x="13384" y="2414"/>
                  </a:cubicBezTo>
                  <a:cubicBezTo>
                    <a:pt x="13479" y="2262"/>
                    <a:pt x="13479" y="2325"/>
                    <a:pt x="13586" y="2199"/>
                  </a:cubicBezTo>
                  <a:cubicBezTo>
                    <a:pt x="13599" y="2192"/>
                    <a:pt x="13599" y="2192"/>
                    <a:pt x="13599" y="2186"/>
                  </a:cubicBezTo>
                  <a:lnTo>
                    <a:pt x="13605" y="2173"/>
                  </a:lnTo>
                  <a:lnTo>
                    <a:pt x="13605" y="2167"/>
                  </a:lnTo>
                  <a:lnTo>
                    <a:pt x="13630" y="2097"/>
                  </a:lnTo>
                  <a:cubicBezTo>
                    <a:pt x="13649" y="1990"/>
                    <a:pt x="13643" y="2002"/>
                    <a:pt x="13637" y="1952"/>
                  </a:cubicBezTo>
                  <a:cubicBezTo>
                    <a:pt x="13630" y="1933"/>
                    <a:pt x="13629" y="1926"/>
                    <a:pt x="13631" y="1926"/>
                  </a:cubicBezTo>
                  <a:lnTo>
                    <a:pt x="13631" y="1926"/>
                  </a:lnTo>
                  <a:cubicBezTo>
                    <a:pt x="13633" y="1926"/>
                    <a:pt x="13640" y="1936"/>
                    <a:pt x="13647" y="1949"/>
                  </a:cubicBezTo>
                  <a:lnTo>
                    <a:pt x="13647" y="1949"/>
                  </a:lnTo>
                  <a:cubicBezTo>
                    <a:pt x="13541" y="1734"/>
                    <a:pt x="13571" y="1715"/>
                    <a:pt x="13460" y="1597"/>
                  </a:cubicBezTo>
                  <a:cubicBezTo>
                    <a:pt x="13124" y="1224"/>
                    <a:pt x="12624" y="1091"/>
                    <a:pt x="12048" y="920"/>
                  </a:cubicBezTo>
                  <a:cubicBezTo>
                    <a:pt x="11339" y="708"/>
                    <a:pt x="10833" y="572"/>
                    <a:pt x="10164" y="572"/>
                  </a:cubicBezTo>
                  <a:cubicBezTo>
                    <a:pt x="10134" y="572"/>
                    <a:pt x="10104" y="572"/>
                    <a:pt x="10074" y="572"/>
                  </a:cubicBezTo>
                  <a:cubicBezTo>
                    <a:pt x="9492" y="579"/>
                    <a:pt x="9359" y="560"/>
                    <a:pt x="8885" y="705"/>
                  </a:cubicBezTo>
                  <a:cubicBezTo>
                    <a:pt x="8867" y="711"/>
                    <a:pt x="8849" y="713"/>
                    <a:pt x="8832" y="713"/>
                  </a:cubicBezTo>
                  <a:cubicBezTo>
                    <a:pt x="8679" y="713"/>
                    <a:pt x="8590" y="498"/>
                    <a:pt x="8733" y="395"/>
                  </a:cubicBezTo>
                  <a:cubicBezTo>
                    <a:pt x="8745" y="389"/>
                    <a:pt x="8771" y="383"/>
                    <a:pt x="8790" y="370"/>
                  </a:cubicBezTo>
                  <a:cubicBezTo>
                    <a:pt x="8790" y="364"/>
                    <a:pt x="8796" y="357"/>
                    <a:pt x="8796" y="351"/>
                  </a:cubicBezTo>
                  <a:lnTo>
                    <a:pt x="8796" y="338"/>
                  </a:lnTo>
                  <a:lnTo>
                    <a:pt x="8796" y="326"/>
                  </a:lnTo>
                  <a:cubicBezTo>
                    <a:pt x="8796" y="319"/>
                    <a:pt x="8796" y="300"/>
                    <a:pt x="8790" y="294"/>
                  </a:cubicBezTo>
                  <a:cubicBezTo>
                    <a:pt x="8790" y="288"/>
                    <a:pt x="8790" y="269"/>
                    <a:pt x="8777" y="262"/>
                  </a:cubicBezTo>
                  <a:cubicBezTo>
                    <a:pt x="8777" y="256"/>
                    <a:pt x="8771" y="256"/>
                    <a:pt x="8771" y="250"/>
                  </a:cubicBezTo>
                  <a:cubicBezTo>
                    <a:pt x="8746" y="200"/>
                    <a:pt x="8555" y="3"/>
                    <a:pt x="8284" y="3"/>
                  </a:cubicBezTo>
                  <a:cubicBezTo>
                    <a:pt x="8279" y="3"/>
                    <a:pt x="8275" y="3"/>
                    <a:pt x="8271" y="3"/>
                  </a:cubicBezTo>
                  <a:cubicBezTo>
                    <a:pt x="8234" y="1"/>
                    <a:pt x="8198" y="0"/>
                    <a:pt x="81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5"/>
            <p:cNvSpPr/>
            <p:nvPr/>
          </p:nvSpPr>
          <p:spPr>
            <a:xfrm>
              <a:off x="4110333" y="4780735"/>
              <a:ext cx="143911" cy="190882"/>
            </a:xfrm>
            <a:custGeom>
              <a:avLst/>
              <a:gdLst/>
              <a:ahLst/>
              <a:cxnLst/>
              <a:rect l="l" t="t" r="r" b="b"/>
              <a:pathLst>
                <a:path w="2114" h="2804" extrusionOk="0">
                  <a:moveTo>
                    <a:pt x="355" y="1"/>
                  </a:moveTo>
                  <a:cubicBezTo>
                    <a:pt x="235" y="58"/>
                    <a:pt x="121" y="89"/>
                    <a:pt x="0" y="127"/>
                  </a:cubicBezTo>
                  <a:cubicBezTo>
                    <a:pt x="127" y="266"/>
                    <a:pt x="235" y="406"/>
                    <a:pt x="323" y="564"/>
                  </a:cubicBezTo>
                  <a:cubicBezTo>
                    <a:pt x="677" y="1171"/>
                    <a:pt x="950" y="1848"/>
                    <a:pt x="1019" y="2544"/>
                  </a:cubicBezTo>
                  <a:cubicBezTo>
                    <a:pt x="1112" y="2526"/>
                    <a:pt x="1206" y="2516"/>
                    <a:pt x="1300" y="2516"/>
                  </a:cubicBezTo>
                  <a:cubicBezTo>
                    <a:pt x="1494" y="2516"/>
                    <a:pt x="1686" y="2558"/>
                    <a:pt x="1861" y="2652"/>
                  </a:cubicBezTo>
                  <a:cubicBezTo>
                    <a:pt x="1949" y="2703"/>
                    <a:pt x="2025" y="2747"/>
                    <a:pt x="2114" y="2804"/>
                  </a:cubicBezTo>
                  <a:cubicBezTo>
                    <a:pt x="1987" y="2247"/>
                    <a:pt x="1899" y="1690"/>
                    <a:pt x="1677" y="1159"/>
                  </a:cubicBezTo>
                  <a:cubicBezTo>
                    <a:pt x="1620" y="1032"/>
                    <a:pt x="1355" y="570"/>
                    <a:pt x="1190" y="437"/>
                  </a:cubicBezTo>
                  <a:cubicBezTo>
                    <a:pt x="956" y="235"/>
                    <a:pt x="696" y="89"/>
                    <a:pt x="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5"/>
            <p:cNvSpPr/>
            <p:nvPr/>
          </p:nvSpPr>
          <p:spPr>
            <a:xfrm>
              <a:off x="4122518" y="4978899"/>
              <a:ext cx="278631" cy="414985"/>
            </a:xfrm>
            <a:custGeom>
              <a:avLst/>
              <a:gdLst/>
              <a:ahLst/>
              <a:cxnLst/>
              <a:rect l="l" t="t" r="r" b="b"/>
              <a:pathLst>
                <a:path w="4093" h="6096" extrusionOk="0">
                  <a:moveTo>
                    <a:pt x="1087" y="0"/>
                  </a:moveTo>
                  <a:cubicBezTo>
                    <a:pt x="821" y="0"/>
                    <a:pt x="448" y="190"/>
                    <a:pt x="328" y="405"/>
                  </a:cubicBezTo>
                  <a:cubicBezTo>
                    <a:pt x="1" y="915"/>
                    <a:pt x="136" y="1437"/>
                    <a:pt x="411" y="1437"/>
                  </a:cubicBezTo>
                  <a:cubicBezTo>
                    <a:pt x="413" y="1437"/>
                    <a:pt x="415" y="1437"/>
                    <a:pt x="416" y="1437"/>
                  </a:cubicBezTo>
                  <a:cubicBezTo>
                    <a:pt x="442" y="1437"/>
                    <a:pt x="454" y="1437"/>
                    <a:pt x="479" y="1443"/>
                  </a:cubicBezTo>
                  <a:cubicBezTo>
                    <a:pt x="606" y="1329"/>
                    <a:pt x="752" y="1234"/>
                    <a:pt x="891" y="1158"/>
                  </a:cubicBezTo>
                  <a:cubicBezTo>
                    <a:pt x="924" y="1131"/>
                    <a:pt x="960" y="1119"/>
                    <a:pt x="994" y="1119"/>
                  </a:cubicBezTo>
                  <a:cubicBezTo>
                    <a:pt x="1084" y="1119"/>
                    <a:pt x="1156" y="1204"/>
                    <a:pt x="1087" y="1310"/>
                  </a:cubicBezTo>
                  <a:cubicBezTo>
                    <a:pt x="954" y="1411"/>
                    <a:pt x="922" y="1405"/>
                    <a:pt x="802" y="1538"/>
                  </a:cubicBezTo>
                  <a:cubicBezTo>
                    <a:pt x="676" y="1665"/>
                    <a:pt x="498" y="1949"/>
                    <a:pt x="448" y="2069"/>
                  </a:cubicBezTo>
                  <a:cubicBezTo>
                    <a:pt x="448" y="2069"/>
                    <a:pt x="448" y="2076"/>
                    <a:pt x="442" y="2088"/>
                  </a:cubicBezTo>
                  <a:cubicBezTo>
                    <a:pt x="410" y="2247"/>
                    <a:pt x="416" y="2171"/>
                    <a:pt x="410" y="2335"/>
                  </a:cubicBezTo>
                  <a:cubicBezTo>
                    <a:pt x="435" y="2468"/>
                    <a:pt x="423" y="2430"/>
                    <a:pt x="486" y="2550"/>
                  </a:cubicBezTo>
                  <a:cubicBezTo>
                    <a:pt x="511" y="2576"/>
                    <a:pt x="536" y="2607"/>
                    <a:pt x="644" y="2645"/>
                  </a:cubicBezTo>
                  <a:cubicBezTo>
                    <a:pt x="802" y="2487"/>
                    <a:pt x="1005" y="2342"/>
                    <a:pt x="1201" y="2234"/>
                  </a:cubicBezTo>
                  <a:cubicBezTo>
                    <a:pt x="1277" y="2196"/>
                    <a:pt x="1359" y="2133"/>
                    <a:pt x="1448" y="2120"/>
                  </a:cubicBezTo>
                  <a:cubicBezTo>
                    <a:pt x="1549" y="2120"/>
                    <a:pt x="1612" y="2247"/>
                    <a:pt x="1549" y="2329"/>
                  </a:cubicBezTo>
                  <a:cubicBezTo>
                    <a:pt x="1435" y="2424"/>
                    <a:pt x="1422" y="2373"/>
                    <a:pt x="1308" y="2455"/>
                  </a:cubicBezTo>
                  <a:cubicBezTo>
                    <a:pt x="1049" y="2595"/>
                    <a:pt x="790" y="2841"/>
                    <a:pt x="758" y="2974"/>
                  </a:cubicBezTo>
                  <a:cubicBezTo>
                    <a:pt x="672" y="3280"/>
                    <a:pt x="759" y="3468"/>
                    <a:pt x="938" y="3468"/>
                  </a:cubicBezTo>
                  <a:cubicBezTo>
                    <a:pt x="970" y="3468"/>
                    <a:pt x="1005" y="3461"/>
                    <a:pt x="1043" y="3449"/>
                  </a:cubicBezTo>
                  <a:cubicBezTo>
                    <a:pt x="1087" y="3405"/>
                    <a:pt x="1138" y="3354"/>
                    <a:pt x="1195" y="3316"/>
                  </a:cubicBezTo>
                  <a:cubicBezTo>
                    <a:pt x="1259" y="3267"/>
                    <a:pt x="1338" y="3209"/>
                    <a:pt x="1427" y="3209"/>
                  </a:cubicBezTo>
                  <a:cubicBezTo>
                    <a:pt x="1442" y="3209"/>
                    <a:pt x="1457" y="3211"/>
                    <a:pt x="1473" y="3215"/>
                  </a:cubicBezTo>
                  <a:cubicBezTo>
                    <a:pt x="1618" y="3246"/>
                    <a:pt x="1650" y="3462"/>
                    <a:pt x="1517" y="3531"/>
                  </a:cubicBezTo>
                  <a:cubicBezTo>
                    <a:pt x="1511" y="3544"/>
                    <a:pt x="1245" y="3689"/>
                    <a:pt x="1138" y="3923"/>
                  </a:cubicBezTo>
                  <a:cubicBezTo>
                    <a:pt x="1012" y="4164"/>
                    <a:pt x="1137" y="4409"/>
                    <a:pt x="1452" y="4409"/>
                  </a:cubicBezTo>
                  <a:cubicBezTo>
                    <a:pt x="1535" y="4409"/>
                    <a:pt x="1631" y="4392"/>
                    <a:pt x="1739" y="4354"/>
                  </a:cubicBezTo>
                  <a:cubicBezTo>
                    <a:pt x="1815" y="4322"/>
                    <a:pt x="1878" y="4297"/>
                    <a:pt x="1929" y="4259"/>
                  </a:cubicBezTo>
                  <a:cubicBezTo>
                    <a:pt x="1935" y="4240"/>
                    <a:pt x="1941" y="4221"/>
                    <a:pt x="1960" y="4196"/>
                  </a:cubicBezTo>
                  <a:cubicBezTo>
                    <a:pt x="1996" y="4128"/>
                    <a:pt x="2066" y="4103"/>
                    <a:pt x="2136" y="4103"/>
                  </a:cubicBezTo>
                  <a:cubicBezTo>
                    <a:pt x="2151" y="4103"/>
                    <a:pt x="2167" y="4105"/>
                    <a:pt x="2182" y="4107"/>
                  </a:cubicBezTo>
                  <a:cubicBezTo>
                    <a:pt x="2473" y="4290"/>
                    <a:pt x="2441" y="4354"/>
                    <a:pt x="2637" y="4442"/>
                  </a:cubicBezTo>
                  <a:cubicBezTo>
                    <a:pt x="2644" y="4442"/>
                    <a:pt x="2644" y="4442"/>
                    <a:pt x="2663" y="4449"/>
                  </a:cubicBezTo>
                  <a:cubicBezTo>
                    <a:pt x="2688" y="4455"/>
                    <a:pt x="2707" y="4461"/>
                    <a:pt x="2732" y="4461"/>
                  </a:cubicBezTo>
                  <a:lnTo>
                    <a:pt x="2757" y="4461"/>
                  </a:lnTo>
                  <a:cubicBezTo>
                    <a:pt x="2783" y="4461"/>
                    <a:pt x="2814" y="4461"/>
                    <a:pt x="2833" y="4474"/>
                  </a:cubicBezTo>
                  <a:lnTo>
                    <a:pt x="2846" y="4474"/>
                  </a:lnTo>
                  <a:cubicBezTo>
                    <a:pt x="2859" y="4461"/>
                    <a:pt x="2897" y="4455"/>
                    <a:pt x="2916" y="4449"/>
                  </a:cubicBezTo>
                  <a:cubicBezTo>
                    <a:pt x="2929" y="4444"/>
                    <a:pt x="2942" y="4442"/>
                    <a:pt x="2955" y="4442"/>
                  </a:cubicBezTo>
                  <a:cubicBezTo>
                    <a:pt x="3055" y="4442"/>
                    <a:pt x="3122" y="4567"/>
                    <a:pt x="3048" y="4651"/>
                  </a:cubicBezTo>
                  <a:cubicBezTo>
                    <a:pt x="3004" y="4708"/>
                    <a:pt x="2909" y="4740"/>
                    <a:pt x="2833" y="4759"/>
                  </a:cubicBezTo>
                  <a:cubicBezTo>
                    <a:pt x="2821" y="4759"/>
                    <a:pt x="2802" y="4759"/>
                    <a:pt x="2795" y="4765"/>
                  </a:cubicBezTo>
                  <a:cubicBezTo>
                    <a:pt x="2884" y="5075"/>
                    <a:pt x="2859" y="5423"/>
                    <a:pt x="2852" y="5739"/>
                  </a:cubicBezTo>
                  <a:cubicBezTo>
                    <a:pt x="2846" y="5803"/>
                    <a:pt x="2846" y="5936"/>
                    <a:pt x="2833" y="6094"/>
                  </a:cubicBezTo>
                  <a:cubicBezTo>
                    <a:pt x="2846" y="6094"/>
                    <a:pt x="2859" y="6087"/>
                    <a:pt x="2871" y="6087"/>
                  </a:cubicBezTo>
                  <a:cubicBezTo>
                    <a:pt x="2985" y="6087"/>
                    <a:pt x="3020" y="6096"/>
                    <a:pt x="3063" y="6096"/>
                  </a:cubicBezTo>
                  <a:cubicBezTo>
                    <a:pt x="3084" y="6096"/>
                    <a:pt x="3108" y="6094"/>
                    <a:pt x="3143" y="6087"/>
                  </a:cubicBezTo>
                  <a:cubicBezTo>
                    <a:pt x="3998" y="5961"/>
                    <a:pt x="4048" y="5328"/>
                    <a:pt x="4080" y="4398"/>
                  </a:cubicBezTo>
                  <a:cubicBezTo>
                    <a:pt x="4093" y="3848"/>
                    <a:pt x="3922" y="3284"/>
                    <a:pt x="3681" y="2810"/>
                  </a:cubicBezTo>
                  <a:cubicBezTo>
                    <a:pt x="3409" y="2152"/>
                    <a:pt x="3017" y="1551"/>
                    <a:pt x="2650" y="1120"/>
                  </a:cubicBezTo>
                  <a:cubicBezTo>
                    <a:pt x="2156" y="526"/>
                    <a:pt x="1580" y="0"/>
                    <a:pt x="1087" y="0"/>
                  </a:cubicBezTo>
                  <a:close/>
                </a:path>
              </a:pathLst>
            </a:custGeom>
            <a:solidFill>
              <a:srgbClr val="B8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5"/>
            <p:cNvSpPr/>
            <p:nvPr/>
          </p:nvSpPr>
          <p:spPr>
            <a:xfrm>
              <a:off x="4232254" y="5556918"/>
              <a:ext cx="41798" cy="76789"/>
            </a:xfrm>
            <a:custGeom>
              <a:avLst/>
              <a:gdLst/>
              <a:ahLst/>
              <a:cxnLst/>
              <a:rect l="l" t="t" r="r" b="b"/>
              <a:pathLst>
                <a:path w="614" h="1128" extrusionOk="0">
                  <a:moveTo>
                    <a:pt x="614" y="1"/>
                  </a:moveTo>
                  <a:lnTo>
                    <a:pt x="614" y="1"/>
                  </a:lnTo>
                  <a:cubicBezTo>
                    <a:pt x="411" y="45"/>
                    <a:pt x="203" y="83"/>
                    <a:pt x="0" y="128"/>
                  </a:cubicBezTo>
                  <a:cubicBezTo>
                    <a:pt x="120" y="286"/>
                    <a:pt x="234" y="444"/>
                    <a:pt x="329" y="621"/>
                  </a:cubicBezTo>
                  <a:cubicBezTo>
                    <a:pt x="418" y="792"/>
                    <a:pt x="481" y="956"/>
                    <a:pt x="538" y="1127"/>
                  </a:cubicBezTo>
                  <a:cubicBezTo>
                    <a:pt x="551" y="963"/>
                    <a:pt x="595" y="653"/>
                    <a:pt x="595" y="545"/>
                  </a:cubicBezTo>
                  <a:cubicBezTo>
                    <a:pt x="601" y="362"/>
                    <a:pt x="601" y="178"/>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5"/>
            <p:cNvSpPr/>
            <p:nvPr/>
          </p:nvSpPr>
          <p:spPr>
            <a:xfrm>
              <a:off x="4253766" y="4872908"/>
              <a:ext cx="143911" cy="246908"/>
            </a:xfrm>
            <a:custGeom>
              <a:avLst/>
              <a:gdLst/>
              <a:ahLst/>
              <a:cxnLst/>
              <a:rect l="l" t="t" r="r" b="b"/>
              <a:pathLst>
                <a:path w="2114" h="3627" extrusionOk="0">
                  <a:moveTo>
                    <a:pt x="1" y="1"/>
                  </a:moveTo>
                  <a:lnTo>
                    <a:pt x="1" y="1"/>
                  </a:lnTo>
                  <a:cubicBezTo>
                    <a:pt x="108" y="355"/>
                    <a:pt x="216" y="773"/>
                    <a:pt x="285" y="1146"/>
                  </a:cubicBezTo>
                  <a:cubicBezTo>
                    <a:pt x="330" y="1399"/>
                    <a:pt x="349" y="1481"/>
                    <a:pt x="355" y="1728"/>
                  </a:cubicBezTo>
                  <a:cubicBezTo>
                    <a:pt x="646" y="1981"/>
                    <a:pt x="912" y="2272"/>
                    <a:pt x="1146" y="2576"/>
                  </a:cubicBezTo>
                  <a:cubicBezTo>
                    <a:pt x="1418" y="2905"/>
                    <a:pt x="1639" y="3259"/>
                    <a:pt x="1835" y="3626"/>
                  </a:cubicBezTo>
                  <a:cubicBezTo>
                    <a:pt x="2006" y="3506"/>
                    <a:pt x="2114" y="3348"/>
                    <a:pt x="2089" y="3291"/>
                  </a:cubicBezTo>
                  <a:cubicBezTo>
                    <a:pt x="1905" y="2690"/>
                    <a:pt x="1431" y="1937"/>
                    <a:pt x="981" y="1304"/>
                  </a:cubicBezTo>
                  <a:cubicBezTo>
                    <a:pt x="583" y="741"/>
                    <a:pt x="311" y="38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5"/>
            <p:cNvSpPr/>
            <p:nvPr/>
          </p:nvSpPr>
          <p:spPr>
            <a:xfrm>
              <a:off x="4262411" y="5284281"/>
              <a:ext cx="35331" cy="127164"/>
            </a:xfrm>
            <a:custGeom>
              <a:avLst/>
              <a:gdLst/>
              <a:ahLst/>
              <a:cxnLst/>
              <a:rect l="l" t="t" r="r" b="b"/>
              <a:pathLst>
                <a:path w="519" h="1868" extrusionOk="0">
                  <a:moveTo>
                    <a:pt x="0" y="1"/>
                  </a:moveTo>
                  <a:lnTo>
                    <a:pt x="0" y="1"/>
                  </a:lnTo>
                  <a:cubicBezTo>
                    <a:pt x="165" y="463"/>
                    <a:pt x="253" y="950"/>
                    <a:pt x="392" y="1424"/>
                  </a:cubicBezTo>
                  <a:cubicBezTo>
                    <a:pt x="443" y="1570"/>
                    <a:pt x="481" y="1728"/>
                    <a:pt x="513" y="1867"/>
                  </a:cubicBezTo>
                  <a:cubicBezTo>
                    <a:pt x="519" y="1545"/>
                    <a:pt x="487" y="1114"/>
                    <a:pt x="456" y="969"/>
                  </a:cubicBezTo>
                  <a:cubicBezTo>
                    <a:pt x="418" y="652"/>
                    <a:pt x="361" y="368"/>
                    <a:pt x="380" y="273"/>
                  </a:cubicBezTo>
                  <a:lnTo>
                    <a:pt x="380" y="247"/>
                  </a:lnTo>
                  <a:cubicBezTo>
                    <a:pt x="291" y="222"/>
                    <a:pt x="304" y="216"/>
                    <a:pt x="203" y="159"/>
                  </a:cubicBezTo>
                  <a:cubicBezTo>
                    <a:pt x="190" y="151"/>
                    <a:pt x="187" y="148"/>
                    <a:pt x="188" y="148"/>
                  </a:cubicBezTo>
                  <a:lnTo>
                    <a:pt x="188" y="148"/>
                  </a:lnTo>
                  <a:cubicBezTo>
                    <a:pt x="190" y="148"/>
                    <a:pt x="215" y="161"/>
                    <a:pt x="228" y="165"/>
                  </a:cubicBezTo>
                  <a:cubicBezTo>
                    <a:pt x="139" y="127"/>
                    <a:pt x="63" y="6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5"/>
            <p:cNvSpPr/>
            <p:nvPr/>
          </p:nvSpPr>
          <p:spPr>
            <a:xfrm>
              <a:off x="4001754" y="5952225"/>
              <a:ext cx="178833" cy="145408"/>
            </a:xfrm>
            <a:custGeom>
              <a:avLst/>
              <a:gdLst/>
              <a:ahLst/>
              <a:cxnLst/>
              <a:rect l="l" t="t" r="r" b="b"/>
              <a:pathLst>
                <a:path w="2627" h="2136" extrusionOk="0">
                  <a:moveTo>
                    <a:pt x="565" y="0"/>
                  </a:moveTo>
                  <a:cubicBezTo>
                    <a:pt x="426" y="0"/>
                    <a:pt x="297" y="9"/>
                    <a:pt x="191" y="28"/>
                  </a:cubicBezTo>
                  <a:lnTo>
                    <a:pt x="159" y="28"/>
                  </a:lnTo>
                  <a:lnTo>
                    <a:pt x="134" y="243"/>
                  </a:lnTo>
                  <a:cubicBezTo>
                    <a:pt x="77" y="794"/>
                    <a:pt x="39" y="1350"/>
                    <a:pt x="1" y="1901"/>
                  </a:cubicBezTo>
                  <a:cubicBezTo>
                    <a:pt x="96" y="1933"/>
                    <a:pt x="197" y="1964"/>
                    <a:pt x="330" y="1990"/>
                  </a:cubicBezTo>
                  <a:cubicBezTo>
                    <a:pt x="419" y="2002"/>
                    <a:pt x="488" y="2021"/>
                    <a:pt x="564" y="2027"/>
                  </a:cubicBezTo>
                  <a:cubicBezTo>
                    <a:pt x="786" y="2059"/>
                    <a:pt x="975" y="2078"/>
                    <a:pt x="1247" y="2110"/>
                  </a:cubicBezTo>
                  <a:cubicBezTo>
                    <a:pt x="1390" y="2126"/>
                    <a:pt x="1512" y="2136"/>
                    <a:pt x="1627" y="2136"/>
                  </a:cubicBezTo>
                  <a:cubicBezTo>
                    <a:pt x="1819" y="2136"/>
                    <a:pt x="1992" y="2110"/>
                    <a:pt x="2209" y="2046"/>
                  </a:cubicBezTo>
                  <a:cubicBezTo>
                    <a:pt x="2235" y="2040"/>
                    <a:pt x="2279" y="2027"/>
                    <a:pt x="2310" y="2021"/>
                  </a:cubicBezTo>
                  <a:cubicBezTo>
                    <a:pt x="2355" y="1730"/>
                    <a:pt x="2374" y="1540"/>
                    <a:pt x="2437" y="1091"/>
                  </a:cubicBezTo>
                  <a:cubicBezTo>
                    <a:pt x="2481" y="756"/>
                    <a:pt x="2589" y="300"/>
                    <a:pt x="2627" y="28"/>
                  </a:cubicBezTo>
                  <a:lnTo>
                    <a:pt x="2602" y="28"/>
                  </a:lnTo>
                  <a:cubicBezTo>
                    <a:pt x="2589" y="41"/>
                    <a:pt x="2576" y="41"/>
                    <a:pt x="2564" y="53"/>
                  </a:cubicBezTo>
                  <a:cubicBezTo>
                    <a:pt x="2453" y="62"/>
                    <a:pt x="2335" y="66"/>
                    <a:pt x="2213" y="66"/>
                  </a:cubicBezTo>
                  <a:cubicBezTo>
                    <a:pt x="1719" y="66"/>
                    <a:pt x="1153" y="8"/>
                    <a:pt x="697" y="3"/>
                  </a:cubicBezTo>
                  <a:cubicBezTo>
                    <a:pt x="652" y="1"/>
                    <a:pt x="608" y="0"/>
                    <a:pt x="565" y="0"/>
                  </a:cubicBezTo>
                  <a:close/>
                </a:path>
              </a:pathLst>
            </a:custGeom>
            <a:solidFill>
              <a:srgbClr val="B8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5"/>
            <p:cNvSpPr/>
            <p:nvPr/>
          </p:nvSpPr>
          <p:spPr>
            <a:xfrm>
              <a:off x="3623602" y="5566448"/>
              <a:ext cx="640994" cy="361206"/>
            </a:xfrm>
            <a:custGeom>
              <a:avLst/>
              <a:gdLst/>
              <a:ahLst/>
              <a:cxnLst/>
              <a:rect l="l" t="t" r="r" b="b"/>
              <a:pathLst>
                <a:path w="9416" h="5306" extrusionOk="0">
                  <a:moveTo>
                    <a:pt x="2076" y="0"/>
                  </a:moveTo>
                  <a:cubicBezTo>
                    <a:pt x="2063" y="25"/>
                    <a:pt x="2050" y="38"/>
                    <a:pt x="2031" y="63"/>
                  </a:cubicBezTo>
                  <a:cubicBezTo>
                    <a:pt x="1981" y="139"/>
                    <a:pt x="1924" y="222"/>
                    <a:pt x="1861" y="291"/>
                  </a:cubicBezTo>
                  <a:cubicBezTo>
                    <a:pt x="1810" y="348"/>
                    <a:pt x="1772" y="392"/>
                    <a:pt x="1715" y="449"/>
                  </a:cubicBezTo>
                  <a:cubicBezTo>
                    <a:pt x="1386" y="791"/>
                    <a:pt x="1000" y="1108"/>
                    <a:pt x="538" y="1278"/>
                  </a:cubicBezTo>
                  <a:cubicBezTo>
                    <a:pt x="481" y="1652"/>
                    <a:pt x="437" y="2000"/>
                    <a:pt x="380" y="2386"/>
                  </a:cubicBezTo>
                  <a:cubicBezTo>
                    <a:pt x="247" y="3164"/>
                    <a:pt x="70" y="4157"/>
                    <a:pt x="7" y="4727"/>
                  </a:cubicBezTo>
                  <a:cubicBezTo>
                    <a:pt x="0" y="4752"/>
                    <a:pt x="0" y="4759"/>
                    <a:pt x="0" y="4777"/>
                  </a:cubicBezTo>
                  <a:cubicBezTo>
                    <a:pt x="114" y="4815"/>
                    <a:pt x="228" y="4847"/>
                    <a:pt x="431" y="4904"/>
                  </a:cubicBezTo>
                  <a:cubicBezTo>
                    <a:pt x="690" y="4967"/>
                    <a:pt x="905" y="5024"/>
                    <a:pt x="1095" y="5069"/>
                  </a:cubicBezTo>
                  <a:cubicBezTo>
                    <a:pt x="1557" y="5182"/>
                    <a:pt x="1905" y="5239"/>
                    <a:pt x="2487" y="5265"/>
                  </a:cubicBezTo>
                  <a:cubicBezTo>
                    <a:pt x="2832" y="5285"/>
                    <a:pt x="3222" y="5305"/>
                    <a:pt x="3584" y="5305"/>
                  </a:cubicBezTo>
                  <a:cubicBezTo>
                    <a:pt x="3899" y="5305"/>
                    <a:pt x="4193" y="5290"/>
                    <a:pt x="4417" y="5246"/>
                  </a:cubicBezTo>
                  <a:cubicBezTo>
                    <a:pt x="4449" y="5239"/>
                    <a:pt x="4487" y="5227"/>
                    <a:pt x="4524" y="5220"/>
                  </a:cubicBezTo>
                  <a:cubicBezTo>
                    <a:pt x="4556" y="4910"/>
                    <a:pt x="4588" y="4613"/>
                    <a:pt x="4619" y="4303"/>
                  </a:cubicBezTo>
                  <a:cubicBezTo>
                    <a:pt x="4702" y="3550"/>
                    <a:pt x="4752" y="2803"/>
                    <a:pt x="4866" y="2057"/>
                  </a:cubicBezTo>
                  <a:cubicBezTo>
                    <a:pt x="4866" y="2025"/>
                    <a:pt x="4885" y="2000"/>
                    <a:pt x="4904" y="1981"/>
                  </a:cubicBezTo>
                  <a:cubicBezTo>
                    <a:pt x="4929" y="1936"/>
                    <a:pt x="4967" y="1898"/>
                    <a:pt x="5024" y="1886"/>
                  </a:cubicBezTo>
                  <a:cubicBezTo>
                    <a:pt x="5151" y="1867"/>
                    <a:pt x="5277" y="1841"/>
                    <a:pt x="5404" y="1823"/>
                  </a:cubicBezTo>
                  <a:cubicBezTo>
                    <a:pt x="5784" y="1740"/>
                    <a:pt x="6144" y="1633"/>
                    <a:pt x="6518" y="1538"/>
                  </a:cubicBezTo>
                  <a:cubicBezTo>
                    <a:pt x="6745" y="1481"/>
                    <a:pt x="6967" y="1430"/>
                    <a:pt x="7106" y="1392"/>
                  </a:cubicBezTo>
                  <a:cubicBezTo>
                    <a:pt x="7138" y="1386"/>
                    <a:pt x="7169" y="1367"/>
                    <a:pt x="7188" y="1361"/>
                  </a:cubicBezTo>
                  <a:cubicBezTo>
                    <a:pt x="7212" y="1351"/>
                    <a:pt x="7234" y="1347"/>
                    <a:pt x="7254" y="1347"/>
                  </a:cubicBezTo>
                  <a:cubicBezTo>
                    <a:pt x="7390" y="1347"/>
                    <a:pt x="7438" y="1547"/>
                    <a:pt x="7283" y="1607"/>
                  </a:cubicBezTo>
                  <a:cubicBezTo>
                    <a:pt x="7169" y="1677"/>
                    <a:pt x="7030" y="1740"/>
                    <a:pt x="6891" y="1797"/>
                  </a:cubicBezTo>
                  <a:cubicBezTo>
                    <a:pt x="6543" y="1936"/>
                    <a:pt x="6138" y="2063"/>
                    <a:pt x="5746" y="2158"/>
                  </a:cubicBezTo>
                  <a:cubicBezTo>
                    <a:pt x="5701" y="2405"/>
                    <a:pt x="5638" y="2689"/>
                    <a:pt x="5619" y="2873"/>
                  </a:cubicBezTo>
                  <a:cubicBezTo>
                    <a:pt x="5537" y="3455"/>
                    <a:pt x="5480" y="4214"/>
                    <a:pt x="5461" y="4860"/>
                  </a:cubicBezTo>
                  <a:cubicBezTo>
                    <a:pt x="5461" y="4879"/>
                    <a:pt x="5461" y="4910"/>
                    <a:pt x="5455" y="4936"/>
                  </a:cubicBezTo>
                  <a:cubicBezTo>
                    <a:pt x="5720" y="5018"/>
                    <a:pt x="6024" y="5094"/>
                    <a:pt x="6296" y="5157"/>
                  </a:cubicBezTo>
                  <a:cubicBezTo>
                    <a:pt x="6562" y="5214"/>
                    <a:pt x="6790" y="5258"/>
                    <a:pt x="6961" y="5277"/>
                  </a:cubicBezTo>
                  <a:cubicBezTo>
                    <a:pt x="7198" y="5293"/>
                    <a:pt x="7469" y="5303"/>
                    <a:pt x="7731" y="5303"/>
                  </a:cubicBezTo>
                  <a:cubicBezTo>
                    <a:pt x="8117" y="5303"/>
                    <a:pt x="8483" y="5281"/>
                    <a:pt x="8694" y="5220"/>
                  </a:cubicBezTo>
                  <a:cubicBezTo>
                    <a:pt x="8751" y="5037"/>
                    <a:pt x="8796" y="4860"/>
                    <a:pt x="8853" y="4676"/>
                  </a:cubicBezTo>
                  <a:cubicBezTo>
                    <a:pt x="9188" y="3537"/>
                    <a:pt x="9264" y="2563"/>
                    <a:pt x="9416" y="1475"/>
                  </a:cubicBezTo>
                  <a:cubicBezTo>
                    <a:pt x="9333" y="1177"/>
                    <a:pt x="9251" y="861"/>
                    <a:pt x="9131" y="665"/>
                  </a:cubicBezTo>
                  <a:cubicBezTo>
                    <a:pt x="8998" y="399"/>
                    <a:pt x="8853" y="253"/>
                    <a:pt x="8688" y="25"/>
                  </a:cubicBezTo>
                  <a:cubicBezTo>
                    <a:pt x="7935" y="146"/>
                    <a:pt x="7176" y="196"/>
                    <a:pt x="6416" y="228"/>
                  </a:cubicBezTo>
                  <a:cubicBezTo>
                    <a:pt x="6423" y="317"/>
                    <a:pt x="6423" y="411"/>
                    <a:pt x="6423" y="500"/>
                  </a:cubicBezTo>
                  <a:cubicBezTo>
                    <a:pt x="6416" y="728"/>
                    <a:pt x="6410" y="911"/>
                    <a:pt x="6347" y="1070"/>
                  </a:cubicBezTo>
                  <a:cubicBezTo>
                    <a:pt x="6303" y="1164"/>
                    <a:pt x="6239" y="1253"/>
                    <a:pt x="6157" y="1335"/>
                  </a:cubicBezTo>
                  <a:cubicBezTo>
                    <a:pt x="6037" y="1418"/>
                    <a:pt x="5720" y="1576"/>
                    <a:pt x="5467" y="1620"/>
                  </a:cubicBezTo>
                  <a:cubicBezTo>
                    <a:pt x="5423" y="1627"/>
                    <a:pt x="5381" y="1632"/>
                    <a:pt x="5342" y="1632"/>
                  </a:cubicBezTo>
                  <a:cubicBezTo>
                    <a:pt x="5247" y="1632"/>
                    <a:pt x="5170" y="1607"/>
                    <a:pt x="5126" y="1544"/>
                  </a:cubicBezTo>
                  <a:cubicBezTo>
                    <a:pt x="5056" y="1418"/>
                    <a:pt x="5119" y="1266"/>
                    <a:pt x="5119" y="1133"/>
                  </a:cubicBezTo>
                  <a:cubicBezTo>
                    <a:pt x="5157" y="835"/>
                    <a:pt x="5183" y="538"/>
                    <a:pt x="5189" y="247"/>
                  </a:cubicBezTo>
                  <a:cubicBezTo>
                    <a:pt x="4145" y="247"/>
                    <a:pt x="3101" y="190"/>
                    <a:pt x="2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5"/>
            <p:cNvSpPr/>
            <p:nvPr/>
          </p:nvSpPr>
          <p:spPr>
            <a:xfrm>
              <a:off x="4266291" y="4335393"/>
              <a:ext cx="47448" cy="137443"/>
            </a:xfrm>
            <a:custGeom>
              <a:avLst/>
              <a:gdLst/>
              <a:ahLst/>
              <a:cxnLst/>
              <a:rect l="l" t="t" r="r" b="b"/>
              <a:pathLst>
                <a:path w="697" h="2019" extrusionOk="0">
                  <a:moveTo>
                    <a:pt x="195" y="1"/>
                  </a:moveTo>
                  <a:cubicBezTo>
                    <a:pt x="119" y="1"/>
                    <a:pt x="50" y="24"/>
                    <a:pt x="6" y="76"/>
                  </a:cubicBezTo>
                  <a:cubicBezTo>
                    <a:pt x="13" y="645"/>
                    <a:pt x="6" y="1221"/>
                    <a:pt x="0" y="1791"/>
                  </a:cubicBezTo>
                  <a:cubicBezTo>
                    <a:pt x="6" y="1810"/>
                    <a:pt x="19" y="1822"/>
                    <a:pt x="32" y="1841"/>
                  </a:cubicBezTo>
                  <a:cubicBezTo>
                    <a:pt x="44" y="1854"/>
                    <a:pt x="44" y="1860"/>
                    <a:pt x="51" y="1873"/>
                  </a:cubicBezTo>
                  <a:cubicBezTo>
                    <a:pt x="95" y="1917"/>
                    <a:pt x="139" y="1974"/>
                    <a:pt x="177" y="2018"/>
                  </a:cubicBezTo>
                  <a:cubicBezTo>
                    <a:pt x="297" y="1734"/>
                    <a:pt x="424" y="1430"/>
                    <a:pt x="544" y="1050"/>
                  </a:cubicBezTo>
                  <a:cubicBezTo>
                    <a:pt x="696" y="595"/>
                    <a:pt x="664" y="272"/>
                    <a:pt x="456" y="89"/>
                  </a:cubicBezTo>
                  <a:cubicBezTo>
                    <a:pt x="383" y="34"/>
                    <a:pt x="285" y="1"/>
                    <a:pt x="195" y="1"/>
                  </a:cubicBezTo>
                  <a:close/>
                </a:path>
              </a:pathLst>
            </a:custGeom>
            <a:solidFill>
              <a:srgbClr val="B8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5"/>
            <p:cNvSpPr/>
            <p:nvPr/>
          </p:nvSpPr>
          <p:spPr>
            <a:xfrm>
              <a:off x="3960842" y="6171220"/>
              <a:ext cx="334793" cy="143298"/>
            </a:xfrm>
            <a:custGeom>
              <a:avLst/>
              <a:gdLst/>
              <a:ahLst/>
              <a:cxnLst/>
              <a:rect l="l" t="t" r="r" b="b"/>
              <a:pathLst>
                <a:path w="4918" h="2105" extrusionOk="0">
                  <a:moveTo>
                    <a:pt x="2937" y="0"/>
                  </a:moveTo>
                  <a:cubicBezTo>
                    <a:pt x="2696" y="38"/>
                    <a:pt x="2304" y="228"/>
                    <a:pt x="1931" y="348"/>
                  </a:cubicBezTo>
                  <a:cubicBezTo>
                    <a:pt x="1766" y="405"/>
                    <a:pt x="1709" y="443"/>
                    <a:pt x="1488" y="475"/>
                  </a:cubicBezTo>
                  <a:cubicBezTo>
                    <a:pt x="1471" y="475"/>
                    <a:pt x="1455" y="475"/>
                    <a:pt x="1440" y="475"/>
                  </a:cubicBezTo>
                  <a:cubicBezTo>
                    <a:pt x="1289" y="475"/>
                    <a:pt x="1243" y="448"/>
                    <a:pt x="1140" y="437"/>
                  </a:cubicBezTo>
                  <a:cubicBezTo>
                    <a:pt x="1083" y="418"/>
                    <a:pt x="1045" y="411"/>
                    <a:pt x="1001" y="392"/>
                  </a:cubicBezTo>
                  <a:cubicBezTo>
                    <a:pt x="836" y="348"/>
                    <a:pt x="747" y="310"/>
                    <a:pt x="494" y="253"/>
                  </a:cubicBezTo>
                  <a:lnTo>
                    <a:pt x="488" y="253"/>
                  </a:lnTo>
                  <a:cubicBezTo>
                    <a:pt x="446" y="251"/>
                    <a:pt x="407" y="249"/>
                    <a:pt x="372" y="249"/>
                  </a:cubicBezTo>
                  <a:cubicBezTo>
                    <a:pt x="323" y="249"/>
                    <a:pt x="281" y="252"/>
                    <a:pt x="248" y="260"/>
                  </a:cubicBezTo>
                  <a:lnTo>
                    <a:pt x="210" y="291"/>
                  </a:lnTo>
                  <a:lnTo>
                    <a:pt x="197" y="310"/>
                  </a:lnTo>
                  <a:cubicBezTo>
                    <a:pt x="127" y="418"/>
                    <a:pt x="115" y="500"/>
                    <a:pt x="108" y="532"/>
                  </a:cubicBezTo>
                  <a:cubicBezTo>
                    <a:pt x="96" y="608"/>
                    <a:pt x="172" y="753"/>
                    <a:pt x="191" y="956"/>
                  </a:cubicBezTo>
                  <a:cubicBezTo>
                    <a:pt x="191" y="1076"/>
                    <a:pt x="159" y="1202"/>
                    <a:pt x="102" y="1304"/>
                  </a:cubicBezTo>
                  <a:cubicBezTo>
                    <a:pt x="102" y="1310"/>
                    <a:pt x="96" y="1323"/>
                    <a:pt x="89" y="1342"/>
                  </a:cubicBezTo>
                  <a:cubicBezTo>
                    <a:pt x="39" y="1436"/>
                    <a:pt x="26" y="1462"/>
                    <a:pt x="1" y="1525"/>
                  </a:cubicBezTo>
                  <a:cubicBezTo>
                    <a:pt x="26" y="1557"/>
                    <a:pt x="39" y="1582"/>
                    <a:pt x="58" y="1588"/>
                  </a:cubicBezTo>
                  <a:cubicBezTo>
                    <a:pt x="191" y="1683"/>
                    <a:pt x="444" y="1721"/>
                    <a:pt x="671" y="1765"/>
                  </a:cubicBezTo>
                  <a:cubicBezTo>
                    <a:pt x="773" y="1784"/>
                    <a:pt x="918" y="1784"/>
                    <a:pt x="1083" y="1797"/>
                  </a:cubicBezTo>
                  <a:cubicBezTo>
                    <a:pt x="1242" y="1797"/>
                    <a:pt x="1417" y="1791"/>
                    <a:pt x="1585" y="1791"/>
                  </a:cubicBezTo>
                  <a:cubicBezTo>
                    <a:pt x="1725" y="1791"/>
                    <a:pt x="1860" y="1795"/>
                    <a:pt x="1975" y="1810"/>
                  </a:cubicBezTo>
                  <a:cubicBezTo>
                    <a:pt x="2405" y="1898"/>
                    <a:pt x="2937" y="2057"/>
                    <a:pt x="3266" y="2082"/>
                  </a:cubicBezTo>
                  <a:cubicBezTo>
                    <a:pt x="3447" y="2095"/>
                    <a:pt x="3610" y="2104"/>
                    <a:pt x="3762" y="2104"/>
                  </a:cubicBezTo>
                  <a:cubicBezTo>
                    <a:pt x="4102" y="2104"/>
                    <a:pt x="4380" y="2059"/>
                    <a:pt x="4652" y="1924"/>
                  </a:cubicBezTo>
                  <a:cubicBezTo>
                    <a:pt x="4664" y="1911"/>
                    <a:pt x="4746" y="1860"/>
                    <a:pt x="4772" y="1841"/>
                  </a:cubicBezTo>
                  <a:cubicBezTo>
                    <a:pt x="4784" y="1829"/>
                    <a:pt x="4791" y="1829"/>
                    <a:pt x="4784" y="1829"/>
                  </a:cubicBezTo>
                  <a:cubicBezTo>
                    <a:pt x="4810" y="1810"/>
                    <a:pt x="4835" y="1803"/>
                    <a:pt x="4854" y="1803"/>
                  </a:cubicBezTo>
                  <a:cubicBezTo>
                    <a:pt x="4854" y="1797"/>
                    <a:pt x="4854" y="1797"/>
                    <a:pt x="4867" y="1784"/>
                  </a:cubicBezTo>
                  <a:cubicBezTo>
                    <a:pt x="4917" y="1500"/>
                    <a:pt x="4873" y="1120"/>
                    <a:pt x="4620" y="892"/>
                  </a:cubicBezTo>
                  <a:cubicBezTo>
                    <a:pt x="4411" y="690"/>
                    <a:pt x="4304" y="658"/>
                    <a:pt x="3981" y="551"/>
                  </a:cubicBezTo>
                  <a:cubicBezTo>
                    <a:pt x="3683" y="481"/>
                    <a:pt x="3740" y="506"/>
                    <a:pt x="3487" y="487"/>
                  </a:cubicBezTo>
                  <a:lnTo>
                    <a:pt x="3424" y="487"/>
                  </a:lnTo>
                  <a:cubicBezTo>
                    <a:pt x="3335" y="506"/>
                    <a:pt x="3146" y="544"/>
                    <a:pt x="2987" y="576"/>
                  </a:cubicBezTo>
                  <a:cubicBezTo>
                    <a:pt x="2956" y="582"/>
                    <a:pt x="2861" y="601"/>
                    <a:pt x="2817" y="614"/>
                  </a:cubicBezTo>
                  <a:cubicBezTo>
                    <a:pt x="2810" y="614"/>
                    <a:pt x="2798" y="614"/>
                    <a:pt x="2798" y="627"/>
                  </a:cubicBezTo>
                  <a:lnTo>
                    <a:pt x="2791" y="627"/>
                  </a:lnTo>
                  <a:cubicBezTo>
                    <a:pt x="2652" y="645"/>
                    <a:pt x="2532" y="671"/>
                    <a:pt x="2405" y="721"/>
                  </a:cubicBezTo>
                  <a:cubicBezTo>
                    <a:pt x="2279" y="766"/>
                    <a:pt x="2152" y="829"/>
                    <a:pt x="1994" y="949"/>
                  </a:cubicBezTo>
                  <a:cubicBezTo>
                    <a:pt x="1977" y="961"/>
                    <a:pt x="1958" y="966"/>
                    <a:pt x="1941" y="966"/>
                  </a:cubicBezTo>
                  <a:cubicBezTo>
                    <a:pt x="1860" y="966"/>
                    <a:pt x="1786" y="864"/>
                    <a:pt x="1848" y="791"/>
                  </a:cubicBezTo>
                  <a:cubicBezTo>
                    <a:pt x="2102" y="601"/>
                    <a:pt x="2209" y="487"/>
                    <a:pt x="2532" y="329"/>
                  </a:cubicBezTo>
                  <a:cubicBezTo>
                    <a:pt x="2715" y="253"/>
                    <a:pt x="2943" y="184"/>
                    <a:pt x="3203" y="165"/>
                  </a:cubicBezTo>
                  <a:cubicBezTo>
                    <a:pt x="3203" y="152"/>
                    <a:pt x="3196" y="133"/>
                    <a:pt x="3196" y="127"/>
                  </a:cubicBezTo>
                  <a:lnTo>
                    <a:pt x="3196" y="120"/>
                  </a:lnTo>
                  <a:cubicBezTo>
                    <a:pt x="3190" y="101"/>
                    <a:pt x="3171" y="89"/>
                    <a:pt x="3165" y="70"/>
                  </a:cubicBezTo>
                  <a:lnTo>
                    <a:pt x="3158" y="63"/>
                  </a:lnTo>
                  <a:lnTo>
                    <a:pt x="3139" y="44"/>
                  </a:lnTo>
                  <a:cubicBezTo>
                    <a:pt x="3133" y="38"/>
                    <a:pt x="3127" y="38"/>
                    <a:pt x="3127" y="38"/>
                  </a:cubicBezTo>
                  <a:cubicBezTo>
                    <a:pt x="3051" y="13"/>
                    <a:pt x="3044" y="0"/>
                    <a:pt x="29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5"/>
            <p:cNvSpPr/>
            <p:nvPr/>
          </p:nvSpPr>
          <p:spPr>
            <a:xfrm>
              <a:off x="3987118" y="5581901"/>
              <a:ext cx="58204" cy="81486"/>
            </a:xfrm>
            <a:custGeom>
              <a:avLst/>
              <a:gdLst/>
              <a:ahLst/>
              <a:cxnLst/>
              <a:rect l="l" t="t" r="r" b="b"/>
              <a:pathLst>
                <a:path w="855" h="1197" extrusionOk="0">
                  <a:moveTo>
                    <a:pt x="842" y="1"/>
                  </a:moveTo>
                  <a:cubicBezTo>
                    <a:pt x="684" y="14"/>
                    <a:pt x="526" y="14"/>
                    <a:pt x="374" y="20"/>
                  </a:cubicBezTo>
                  <a:lnTo>
                    <a:pt x="102" y="20"/>
                  </a:lnTo>
                  <a:cubicBezTo>
                    <a:pt x="96" y="438"/>
                    <a:pt x="20" y="1039"/>
                    <a:pt x="1" y="1197"/>
                  </a:cubicBezTo>
                  <a:cubicBezTo>
                    <a:pt x="89" y="1197"/>
                    <a:pt x="361" y="1127"/>
                    <a:pt x="469" y="1070"/>
                  </a:cubicBezTo>
                  <a:cubicBezTo>
                    <a:pt x="564" y="1039"/>
                    <a:pt x="703" y="950"/>
                    <a:pt x="735" y="887"/>
                  </a:cubicBezTo>
                  <a:cubicBezTo>
                    <a:pt x="811" y="786"/>
                    <a:pt x="811" y="697"/>
                    <a:pt x="823" y="615"/>
                  </a:cubicBezTo>
                  <a:cubicBezTo>
                    <a:pt x="842" y="539"/>
                    <a:pt x="855" y="248"/>
                    <a:pt x="842" y="64"/>
                  </a:cubicBezTo>
                  <a:lnTo>
                    <a:pt x="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5"/>
            <p:cNvSpPr/>
            <p:nvPr/>
          </p:nvSpPr>
          <p:spPr>
            <a:xfrm>
              <a:off x="3583982" y="4638187"/>
              <a:ext cx="2178" cy="477"/>
            </a:xfrm>
            <a:custGeom>
              <a:avLst/>
              <a:gdLst/>
              <a:ahLst/>
              <a:cxnLst/>
              <a:rect l="l" t="t" r="r" b="b"/>
              <a:pathLst>
                <a:path w="32" h="7" extrusionOk="0">
                  <a:moveTo>
                    <a:pt x="6" y="0"/>
                  </a:moveTo>
                  <a:cubicBezTo>
                    <a:pt x="0" y="0"/>
                    <a:pt x="0" y="0"/>
                    <a:pt x="0" y="7"/>
                  </a:cubicBezTo>
                  <a:cubicBezTo>
                    <a:pt x="6" y="0"/>
                    <a:pt x="25" y="0"/>
                    <a:pt x="32"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5"/>
            <p:cNvSpPr/>
            <p:nvPr/>
          </p:nvSpPr>
          <p:spPr>
            <a:xfrm>
              <a:off x="3993586" y="4879919"/>
              <a:ext cx="1430" cy="2110"/>
            </a:xfrm>
            <a:custGeom>
              <a:avLst/>
              <a:gdLst/>
              <a:ahLst/>
              <a:cxnLst/>
              <a:rect l="l" t="t" r="r" b="b"/>
              <a:pathLst>
                <a:path w="21" h="31" extrusionOk="0">
                  <a:moveTo>
                    <a:pt x="21" y="0"/>
                  </a:moveTo>
                  <a:cubicBezTo>
                    <a:pt x="20" y="0"/>
                    <a:pt x="16" y="7"/>
                    <a:pt x="7" y="18"/>
                  </a:cubicBezTo>
                  <a:cubicBezTo>
                    <a:pt x="7" y="19"/>
                    <a:pt x="7" y="20"/>
                    <a:pt x="7" y="21"/>
                  </a:cubicBezTo>
                  <a:lnTo>
                    <a:pt x="7" y="21"/>
                  </a:lnTo>
                  <a:cubicBezTo>
                    <a:pt x="16" y="7"/>
                    <a:pt x="21" y="0"/>
                    <a:pt x="21" y="0"/>
                  </a:cubicBezTo>
                  <a:close/>
                  <a:moveTo>
                    <a:pt x="7" y="21"/>
                  </a:moveTo>
                  <a:cubicBezTo>
                    <a:pt x="5" y="24"/>
                    <a:pt x="3" y="27"/>
                    <a:pt x="1" y="31"/>
                  </a:cubicBezTo>
                  <a:cubicBezTo>
                    <a:pt x="6" y="26"/>
                    <a:pt x="7" y="25"/>
                    <a:pt x="7" y="2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5"/>
            <p:cNvSpPr/>
            <p:nvPr/>
          </p:nvSpPr>
          <p:spPr>
            <a:xfrm>
              <a:off x="4268402" y="3930896"/>
              <a:ext cx="477" cy="477"/>
            </a:xfrm>
            <a:custGeom>
              <a:avLst/>
              <a:gdLst/>
              <a:ahLst/>
              <a:cxnLst/>
              <a:rect l="l" t="t" r="r" b="b"/>
              <a:pathLst>
                <a:path w="7" h="7" extrusionOk="0">
                  <a:moveTo>
                    <a:pt x="1" y="0"/>
                  </a:moveTo>
                  <a:lnTo>
                    <a:pt x="7" y="7"/>
                  </a:lnTo>
                  <a:cubicBezTo>
                    <a:pt x="7" y="7"/>
                    <a:pt x="7" y="0"/>
                    <a:pt x="1" y="0"/>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5"/>
            <p:cNvSpPr/>
            <p:nvPr/>
          </p:nvSpPr>
          <p:spPr>
            <a:xfrm>
              <a:off x="3586093" y="4637847"/>
              <a:ext cx="613" cy="408"/>
            </a:xfrm>
            <a:custGeom>
              <a:avLst/>
              <a:gdLst/>
              <a:ahLst/>
              <a:cxnLst/>
              <a:rect l="l" t="t" r="r" b="b"/>
              <a:pathLst>
                <a:path w="9" h="6" extrusionOk="0">
                  <a:moveTo>
                    <a:pt x="8" y="1"/>
                  </a:moveTo>
                  <a:lnTo>
                    <a:pt x="8" y="1"/>
                  </a:lnTo>
                  <a:cubicBezTo>
                    <a:pt x="7" y="1"/>
                    <a:pt x="4" y="2"/>
                    <a:pt x="1" y="5"/>
                  </a:cubicBezTo>
                  <a:cubicBezTo>
                    <a:pt x="7" y="2"/>
                    <a:pt x="9" y="1"/>
                    <a:pt x="8"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5"/>
            <p:cNvSpPr/>
            <p:nvPr/>
          </p:nvSpPr>
          <p:spPr>
            <a:xfrm>
              <a:off x="3438371" y="4489173"/>
              <a:ext cx="121310" cy="125735"/>
            </a:xfrm>
            <a:custGeom>
              <a:avLst/>
              <a:gdLst/>
              <a:ahLst/>
              <a:cxnLst/>
              <a:rect l="l" t="t" r="r" b="b"/>
              <a:pathLst>
                <a:path w="1782" h="1847" extrusionOk="0">
                  <a:moveTo>
                    <a:pt x="152" y="0"/>
                  </a:moveTo>
                  <a:cubicBezTo>
                    <a:pt x="116" y="0"/>
                    <a:pt x="83" y="13"/>
                    <a:pt x="57" y="51"/>
                  </a:cubicBezTo>
                  <a:cubicBezTo>
                    <a:pt x="0" y="114"/>
                    <a:pt x="45" y="228"/>
                    <a:pt x="121" y="253"/>
                  </a:cubicBezTo>
                  <a:cubicBezTo>
                    <a:pt x="317" y="285"/>
                    <a:pt x="785" y="633"/>
                    <a:pt x="899" y="709"/>
                  </a:cubicBezTo>
                  <a:cubicBezTo>
                    <a:pt x="937" y="886"/>
                    <a:pt x="937" y="905"/>
                    <a:pt x="962" y="1044"/>
                  </a:cubicBezTo>
                  <a:cubicBezTo>
                    <a:pt x="994" y="1183"/>
                    <a:pt x="1019" y="1329"/>
                    <a:pt x="1101" y="1455"/>
                  </a:cubicBezTo>
                  <a:cubicBezTo>
                    <a:pt x="1228" y="1632"/>
                    <a:pt x="1386" y="1753"/>
                    <a:pt x="1487" y="1829"/>
                  </a:cubicBezTo>
                  <a:cubicBezTo>
                    <a:pt x="1519" y="1841"/>
                    <a:pt x="1547" y="1847"/>
                    <a:pt x="1573" y="1847"/>
                  </a:cubicBezTo>
                  <a:cubicBezTo>
                    <a:pt x="1749" y="1847"/>
                    <a:pt x="1781" y="1577"/>
                    <a:pt x="1538" y="1544"/>
                  </a:cubicBezTo>
                  <a:cubicBezTo>
                    <a:pt x="1266" y="1405"/>
                    <a:pt x="1171" y="1145"/>
                    <a:pt x="1266" y="696"/>
                  </a:cubicBezTo>
                  <a:cubicBezTo>
                    <a:pt x="1298" y="449"/>
                    <a:pt x="1057" y="335"/>
                    <a:pt x="874" y="253"/>
                  </a:cubicBezTo>
                  <a:cubicBezTo>
                    <a:pt x="722" y="171"/>
                    <a:pt x="570" y="114"/>
                    <a:pt x="317" y="44"/>
                  </a:cubicBezTo>
                  <a:cubicBezTo>
                    <a:pt x="267" y="29"/>
                    <a:pt x="206"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5"/>
            <p:cNvSpPr/>
            <p:nvPr/>
          </p:nvSpPr>
          <p:spPr>
            <a:xfrm>
              <a:off x="4150837" y="6212541"/>
              <a:ext cx="2178" cy="477"/>
            </a:xfrm>
            <a:custGeom>
              <a:avLst/>
              <a:gdLst/>
              <a:ahLst/>
              <a:cxnLst/>
              <a:rect l="l" t="t" r="r" b="b"/>
              <a:pathLst>
                <a:path w="32" h="7" extrusionOk="0">
                  <a:moveTo>
                    <a:pt x="32" y="1"/>
                  </a:moveTo>
                  <a:cubicBezTo>
                    <a:pt x="7" y="7"/>
                    <a:pt x="0" y="7"/>
                    <a:pt x="0" y="7"/>
                  </a:cubicBezTo>
                  <a:cubicBezTo>
                    <a:pt x="7" y="7"/>
                    <a:pt x="19" y="7"/>
                    <a:pt x="32"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5"/>
            <p:cNvSpPr/>
            <p:nvPr/>
          </p:nvSpPr>
          <p:spPr>
            <a:xfrm>
              <a:off x="3315225" y="3694406"/>
              <a:ext cx="1113911" cy="2690460"/>
            </a:xfrm>
            <a:custGeom>
              <a:avLst/>
              <a:gdLst/>
              <a:ahLst/>
              <a:cxnLst/>
              <a:rect l="l" t="t" r="r" b="b"/>
              <a:pathLst>
                <a:path w="16363" h="39522" extrusionOk="0">
                  <a:moveTo>
                    <a:pt x="8471" y="403"/>
                  </a:moveTo>
                  <a:cubicBezTo>
                    <a:pt x="8507" y="403"/>
                    <a:pt x="8543" y="404"/>
                    <a:pt x="8580" y="406"/>
                  </a:cubicBezTo>
                  <a:cubicBezTo>
                    <a:pt x="8588" y="405"/>
                    <a:pt x="8596" y="405"/>
                    <a:pt x="8604" y="405"/>
                  </a:cubicBezTo>
                  <a:cubicBezTo>
                    <a:pt x="8869" y="405"/>
                    <a:pt x="9049" y="603"/>
                    <a:pt x="9080" y="646"/>
                  </a:cubicBezTo>
                  <a:cubicBezTo>
                    <a:pt x="9086" y="659"/>
                    <a:pt x="9086" y="659"/>
                    <a:pt x="9086" y="665"/>
                  </a:cubicBezTo>
                  <a:cubicBezTo>
                    <a:pt x="9086" y="671"/>
                    <a:pt x="9099" y="690"/>
                    <a:pt x="9099" y="697"/>
                  </a:cubicBezTo>
                  <a:lnTo>
                    <a:pt x="9099" y="728"/>
                  </a:lnTo>
                  <a:lnTo>
                    <a:pt x="9099" y="741"/>
                  </a:lnTo>
                  <a:lnTo>
                    <a:pt x="9099" y="754"/>
                  </a:lnTo>
                  <a:cubicBezTo>
                    <a:pt x="9099" y="760"/>
                    <a:pt x="9099" y="766"/>
                    <a:pt x="9086" y="773"/>
                  </a:cubicBezTo>
                  <a:cubicBezTo>
                    <a:pt x="9073" y="785"/>
                    <a:pt x="9048" y="792"/>
                    <a:pt x="9036" y="798"/>
                  </a:cubicBezTo>
                  <a:cubicBezTo>
                    <a:pt x="8899" y="900"/>
                    <a:pt x="8988" y="1116"/>
                    <a:pt x="9132" y="1116"/>
                  </a:cubicBezTo>
                  <a:cubicBezTo>
                    <a:pt x="9148" y="1116"/>
                    <a:pt x="9164" y="1114"/>
                    <a:pt x="9181" y="1108"/>
                  </a:cubicBezTo>
                  <a:cubicBezTo>
                    <a:pt x="9656" y="962"/>
                    <a:pt x="9795" y="981"/>
                    <a:pt x="10377" y="975"/>
                  </a:cubicBezTo>
                  <a:cubicBezTo>
                    <a:pt x="10407" y="974"/>
                    <a:pt x="10437" y="974"/>
                    <a:pt x="10467" y="974"/>
                  </a:cubicBezTo>
                  <a:cubicBezTo>
                    <a:pt x="11142" y="974"/>
                    <a:pt x="11642" y="1111"/>
                    <a:pt x="12345" y="1323"/>
                  </a:cubicBezTo>
                  <a:cubicBezTo>
                    <a:pt x="12927" y="1494"/>
                    <a:pt x="13421" y="1639"/>
                    <a:pt x="13762" y="2000"/>
                  </a:cubicBezTo>
                  <a:cubicBezTo>
                    <a:pt x="13882" y="2133"/>
                    <a:pt x="13832" y="2133"/>
                    <a:pt x="13977" y="2405"/>
                  </a:cubicBezTo>
                  <a:cubicBezTo>
                    <a:pt x="13963" y="2386"/>
                    <a:pt x="13935" y="2329"/>
                    <a:pt x="13932" y="2329"/>
                  </a:cubicBezTo>
                  <a:lnTo>
                    <a:pt x="13932" y="2329"/>
                  </a:lnTo>
                  <a:cubicBezTo>
                    <a:pt x="13931" y="2329"/>
                    <a:pt x="13933" y="2336"/>
                    <a:pt x="13939" y="2354"/>
                  </a:cubicBezTo>
                  <a:cubicBezTo>
                    <a:pt x="13939" y="2405"/>
                    <a:pt x="13946" y="2386"/>
                    <a:pt x="13927" y="2500"/>
                  </a:cubicBezTo>
                  <a:lnTo>
                    <a:pt x="13908" y="2570"/>
                  </a:lnTo>
                  <a:lnTo>
                    <a:pt x="13908" y="2576"/>
                  </a:lnTo>
                  <a:lnTo>
                    <a:pt x="13895" y="2589"/>
                  </a:lnTo>
                  <a:cubicBezTo>
                    <a:pt x="13895" y="2595"/>
                    <a:pt x="13889" y="2595"/>
                    <a:pt x="13889" y="2601"/>
                  </a:cubicBezTo>
                  <a:cubicBezTo>
                    <a:pt x="13781" y="2728"/>
                    <a:pt x="13769" y="2664"/>
                    <a:pt x="13686" y="2816"/>
                  </a:cubicBezTo>
                  <a:cubicBezTo>
                    <a:pt x="13623" y="2937"/>
                    <a:pt x="13686" y="3069"/>
                    <a:pt x="13762" y="3171"/>
                  </a:cubicBezTo>
                  <a:cubicBezTo>
                    <a:pt x="13762" y="3169"/>
                    <a:pt x="13762" y="3168"/>
                    <a:pt x="13762" y="3168"/>
                  </a:cubicBezTo>
                  <a:cubicBezTo>
                    <a:pt x="13763" y="3168"/>
                    <a:pt x="13767" y="3177"/>
                    <a:pt x="13781" y="3196"/>
                  </a:cubicBezTo>
                  <a:cubicBezTo>
                    <a:pt x="13832" y="3266"/>
                    <a:pt x="13889" y="3335"/>
                    <a:pt x="13946" y="3398"/>
                  </a:cubicBezTo>
                  <a:cubicBezTo>
                    <a:pt x="13957" y="3421"/>
                    <a:pt x="13973" y="3438"/>
                    <a:pt x="13994" y="3455"/>
                  </a:cubicBezTo>
                  <a:lnTo>
                    <a:pt x="13994" y="3455"/>
                  </a:lnTo>
                  <a:cubicBezTo>
                    <a:pt x="13993" y="3455"/>
                    <a:pt x="13997" y="3462"/>
                    <a:pt x="14009" y="3474"/>
                  </a:cubicBezTo>
                  <a:lnTo>
                    <a:pt x="14009" y="3474"/>
                  </a:lnTo>
                  <a:lnTo>
                    <a:pt x="14009" y="3474"/>
                  </a:lnTo>
                  <a:cubicBezTo>
                    <a:pt x="14009" y="3481"/>
                    <a:pt x="14015" y="3481"/>
                    <a:pt x="14015" y="3487"/>
                  </a:cubicBezTo>
                  <a:cubicBezTo>
                    <a:pt x="14642" y="4310"/>
                    <a:pt x="14642" y="5246"/>
                    <a:pt x="14578" y="6353"/>
                  </a:cubicBezTo>
                  <a:cubicBezTo>
                    <a:pt x="14528" y="6986"/>
                    <a:pt x="14509" y="7372"/>
                    <a:pt x="14287" y="7980"/>
                  </a:cubicBezTo>
                  <a:cubicBezTo>
                    <a:pt x="14192" y="8233"/>
                    <a:pt x="14072" y="8619"/>
                    <a:pt x="14015" y="8758"/>
                  </a:cubicBezTo>
                  <a:cubicBezTo>
                    <a:pt x="14009" y="8790"/>
                    <a:pt x="13984" y="8834"/>
                    <a:pt x="13958" y="8891"/>
                  </a:cubicBezTo>
                  <a:cubicBezTo>
                    <a:pt x="13908" y="7657"/>
                    <a:pt x="13737" y="6461"/>
                    <a:pt x="13256" y="5417"/>
                  </a:cubicBezTo>
                  <a:cubicBezTo>
                    <a:pt x="13180" y="5252"/>
                    <a:pt x="13072" y="5094"/>
                    <a:pt x="12978" y="4942"/>
                  </a:cubicBezTo>
                  <a:cubicBezTo>
                    <a:pt x="12965" y="4930"/>
                    <a:pt x="12959" y="4904"/>
                    <a:pt x="12940" y="4885"/>
                  </a:cubicBezTo>
                  <a:cubicBezTo>
                    <a:pt x="12997" y="4689"/>
                    <a:pt x="13003" y="4525"/>
                    <a:pt x="12971" y="4424"/>
                  </a:cubicBezTo>
                  <a:cubicBezTo>
                    <a:pt x="12944" y="4352"/>
                    <a:pt x="12868" y="4314"/>
                    <a:pt x="12798" y="4314"/>
                  </a:cubicBezTo>
                  <a:cubicBezTo>
                    <a:pt x="12788" y="4314"/>
                    <a:pt x="12778" y="4314"/>
                    <a:pt x="12769" y="4316"/>
                  </a:cubicBezTo>
                  <a:cubicBezTo>
                    <a:pt x="12718" y="4335"/>
                    <a:pt x="12680" y="4367"/>
                    <a:pt x="12655" y="4411"/>
                  </a:cubicBezTo>
                  <a:lnTo>
                    <a:pt x="12649" y="4430"/>
                  </a:lnTo>
                  <a:cubicBezTo>
                    <a:pt x="12649" y="4436"/>
                    <a:pt x="12649" y="4436"/>
                    <a:pt x="12642" y="4443"/>
                  </a:cubicBezTo>
                  <a:cubicBezTo>
                    <a:pt x="12642" y="4455"/>
                    <a:pt x="12630" y="4462"/>
                    <a:pt x="12623" y="4474"/>
                  </a:cubicBezTo>
                  <a:lnTo>
                    <a:pt x="12623" y="4487"/>
                  </a:lnTo>
                  <a:cubicBezTo>
                    <a:pt x="12623" y="4474"/>
                    <a:pt x="12630" y="4468"/>
                    <a:pt x="12630" y="4468"/>
                  </a:cubicBezTo>
                  <a:lnTo>
                    <a:pt x="12630" y="4468"/>
                  </a:lnTo>
                  <a:cubicBezTo>
                    <a:pt x="12585" y="4613"/>
                    <a:pt x="12566" y="4759"/>
                    <a:pt x="12522" y="4904"/>
                  </a:cubicBezTo>
                  <a:cubicBezTo>
                    <a:pt x="12465" y="5126"/>
                    <a:pt x="12370" y="5404"/>
                    <a:pt x="12326" y="5537"/>
                  </a:cubicBezTo>
                  <a:cubicBezTo>
                    <a:pt x="12269" y="5695"/>
                    <a:pt x="12218" y="5784"/>
                    <a:pt x="12117" y="5892"/>
                  </a:cubicBezTo>
                  <a:cubicBezTo>
                    <a:pt x="11921" y="6119"/>
                    <a:pt x="11731" y="6246"/>
                    <a:pt x="11611" y="6297"/>
                  </a:cubicBezTo>
                  <a:lnTo>
                    <a:pt x="11611" y="6259"/>
                  </a:lnTo>
                  <a:cubicBezTo>
                    <a:pt x="11636" y="5835"/>
                    <a:pt x="11649" y="5575"/>
                    <a:pt x="11535" y="5284"/>
                  </a:cubicBezTo>
                  <a:cubicBezTo>
                    <a:pt x="11516" y="5250"/>
                    <a:pt x="11486" y="5236"/>
                    <a:pt x="11453" y="5236"/>
                  </a:cubicBezTo>
                  <a:cubicBezTo>
                    <a:pt x="11432" y="5236"/>
                    <a:pt x="11410" y="5242"/>
                    <a:pt x="11389" y="5252"/>
                  </a:cubicBezTo>
                  <a:cubicBezTo>
                    <a:pt x="11381" y="5251"/>
                    <a:pt x="11373" y="5251"/>
                    <a:pt x="11365" y="5251"/>
                  </a:cubicBezTo>
                  <a:cubicBezTo>
                    <a:pt x="11249" y="5251"/>
                    <a:pt x="11198" y="5379"/>
                    <a:pt x="11174" y="5468"/>
                  </a:cubicBezTo>
                  <a:cubicBezTo>
                    <a:pt x="11168" y="5499"/>
                    <a:pt x="11130" y="5607"/>
                    <a:pt x="11111" y="5645"/>
                  </a:cubicBezTo>
                  <a:cubicBezTo>
                    <a:pt x="11029" y="5847"/>
                    <a:pt x="10902" y="6037"/>
                    <a:pt x="10776" y="6214"/>
                  </a:cubicBezTo>
                  <a:cubicBezTo>
                    <a:pt x="10668" y="6372"/>
                    <a:pt x="10320" y="6733"/>
                    <a:pt x="10099" y="6771"/>
                  </a:cubicBezTo>
                  <a:cubicBezTo>
                    <a:pt x="10067" y="6777"/>
                    <a:pt x="10048" y="6784"/>
                    <a:pt x="10023" y="6784"/>
                  </a:cubicBezTo>
                  <a:cubicBezTo>
                    <a:pt x="10080" y="6657"/>
                    <a:pt x="10118" y="6531"/>
                    <a:pt x="10181" y="6360"/>
                  </a:cubicBezTo>
                  <a:cubicBezTo>
                    <a:pt x="10206" y="6240"/>
                    <a:pt x="10339" y="6043"/>
                    <a:pt x="10219" y="5948"/>
                  </a:cubicBezTo>
                  <a:cubicBezTo>
                    <a:pt x="10195" y="5930"/>
                    <a:pt x="10169" y="5922"/>
                    <a:pt x="10144" y="5922"/>
                  </a:cubicBezTo>
                  <a:cubicBezTo>
                    <a:pt x="10076" y="5922"/>
                    <a:pt x="10013" y="5982"/>
                    <a:pt x="10004" y="6056"/>
                  </a:cubicBezTo>
                  <a:cubicBezTo>
                    <a:pt x="9972" y="6183"/>
                    <a:pt x="9934" y="6309"/>
                    <a:pt x="9896" y="6429"/>
                  </a:cubicBezTo>
                  <a:cubicBezTo>
                    <a:pt x="9858" y="6550"/>
                    <a:pt x="9738" y="6771"/>
                    <a:pt x="9656" y="6847"/>
                  </a:cubicBezTo>
                  <a:cubicBezTo>
                    <a:pt x="9592" y="6923"/>
                    <a:pt x="9529" y="6955"/>
                    <a:pt x="9516" y="6961"/>
                  </a:cubicBezTo>
                  <a:cubicBezTo>
                    <a:pt x="9497" y="6961"/>
                    <a:pt x="9478" y="6967"/>
                    <a:pt x="9459" y="6974"/>
                  </a:cubicBezTo>
                  <a:lnTo>
                    <a:pt x="9447" y="6974"/>
                  </a:lnTo>
                  <a:cubicBezTo>
                    <a:pt x="9415" y="6961"/>
                    <a:pt x="9384" y="6936"/>
                    <a:pt x="9352" y="6910"/>
                  </a:cubicBezTo>
                  <a:cubicBezTo>
                    <a:pt x="9295" y="6872"/>
                    <a:pt x="9080" y="6708"/>
                    <a:pt x="8928" y="6550"/>
                  </a:cubicBezTo>
                  <a:cubicBezTo>
                    <a:pt x="8801" y="6398"/>
                    <a:pt x="8827" y="6423"/>
                    <a:pt x="8732" y="6309"/>
                  </a:cubicBezTo>
                  <a:lnTo>
                    <a:pt x="8732" y="6309"/>
                  </a:lnTo>
                  <a:cubicBezTo>
                    <a:pt x="8748" y="6330"/>
                    <a:pt x="8754" y="6338"/>
                    <a:pt x="8753" y="6338"/>
                  </a:cubicBezTo>
                  <a:cubicBezTo>
                    <a:pt x="8751" y="6338"/>
                    <a:pt x="8692" y="6268"/>
                    <a:pt x="8669" y="6240"/>
                  </a:cubicBezTo>
                  <a:cubicBezTo>
                    <a:pt x="8656" y="6214"/>
                    <a:pt x="8624" y="6183"/>
                    <a:pt x="8605" y="6164"/>
                  </a:cubicBezTo>
                  <a:cubicBezTo>
                    <a:pt x="8599" y="6151"/>
                    <a:pt x="8599" y="6145"/>
                    <a:pt x="8593" y="6138"/>
                  </a:cubicBezTo>
                  <a:cubicBezTo>
                    <a:pt x="8548" y="6081"/>
                    <a:pt x="8529" y="5993"/>
                    <a:pt x="8453" y="5980"/>
                  </a:cubicBezTo>
                  <a:cubicBezTo>
                    <a:pt x="8441" y="5976"/>
                    <a:pt x="8429" y="5974"/>
                    <a:pt x="8417" y="5974"/>
                  </a:cubicBezTo>
                  <a:cubicBezTo>
                    <a:pt x="8336" y="5974"/>
                    <a:pt x="8267" y="6062"/>
                    <a:pt x="8289" y="6145"/>
                  </a:cubicBezTo>
                  <a:cubicBezTo>
                    <a:pt x="8327" y="6290"/>
                    <a:pt x="8390" y="6436"/>
                    <a:pt x="8479" y="6581"/>
                  </a:cubicBezTo>
                  <a:cubicBezTo>
                    <a:pt x="8396" y="6592"/>
                    <a:pt x="8311" y="6596"/>
                    <a:pt x="8225" y="6596"/>
                  </a:cubicBezTo>
                  <a:cubicBezTo>
                    <a:pt x="8108" y="6596"/>
                    <a:pt x="7991" y="6589"/>
                    <a:pt x="7878" y="6581"/>
                  </a:cubicBezTo>
                  <a:cubicBezTo>
                    <a:pt x="6821" y="6480"/>
                    <a:pt x="5941" y="6100"/>
                    <a:pt x="5587" y="5411"/>
                  </a:cubicBezTo>
                  <a:cubicBezTo>
                    <a:pt x="5574" y="5392"/>
                    <a:pt x="5574" y="5392"/>
                    <a:pt x="5574" y="5385"/>
                  </a:cubicBezTo>
                  <a:cubicBezTo>
                    <a:pt x="5574" y="5379"/>
                    <a:pt x="5568" y="5379"/>
                    <a:pt x="5568" y="5373"/>
                  </a:cubicBezTo>
                  <a:cubicBezTo>
                    <a:pt x="5524" y="5265"/>
                    <a:pt x="5530" y="5259"/>
                    <a:pt x="5505" y="5221"/>
                  </a:cubicBezTo>
                  <a:cubicBezTo>
                    <a:pt x="5485" y="5146"/>
                    <a:pt x="5416" y="5093"/>
                    <a:pt x="5350" y="5093"/>
                  </a:cubicBezTo>
                  <a:cubicBezTo>
                    <a:pt x="5310" y="5093"/>
                    <a:pt x="5272" y="5112"/>
                    <a:pt x="5245" y="5158"/>
                  </a:cubicBezTo>
                  <a:cubicBezTo>
                    <a:pt x="5226" y="5189"/>
                    <a:pt x="5220" y="5227"/>
                    <a:pt x="5239" y="5259"/>
                  </a:cubicBezTo>
                  <a:cubicBezTo>
                    <a:pt x="5239" y="5265"/>
                    <a:pt x="5245" y="5290"/>
                    <a:pt x="5245" y="5297"/>
                  </a:cubicBezTo>
                  <a:cubicBezTo>
                    <a:pt x="5226" y="5575"/>
                    <a:pt x="5207" y="5847"/>
                    <a:pt x="5195" y="6119"/>
                  </a:cubicBezTo>
                  <a:cubicBezTo>
                    <a:pt x="5182" y="6524"/>
                    <a:pt x="5195" y="6613"/>
                    <a:pt x="5163" y="6809"/>
                  </a:cubicBezTo>
                  <a:lnTo>
                    <a:pt x="5150" y="6809"/>
                  </a:lnTo>
                  <a:cubicBezTo>
                    <a:pt x="5091" y="6832"/>
                    <a:pt x="4859" y="6840"/>
                    <a:pt x="4607" y="6840"/>
                  </a:cubicBezTo>
                  <a:cubicBezTo>
                    <a:pt x="4293" y="6840"/>
                    <a:pt x="3949" y="6827"/>
                    <a:pt x="3879" y="6809"/>
                  </a:cubicBezTo>
                  <a:cubicBezTo>
                    <a:pt x="3594" y="6771"/>
                    <a:pt x="3347" y="6689"/>
                    <a:pt x="3189" y="6626"/>
                  </a:cubicBezTo>
                  <a:cubicBezTo>
                    <a:pt x="3177" y="6623"/>
                    <a:pt x="3166" y="6622"/>
                    <a:pt x="3155" y="6622"/>
                  </a:cubicBezTo>
                  <a:cubicBezTo>
                    <a:pt x="3031" y="6622"/>
                    <a:pt x="2965" y="6780"/>
                    <a:pt x="3012" y="6879"/>
                  </a:cubicBezTo>
                  <a:cubicBezTo>
                    <a:pt x="3012" y="6898"/>
                    <a:pt x="3012" y="6923"/>
                    <a:pt x="3024" y="6942"/>
                  </a:cubicBezTo>
                  <a:cubicBezTo>
                    <a:pt x="3138" y="7151"/>
                    <a:pt x="3164" y="7100"/>
                    <a:pt x="3277" y="7303"/>
                  </a:cubicBezTo>
                  <a:cubicBezTo>
                    <a:pt x="3676" y="7954"/>
                    <a:pt x="3733" y="8884"/>
                    <a:pt x="3600" y="9612"/>
                  </a:cubicBezTo>
                  <a:cubicBezTo>
                    <a:pt x="3486" y="10156"/>
                    <a:pt x="3391" y="10536"/>
                    <a:pt x="3107" y="10954"/>
                  </a:cubicBezTo>
                  <a:cubicBezTo>
                    <a:pt x="3100" y="10960"/>
                    <a:pt x="3094" y="10973"/>
                    <a:pt x="3094" y="10979"/>
                  </a:cubicBezTo>
                  <a:cubicBezTo>
                    <a:pt x="2898" y="10897"/>
                    <a:pt x="2695" y="10827"/>
                    <a:pt x="2486" y="10802"/>
                  </a:cubicBezTo>
                  <a:cubicBezTo>
                    <a:pt x="2448" y="10797"/>
                    <a:pt x="2412" y="10795"/>
                    <a:pt x="2376" y="10795"/>
                  </a:cubicBezTo>
                  <a:cubicBezTo>
                    <a:pt x="2321" y="10795"/>
                    <a:pt x="2268" y="10800"/>
                    <a:pt x="2213" y="10809"/>
                  </a:cubicBezTo>
                  <a:lnTo>
                    <a:pt x="2213" y="10809"/>
                  </a:lnTo>
                  <a:cubicBezTo>
                    <a:pt x="2213" y="10809"/>
                    <a:pt x="2213" y="10809"/>
                    <a:pt x="2213" y="10809"/>
                  </a:cubicBezTo>
                  <a:lnTo>
                    <a:pt x="2213" y="10809"/>
                  </a:lnTo>
                  <a:cubicBezTo>
                    <a:pt x="2212" y="10809"/>
                    <a:pt x="2208" y="10809"/>
                    <a:pt x="2202" y="10811"/>
                  </a:cubicBezTo>
                  <a:lnTo>
                    <a:pt x="2202" y="10811"/>
                  </a:lnTo>
                  <a:cubicBezTo>
                    <a:pt x="2195" y="10812"/>
                    <a:pt x="2189" y="10813"/>
                    <a:pt x="2183" y="10814"/>
                  </a:cubicBezTo>
                  <a:cubicBezTo>
                    <a:pt x="2185" y="10814"/>
                    <a:pt x="2188" y="10814"/>
                    <a:pt x="2190" y="10814"/>
                  </a:cubicBezTo>
                  <a:lnTo>
                    <a:pt x="2190" y="10814"/>
                  </a:lnTo>
                  <a:cubicBezTo>
                    <a:pt x="2190" y="10814"/>
                    <a:pt x="2190" y="10814"/>
                    <a:pt x="2189" y="10814"/>
                  </a:cubicBezTo>
                  <a:cubicBezTo>
                    <a:pt x="2113" y="10821"/>
                    <a:pt x="2031" y="10833"/>
                    <a:pt x="1955" y="10859"/>
                  </a:cubicBezTo>
                  <a:cubicBezTo>
                    <a:pt x="1873" y="10694"/>
                    <a:pt x="1582" y="10289"/>
                    <a:pt x="1442" y="9948"/>
                  </a:cubicBezTo>
                  <a:cubicBezTo>
                    <a:pt x="1107" y="9251"/>
                    <a:pt x="848" y="7840"/>
                    <a:pt x="1107" y="7284"/>
                  </a:cubicBezTo>
                  <a:cubicBezTo>
                    <a:pt x="1113" y="7271"/>
                    <a:pt x="1126" y="7252"/>
                    <a:pt x="1132" y="7227"/>
                  </a:cubicBezTo>
                  <a:cubicBezTo>
                    <a:pt x="1132" y="7227"/>
                    <a:pt x="1139" y="7220"/>
                    <a:pt x="1139" y="7214"/>
                  </a:cubicBezTo>
                  <a:cubicBezTo>
                    <a:pt x="1246" y="7087"/>
                    <a:pt x="1196" y="6847"/>
                    <a:pt x="1006" y="6847"/>
                  </a:cubicBezTo>
                  <a:cubicBezTo>
                    <a:pt x="930" y="6847"/>
                    <a:pt x="867" y="6891"/>
                    <a:pt x="822" y="6936"/>
                  </a:cubicBezTo>
                  <a:cubicBezTo>
                    <a:pt x="791" y="6974"/>
                    <a:pt x="784" y="6961"/>
                    <a:pt x="759" y="6993"/>
                  </a:cubicBezTo>
                  <a:cubicBezTo>
                    <a:pt x="759" y="6993"/>
                    <a:pt x="753" y="6993"/>
                    <a:pt x="740" y="7005"/>
                  </a:cubicBezTo>
                  <a:cubicBezTo>
                    <a:pt x="727" y="7024"/>
                    <a:pt x="702" y="7037"/>
                    <a:pt x="689" y="7056"/>
                  </a:cubicBezTo>
                  <a:cubicBezTo>
                    <a:pt x="670" y="7062"/>
                    <a:pt x="645" y="7081"/>
                    <a:pt x="639" y="7094"/>
                  </a:cubicBezTo>
                  <a:lnTo>
                    <a:pt x="633" y="7100"/>
                  </a:lnTo>
                  <a:lnTo>
                    <a:pt x="626" y="7113"/>
                  </a:lnTo>
                  <a:lnTo>
                    <a:pt x="607" y="7125"/>
                  </a:lnTo>
                  <a:cubicBezTo>
                    <a:pt x="595" y="7144"/>
                    <a:pt x="569" y="7151"/>
                    <a:pt x="544" y="7163"/>
                  </a:cubicBezTo>
                  <a:cubicBezTo>
                    <a:pt x="538" y="7163"/>
                    <a:pt x="538" y="7176"/>
                    <a:pt x="531" y="7176"/>
                  </a:cubicBezTo>
                  <a:lnTo>
                    <a:pt x="525" y="7176"/>
                  </a:lnTo>
                  <a:cubicBezTo>
                    <a:pt x="512" y="7176"/>
                    <a:pt x="506" y="7182"/>
                    <a:pt x="500" y="7182"/>
                  </a:cubicBezTo>
                  <a:cubicBezTo>
                    <a:pt x="493" y="7182"/>
                    <a:pt x="481" y="7182"/>
                    <a:pt x="481" y="7189"/>
                  </a:cubicBezTo>
                  <a:lnTo>
                    <a:pt x="443" y="7189"/>
                  </a:lnTo>
                  <a:cubicBezTo>
                    <a:pt x="436" y="7189"/>
                    <a:pt x="417" y="7182"/>
                    <a:pt x="405" y="7182"/>
                  </a:cubicBezTo>
                  <a:cubicBezTo>
                    <a:pt x="398" y="7182"/>
                    <a:pt x="386" y="7176"/>
                    <a:pt x="379" y="7163"/>
                  </a:cubicBezTo>
                  <a:cubicBezTo>
                    <a:pt x="322" y="7068"/>
                    <a:pt x="500" y="6448"/>
                    <a:pt x="664" y="6107"/>
                  </a:cubicBezTo>
                  <a:cubicBezTo>
                    <a:pt x="955" y="5569"/>
                    <a:pt x="1234" y="5265"/>
                    <a:pt x="1771" y="4974"/>
                  </a:cubicBezTo>
                  <a:cubicBezTo>
                    <a:pt x="1923" y="4879"/>
                    <a:pt x="2063" y="4879"/>
                    <a:pt x="2309" y="4772"/>
                  </a:cubicBezTo>
                  <a:cubicBezTo>
                    <a:pt x="2366" y="4727"/>
                    <a:pt x="2392" y="4664"/>
                    <a:pt x="2379" y="4613"/>
                  </a:cubicBezTo>
                  <a:lnTo>
                    <a:pt x="2379" y="4594"/>
                  </a:lnTo>
                  <a:cubicBezTo>
                    <a:pt x="2423" y="3993"/>
                    <a:pt x="2600" y="2892"/>
                    <a:pt x="2904" y="2278"/>
                  </a:cubicBezTo>
                  <a:cubicBezTo>
                    <a:pt x="3189" y="1693"/>
                    <a:pt x="3593" y="1256"/>
                    <a:pt x="3833" y="1256"/>
                  </a:cubicBezTo>
                  <a:cubicBezTo>
                    <a:pt x="3881" y="1256"/>
                    <a:pt x="3922" y="1274"/>
                    <a:pt x="3954" y="1310"/>
                  </a:cubicBezTo>
                  <a:cubicBezTo>
                    <a:pt x="4201" y="1545"/>
                    <a:pt x="4151" y="2051"/>
                    <a:pt x="4011" y="2690"/>
                  </a:cubicBezTo>
                  <a:cubicBezTo>
                    <a:pt x="3953" y="2829"/>
                    <a:pt x="4047" y="2948"/>
                    <a:pt x="4161" y="2948"/>
                  </a:cubicBezTo>
                  <a:cubicBezTo>
                    <a:pt x="4208" y="2948"/>
                    <a:pt x="4258" y="2928"/>
                    <a:pt x="4303" y="2880"/>
                  </a:cubicBezTo>
                  <a:cubicBezTo>
                    <a:pt x="4328" y="2854"/>
                    <a:pt x="4340" y="2829"/>
                    <a:pt x="4359" y="2810"/>
                  </a:cubicBezTo>
                  <a:cubicBezTo>
                    <a:pt x="4372" y="2791"/>
                    <a:pt x="4385" y="2785"/>
                    <a:pt x="4385" y="2778"/>
                  </a:cubicBezTo>
                  <a:cubicBezTo>
                    <a:pt x="4404" y="2753"/>
                    <a:pt x="4416" y="2728"/>
                    <a:pt x="4480" y="2652"/>
                  </a:cubicBezTo>
                  <a:cubicBezTo>
                    <a:pt x="4733" y="2278"/>
                    <a:pt x="5416" y="1500"/>
                    <a:pt x="6100" y="1152"/>
                  </a:cubicBezTo>
                  <a:cubicBezTo>
                    <a:pt x="6568" y="899"/>
                    <a:pt x="6884" y="785"/>
                    <a:pt x="7435" y="608"/>
                  </a:cubicBezTo>
                  <a:cubicBezTo>
                    <a:pt x="7860" y="487"/>
                    <a:pt x="8119" y="403"/>
                    <a:pt x="8471" y="403"/>
                  </a:cubicBezTo>
                  <a:close/>
                  <a:moveTo>
                    <a:pt x="14166" y="9417"/>
                  </a:moveTo>
                  <a:cubicBezTo>
                    <a:pt x="14256" y="9417"/>
                    <a:pt x="14354" y="9450"/>
                    <a:pt x="14427" y="9505"/>
                  </a:cubicBezTo>
                  <a:cubicBezTo>
                    <a:pt x="14635" y="9688"/>
                    <a:pt x="14667" y="10023"/>
                    <a:pt x="14515" y="10466"/>
                  </a:cubicBezTo>
                  <a:cubicBezTo>
                    <a:pt x="14389" y="10846"/>
                    <a:pt x="14262" y="11143"/>
                    <a:pt x="14148" y="11434"/>
                  </a:cubicBezTo>
                  <a:cubicBezTo>
                    <a:pt x="14110" y="11378"/>
                    <a:pt x="14072" y="11333"/>
                    <a:pt x="14022" y="11289"/>
                  </a:cubicBezTo>
                  <a:cubicBezTo>
                    <a:pt x="14022" y="11276"/>
                    <a:pt x="14015" y="11270"/>
                    <a:pt x="14003" y="11257"/>
                  </a:cubicBezTo>
                  <a:cubicBezTo>
                    <a:pt x="13990" y="11238"/>
                    <a:pt x="13977" y="11226"/>
                    <a:pt x="13971" y="11207"/>
                  </a:cubicBezTo>
                  <a:cubicBezTo>
                    <a:pt x="13977" y="10637"/>
                    <a:pt x="13984" y="10061"/>
                    <a:pt x="13977" y="9492"/>
                  </a:cubicBezTo>
                  <a:cubicBezTo>
                    <a:pt x="14021" y="9440"/>
                    <a:pt x="14090" y="9417"/>
                    <a:pt x="14166" y="9417"/>
                  </a:cubicBezTo>
                  <a:close/>
                  <a:moveTo>
                    <a:pt x="12832" y="5227"/>
                  </a:moveTo>
                  <a:cubicBezTo>
                    <a:pt x="13155" y="5828"/>
                    <a:pt x="13313" y="6499"/>
                    <a:pt x="13414" y="7246"/>
                  </a:cubicBezTo>
                  <a:cubicBezTo>
                    <a:pt x="13566" y="8163"/>
                    <a:pt x="13598" y="9555"/>
                    <a:pt x="13579" y="10669"/>
                  </a:cubicBezTo>
                  <a:cubicBezTo>
                    <a:pt x="13579" y="10802"/>
                    <a:pt x="13572" y="10947"/>
                    <a:pt x="13572" y="11080"/>
                  </a:cubicBezTo>
                  <a:cubicBezTo>
                    <a:pt x="13528" y="11143"/>
                    <a:pt x="13509" y="11232"/>
                    <a:pt x="13560" y="11302"/>
                  </a:cubicBezTo>
                  <a:cubicBezTo>
                    <a:pt x="13762" y="11612"/>
                    <a:pt x="13908" y="11700"/>
                    <a:pt x="14041" y="11972"/>
                  </a:cubicBezTo>
                  <a:cubicBezTo>
                    <a:pt x="14268" y="12441"/>
                    <a:pt x="14357" y="12978"/>
                    <a:pt x="14167" y="13548"/>
                  </a:cubicBezTo>
                  <a:cubicBezTo>
                    <a:pt x="13813" y="14522"/>
                    <a:pt x="12661" y="15408"/>
                    <a:pt x="11522" y="15718"/>
                  </a:cubicBezTo>
                  <a:cubicBezTo>
                    <a:pt x="10747" y="15938"/>
                    <a:pt x="9926" y="16048"/>
                    <a:pt x="9104" y="16048"/>
                  </a:cubicBezTo>
                  <a:cubicBezTo>
                    <a:pt x="7344" y="16048"/>
                    <a:pt x="5586" y="15543"/>
                    <a:pt x="4296" y="14529"/>
                  </a:cubicBezTo>
                  <a:cubicBezTo>
                    <a:pt x="4195" y="14440"/>
                    <a:pt x="4087" y="14351"/>
                    <a:pt x="3986" y="14263"/>
                  </a:cubicBezTo>
                  <a:cubicBezTo>
                    <a:pt x="4011" y="14250"/>
                    <a:pt x="4024" y="14250"/>
                    <a:pt x="4049" y="14244"/>
                  </a:cubicBezTo>
                  <a:cubicBezTo>
                    <a:pt x="4239" y="14193"/>
                    <a:pt x="4239" y="13909"/>
                    <a:pt x="4049" y="13864"/>
                  </a:cubicBezTo>
                  <a:cubicBezTo>
                    <a:pt x="4024" y="13858"/>
                    <a:pt x="4005" y="13858"/>
                    <a:pt x="3980" y="13858"/>
                  </a:cubicBezTo>
                  <a:lnTo>
                    <a:pt x="3929" y="13858"/>
                  </a:lnTo>
                  <a:cubicBezTo>
                    <a:pt x="3929" y="13858"/>
                    <a:pt x="3923" y="13858"/>
                    <a:pt x="3898" y="13864"/>
                  </a:cubicBezTo>
                  <a:cubicBezTo>
                    <a:pt x="3797" y="13892"/>
                    <a:pt x="3646" y="13905"/>
                    <a:pt x="3481" y="13905"/>
                  </a:cubicBezTo>
                  <a:cubicBezTo>
                    <a:pt x="3127" y="13905"/>
                    <a:pt x="2707" y="13849"/>
                    <a:pt x="2569" y="13776"/>
                  </a:cubicBezTo>
                  <a:cubicBezTo>
                    <a:pt x="2113" y="13554"/>
                    <a:pt x="1955" y="13358"/>
                    <a:pt x="1715" y="12915"/>
                  </a:cubicBezTo>
                  <a:cubicBezTo>
                    <a:pt x="1327" y="12060"/>
                    <a:pt x="1653" y="11107"/>
                    <a:pt x="2466" y="11107"/>
                  </a:cubicBezTo>
                  <a:cubicBezTo>
                    <a:pt x="2556" y="11107"/>
                    <a:pt x="2651" y="11119"/>
                    <a:pt x="2752" y="11143"/>
                  </a:cubicBezTo>
                  <a:cubicBezTo>
                    <a:pt x="2942" y="11175"/>
                    <a:pt x="3075" y="11245"/>
                    <a:pt x="3183" y="11321"/>
                  </a:cubicBezTo>
                  <a:cubicBezTo>
                    <a:pt x="3277" y="11390"/>
                    <a:pt x="3322" y="11517"/>
                    <a:pt x="3417" y="11574"/>
                  </a:cubicBezTo>
                  <a:cubicBezTo>
                    <a:pt x="3431" y="11580"/>
                    <a:pt x="3445" y="11583"/>
                    <a:pt x="3459" y="11583"/>
                  </a:cubicBezTo>
                  <a:cubicBezTo>
                    <a:pt x="3538" y="11583"/>
                    <a:pt x="3605" y="11486"/>
                    <a:pt x="3562" y="11416"/>
                  </a:cubicBezTo>
                  <a:cubicBezTo>
                    <a:pt x="3499" y="11321"/>
                    <a:pt x="3417" y="11232"/>
                    <a:pt x="3341" y="11150"/>
                  </a:cubicBezTo>
                  <a:cubicBezTo>
                    <a:pt x="3980" y="10340"/>
                    <a:pt x="4163" y="9214"/>
                    <a:pt x="3992" y="8201"/>
                  </a:cubicBezTo>
                  <a:cubicBezTo>
                    <a:pt x="3936" y="7840"/>
                    <a:pt x="3834" y="7480"/>
                    <a:pt x="3644" y="7163"/>
                  </a:cubicBezTo>
                  <a:lnTo>
                    <a:pt x="3644" y="7163"/>
                  </a:lnTo>
                  <a:cubicBezTo>
                    <a:pt x="3834" y="7208"/>
                    <a:pt x="4024" y="7227"/>
                    <a:pt x="4233" y="7246"/>
                  </a:cubicBezTo>
                  <a:cubicBezTo>
                    <a:pt x="4365" y="7250"/>
                    <a:pt x="4497" y="7255"/>
                    <a:pt x="4630" y="7255"/>
                  </a:cubicBezTo>
                  <a:cubicBezTo>
                    <a:pt x="4860" y="7255"/>
                    <a:pt x="5090" y="7241"/>
                    <a:pt x="5315" y="7189"/>
                  </a:cubicBezTo>
                  <a:cubicBezTo>
                    <a:pt x="5562" y="7100"/>
                    <a:pt x="5498" y="6866"/>
                    <a:pt x="5498" y="6752"/>
                  </a:cubicBezTo>
                  <a:cubicBezTo>
                    <a:pt x="5492" y="6676"/>
                    <a:pt x="5460" y="6467"/>
                    <a:pt x="5448" y="6353"/>
                  </a:cubicBezTo>
                  <a:cubicBezTo>
                    <a:pt x="5441" y="6195"/>
                    <a:pt x="5429" y="5974"/>
                    <a:pt x="5429" y="5784"/>
                  </a:cubicBezTo>
                  <a:lnTo>
                    <a:pt x="5429" y="5784"/>
                  </a:lnTo>
                  <a:cubicBezTo>
                    <a:pt x="5745" y="6360"/>
                    <a:pt x="6549" y="6784"/>
                    <a:pt x="7422" y="6904"/>
                  </a:cubicBezTo>
                  <a:cubicBezTo>
                    <a:pt x="7689" y="6952"/>
                    <a:pt x="7959" y="6985"/>
                    <a:pt x="8234" y="6985"/>
                  </a:cubicBezTo>
                  <a:cubicBezTo>
                    <a:pt x="8323" y="6985"/>
                    <a:pt x="8413" y="6981"/>
                    <a:pt x="8504" y="6974"/>
                  </a:cubicBezTo>
                  <a:cubicBezTo>
                    <a:pt x="8593" y="6961"/>
                    <a:pt x="8687" y="6961"/>
                    <a:pt x="8763" y="6929"/>
                  </a:cubicBezTo>
                  <a:cubicBezTo>
                    <a:pt x="8865" y="7037"/>
                    <a:pt x="8991" y="7144"/>
                    <a:pt x="9137" y="7246"/>
                  </a:cubicBezTo>
                  <a:cubicBezTo>
                    <a:pt x="9249" y="7340"/>
                    <a:pt x="9354" y="7375"/>
                    <a:pt x="9448" y="7375"/>
                  </a:cubicBezTo>
                  <a:cubicBezTo>
                    <a:pt x="9648" y="7375"/>
                    <a:pt x="9794" y="7214"/>
                    <a:pt x="9845" y="7132"/>
                  </a:cubicBezTo>
                  <a:cubicBezTo>
                    <a:pt x="9864" y="7113"/>
                    <a:pt x="9890" y="7087"/>
                    <a:pt x="9902" y="7056"/>
                  </a:cubicBezTo>
                  <a:cubicBezTo>
                    <a:pt x="10478" y="7024"/>
                    <a:pt x="11029" y="6581"/>
                    <a:pt x="11345" y="6075"/>
                  </a:cubicBezTo>
                  <a:lnTo>
                    <a:pt x="11345" y="6075"/>
                  </a:lnTo>
                  <a:cubicBezTo>
                    <a:pt x="11320" y="6208"/>
                    <a:pt x="11294" y="6334"/>
                    <a:pt x="11301" y="6467"/>
                  </a:cubicBezTo>
                  <a:cubicBezTo>
                    <a:pt x="11345" y="6578"/>
                    <a:pt x="11417" y="6620"/>
                    <a:pt x="11501" y="6620"/>
                  </a:cubicBezTo>
                  <a:cubicBezTo>
                    <a:pt x="11707" y="6620"/>
                    <a:pt x="11985" y="6371"/>
                    <a:pt x="12111" y="6259"/>
                  </a:cubicBezTo>
                  <a:cubicBezTo>
                    <a:pt x="12440" y="5948"/>
                    <a:pt x="12680" y="5569"/>
                    <a:pt x="12832" y="5227"/>
                  </a:cubicBezTo>
                  <a:close/>
                  <a:moveTo>
                    <a:pt x="7390" y="16288"/>
                  </a:moveTo>
                  <a:lnTo>
                    <a:pt x="7390" y="16288"/>
                  </a:lnTo>
                  <a:cubicBezTo>
                    <a:pt x="7959" y="16397"/>
                    <a:pt x="8539" y="16453"/>
                    <a:pt x="9118" y="16453"/>
                  </a:cubicBezTo>
                  <a:cubicBezTo>
                    <a:pt x="9414" y="16453"/>
                    <a:pt x="9710" y="16438"/>
                    <a:pt x="10004" y="16408"/>
                  </a:cubicBezTo>
                  <a:lnTo>
                    <a:pt x="10004" y="16408"/>
                  </a:lnTo>
                  <a:cubicBezTo>
                    <a:pt x="9839" y="16623"/>
                    <a:pt x="9713" y="16908"/>
                    <a:pt x="9624" y="17250"/>
                  </a:cubicBezTo>
                  <a:cubicBezTo>
                    <a:pt x="9618" y="17287"/>
                    <a:pt x="9611" y="17332"/>
                    <a:pt x="9611" y="17370"/>
                  </a:cubicBezTo>
                  <a:cubicBezTo>
                    <a:pt x="9605" y="17382"/>
                    <a:pt x="9605" y="17401"/>
                    <a:pt x="9592" y="17414"/>
                  </a:cubicBezTo>
                  <a:cubicBezTo>
                    <a:pt x="9592" y="17427"/>
                    <a:pt x="9586" y="17427"/>
                    <a:pt x="9586" y="17433"/>
                  </a:cubicBezTo>
                  <a:cubicBezTo>
                    <a:pt x="9586" y="17439"/>
                    <a:pt x="9580" y="17439"/>
                    <a:pt x="9580" y="17446"/>
                  </a:cubicBezTo>
                  <a:lnTo>
                    <a:pt x="9573" y="17458"/>
                  </a:lnTo>
                  <a:cubicBezTo>
                    <a:pt x="9554" y="17471"/>
                    <a:pt x="9491" y="17534"/>
                    <a:pt x="9466" y="17553"/>
                  </a:cubicBezTo>
                  <a:cubicBezTo>
                    <a:pt x="9355" y="17630"/>
                    <a:pt x="9244" y="17661"/>
                    <a:pt x="9134" y="17661"/>
                  </a:cubicBezTo>
                  <a:cubicBezTo>
                    <a:pt x="8881" y="17661"/>
                    <a:pt x="8633" y="17495"/>
                    <a:pt x="8390" y="17332"/>
                  </a:cubicBezTo>
                  <a:cubicBezTo>
                    <a:pt x="8200" y="17205"/>
                    <a:pt x="7770" y="16775"/>
                    <a:pt x="7523" y="16465"/>
                  </a:cubicBezTo>
                  <a:cubicBezTo>
                    <a:pt x="7492" y="16433"/>
                    <a:pt x="7441" y="16370"/>
                    <a:pt x="7390" y="16288"/>
                  </a:cubicBezTo>
                  <a:close/>
                  <a:moveTo>
                    <a:pt x="12016" y="15990"/>
                  </a:moveTo>
                  <a:cubicBezTo>
                    <a:pt x="12370" y="16066"/>
                    <a:pt x="12630" y="16205"/>
                    <a:pt x="12864" y="16408"/>
                  </a:cubicBezTo>
                  <a:cubicBezTo>
                    <a:pt x="13028" y="16547"/>
                    <a:pt x="13307" y="17003"/>
                    <a:pt x="13351" y="17129"/>
                  </a:cubicBezTo>
                  <a:cubicBezTo>
                    <a:pt x="13579" y="17654"/>
                    <a:pt x="13667" y="18224"/>
                    <a:pt x="13788" y="18774"/>
                  </a:cubicBezTo>
                  <a:cubicBezTo>
                    <a:pt x="13705" y="18718"/>
                    <a:pt x="13623" y="18673"/>
                    <a:pt x="13534" y="18623"/>
                  </a:cubicBezTo>
                  <a:cubicBezTo>
                    <a:pt x="13360" y="18529"/>
                    <a:pt x="13168" y="18484"/>
                    <a:pt x="12974" y="18484"/>
                  </a:cubicBezTo>
                  <a:cubicBezTo>
                    <a:pt x="12880" y="18484"/>
                    <a:pt x="12786" y="18494"/>
                    <a:pt x="12693" y="18515"/>
                  </a:cubicBezTo>
                  <a:cubicBezTo>
                    <a:pt x="12623" y="17813"/>
                    <a:pt x="12345" y="17148"/>
                    <a:pt x="11997" y="16541"/>
                  </a:cubicBezTo>
                  <a:cubicBezTo>
                    <a:pt x="11915" y="16383"/>
                    <a:pt x="11801" y="16231"/>
                    <a:pt x="11674" y="16104"/>
                  </a:cubicBezTo>
                  <a:cubicBezTo>
                    <a:pt x="11794" y="16073"/>
                    <a:pt x="11902" y="16035"/>
                    <a:pt x="12016" y="15990"/>
                  </a:cubicBezTo>
                  <a:close/>
                  <a:moveTo>
                    <a:pt x="8194" y="20590"/>
                  </a:moveTo>
                  <a:cubicBezTo>
                    <a:pt x="8202" y="20600"/>
                    <a:pt x="8209" y="20608"/>
                    <a:pt x="8215" y="20615"/>
                  </a:cubicBezTo>
                  <a:lnTo>
                    <a:pt x="8215" y="20615"/>
                  </a:lnTo>
                  <a:cubicBezTo>
                    <a:pt x="8209" y="20608"/>
                    <a:pt x="8198" y="20598"/>
                    <a:pt x="8194" y="20590"/>
                  </a:cubicBezTo>
                  <a:close/>
                  <a:moveTo>
                    <a:pt x="4321" y="16845"/>
                  </a:moveTo>
                  <a:cubicBezTo>
                    <a:pt x="4587" y="17294"/>
                    <a:pt x="4840" y="17781"/>
                    <a:pt x="4973" y="18116"/>
                  </a:cubicBezTo>
                  <a:cubicBezTo>
                    <a:pt x="5144" y="18547"/>
                    <a:pt x="5252" y="19129"/>
                    <a:pt x="5334" y="19597"/>
                  </a:cubicBezTo>
                  <a:cubicBezTo>
                    <a:pt x="5258" y="19667"/>
                    <a:pt x="5188" y="19743"/>
                    <a:pt x="5125" y="19812"/>
                  </a:cubicBezTo>
                  <a:cubicBezTo>
                    <a:pt x="4923" y="20065"/>
                    <a:pt x="4878" y="20141"/>
                    <a:pt x="4777" y="20287"/>
                  </a:cubicBezTo>
                  <a:cubicBezTo>
                    <a:pt x="4707" y="20407"/>
                    <a:pt x="4613" y="20508"/>
                    <a:pt x="4543" y="20628"/>
                  </a:cubicBezTo>
                  <a:cubicBezTo>
                    <a:pt x="4454" y="20704"/>
                    <a:pt x="4303" y="20755"/>
                    <a:pt x="4119" y="20818"/>
                  </a:cubicBezTo>
                  <a:lnTo>
                    <a:pt x="4075" y="20793"/>
                  </a:lnTo>
                  <a:lnTo>
                    <a:pt x="4075" y="20793"/>
                  </a:lnTo>
                  <a:cubicBezTo>
                    <a:pt x="4087" y="20799"/>
                    <a:pt x="4106" y="20806"/>
                    <a:pt x="4119" y="20806"/>
                  </a:cubicBezTo>
                  <a:cubicBezTo>
                    <a:pt x="3581" y="20571"/>
                    <a:pt x="2999" y="20508"/>
                    <a:pt x="2423" y="20464"/>
                  </a:cubicBezTo>
                  <a:cubicBezTo>
                    <a:pt x="2417" y="20464"/>
                    <a:pt x="2411" y="20464"/>
                    <a:pt x="2404" y="20464"/>
                  </a:cubicBezTo>
                  <a:cubicBezTo>
                    <a:pt x="2333" y="20464"/>
                    <a:pt x="2243" y="20448"/>
                    <a:pt x="2161" y="20448"/>
                  </a:cubicBezTo>
                  <a:cubicBezTo>
                    <a:pt x="2096" y="20448"/>
                    <a:pt x="2036" y="20458"/>
                    <a:pt x="1993" y="20496"/>
                  </a:cubicBezTo>
                  <a:cubicBezTo>
                    <a:pt x="1987" y="20502"/>
                    <a:pt x="1980" y="20508"/>
                    <a:pt x="1968" y="20521"/>
                  </a:cubicBezTo>
                  <a:cubicBezTo>
                    <a:pt x="1923" y="20546"/>
                    <a:pt x="1892" y="20578"/>
                    <a:pt x="1873" y="20641"/>
                  </a:cubicBezTo>
                  <a:cubicBezTo>
                    <a:pt x="1854" y="20609"/>
                    <a:pt x="1835" y="20578"/>
                    <a:pt x="1828" y="20553"/>
                  </a:cubicBezTo>
                  <a:cubicBezTo>
                    <a:pt x="1822" y="20540"/>
                    <a:pt x="1790" y="20458"/>
                    <a:pt x="1778" y="20382"/>
                  </a:cubicBezTo>
                  <a:cubicBezTo>
                    <a:pt x="1778" y="20375"/>
                    <a:pt x="1778" y="20356"/>
                    <a:pt x="1790" y="20350"/>
                  </a:cubicBezTo>
                  <a:lnTo>
                    <a:pt x="1790" y="20331"/>
                  </a:lnTo>
                  <a:cubicBezTo>
                    <a:pt x="1809" y="20167"/>
                    <a:pt x="1866" y="20002"/>
                    <a:pt x="1930" y="19844"/>
                  </a:cubicBezTo>
                  <a:cubicBezTo>
                    <a:pt x="2246" y="19047"/>
                    <a:pt x="2809" y="18173"/>
                    <a:pt x="3467" y="17496"/>
                  </a:cubicBezTo>
                  <a:cubicBezTo>
                    <a:pt x="3765" y="17212"/>
                    <a:pt x="4005" y="17066"/>
                    <a:pt x="4321" y="16845"/>
                  </a:cubicBezTo>
                  <a:close/>
                  <a:moveTo>
                    <a:pt x="13788" y="17319"/>
                  </a:moveTo>
                  <a:lnTo>
                    <a:pt x="13788" y="17319"/>
                  </a:lnTo>
                  <a:cubicBezTo>
                    <a:pt x="14098" y="17711"/>
                    <a:pt x="14363" y="18066"/>
                    <a:pt x="14768" y="18616"/>
                  </a:cubicBezTo>
                  <a:cubicBezTo>
                    <a:pt x="15224" y="19249"/>
                    <a:pt x="15698" y="20002"/>
                    <a:pt x="15876" y="20603"/>
                  </a:cubicBezTo>
                  <a:cubicBezTo>
                    <a:pt x="15901" y="20660"/>
                    <a:pt x="15793" y="20818"/>
                    <a:pt x="15622" y="20938"/>
                  </a:cubicBezTo>
                  <a:cubicBezTo>
                    <a:pt x="15426" y="20565"/>
                    <a:pt x="15205" y="20217"/>
                    <a:pt x="14933" y="19894"/>
                  </a:cubicBezTo>
                  <a:cubicBezTo>
                    <a:pt x="14692" y="19584"/>
                    <a:pt x="14433" y="19293"/>
                    <a:pt x="14142" y="19040"/>
                  </a:cubicBezTo>
                  <a:cubicBezTo>
                    <a:pt x="14136" y="18793"/>
                    <a:pt x="14117" y="18711"/>
                    <a:pt x="14072" y="18471"/>
                  </a:cubicBezTo>
                  <a:cubicBezTo>
                    <a:pt x="13990" y="18097"/>
                    <a:pt x="13895" y="17667"/>
                    <a:pt x="13788" y="17319"/>
                  </a:cubicBezTo>
                  <a:close/>
                  <a:moveTo>
                    <a:pt x="12946" y="18869"/>
                  </a:moveTo>
                  <a:cubicBezTo>
                    <a:pt x="13439" y="18869"/>
                    <a:pt x="14015" y="19401"/>
                    <a:pt x="14509" y="19983"/>
                  </a:cubicBezTo>
                  <a:cubicBezTo>
                    <a:pt x="14876" y="20413"/>
                    <a:pt x="15268" y="21021"/>
                    <a:pt x="15540" y="21672"/>
                  </a:cubicBezTo>
                  <a:cubicBezTo>
                    <a:pt x="15781" y="22147"/>
                    <a:pt x="15952" y="22717"/>
                    <a:pt x="15939" y="23261"/>
                  </a:cubicBezTo>
                  <a:cubicBezTo>
                    <a:pt x="15914" y="24197"/>
                    <a:pt x="15869" y="24830"/>
                    <a:pt x="15002" y="24956"/>
                  </a:cubicBezTo>
                  <a:cubicBezTo>
                    <a:pt x="14967" y="24963"/>
                    <a:pt x="14943" y="24965"/>
                    <a:pt x="14922" y="24965"/>
                  </a:cubicBezTo>
                  <a:cubicBezTo>
                    <a:pt x="14879" y="24965"/>
                    <a:pt x="14844" y="24956"/>
                    <a:pt x="14730" y="24956"/>
                  </a:cubicBezTo>
                  <a:cubicBezTo>
                    <a:pt x="14711" y="24956"/>
                    <a:pt x="14705" y="24963"/>
                    <a:pt x="14692" y="24963"/>
                  </a:cubicBezTo>
                  <a:cubicBezTo>
                    <a:pt x="14705" y="24805"/>
                    <a:pt x="14705" y="24672"/>
                    <a:pt x="14711" y="24608"/>
                  </a:cubicBezTo>
                  <a:cubicBezTo>
                    <a:pt x="14718" y="24292"/>
                    <a:pt x="14743" y="23944"/>
                    <a:pt x="14654" y="23634"/>
                  </a:cubicBezTo>
                  <a:cubicBezTo>
                    <a:pt x="14673" y="23634"/>
                    <a:pt x="14680" y="23634"/>
                    <a:pt x="14692" y="23628"/>
                  </a:cubicBezTo>
                  <a:cubicBezTo>
                    <a:pt x="14768" y="23609"/>
                    <a:pt x="14863" y="23577"/>
                    <a:pt x="14907" y="23520"/>
                  </a:cubicBezTo>
                  <a:cubicBezTo>
                    <a:pt x="14981" y="23436"/>
                    <a:pt x="14909" y="23311"/>
                    <a:pt x="14812" y="23311"/>
                  </a:cubicBezTo>
                  <a:cubicBezTo>
                    <a:pt x="14800" y="23311"/>
                    <a:pt x="14787" y="23313"/>
                    <a:pt x="14775" y="23318"/>
                  </a:cubicBezTo>
                  <a:cubicBezTo>
                    <a:pt x="14756" y="23324"/>
                    <a:pt x="14718" y="23343"/>
                    <a:pt x="14705" y="23343"/>
                  </a:cubicBezTo>
                  <a:lnTo>
                    <a:pt x="14692" y="23343"/>
                  </a:lnTo>
                  <a:cubicBezTo>
                    <a:pt x="14673" y="23343"/>
                    <a:pt x="14642" y="23343"/>
                    <a:pt x="14616" y="23330"/>
                  </a:cubicBezTo>
                  <a:lnTo>
                    <a:pt x="14591" y="23330"/>
                  </a:lnTo>
                  <a:cubicBezTo>
                    <a:pt x="14572" y="23324"/>
                    <a:pt x="14547" y="23318"/>
                    <a:pt x="14522" y="23318"/>
                  </a:cubicBezTo>
                  <a:cubicBezTo>
                    <a:pt x="14515" y="23318"/>
                    <a:pt x="14503" y="23305"/>
                    <a:pt x="14496" y="23305"/>
                  </a:cubicBezTo>
                  <a:cubicBezTo>
                    <a:pt x="14306" y="23223"/>
                    <a:pt x="14332" y="23159"/>
                    <a:pt x="14041" y="22976"/>
                  </a:cubicBezTo>
                  <a:cubicBezTo>
                    <a:pt x="14022" y="22970"/>
                    <a:pt x="14003" y="22967"/>
                    <a:pt x="13983" y="22967"/>
                  </a:cubicBezTo>
                  <a:cubicBezTo>
                    <a:pt x="13916" y="22967"/>
                    <a:pt x="13849" y="23001"/>
                    <a:pt x="13819" y="23065"/>
                  </a:cubicBezTo>
                  <a:cubicBezTo>
                    <a:pt x="13813" y="23084"/>
                    <a:pt x="13794" y="23109"/>
                    <a:pt x="13788" y="23128"/>
                  </a:cubicBezTo>
                  <a:cubicBezTo>
                    <a:pt x="13731" y="23166"/>
                    <a:pt x="13674" y="23197"/>
                    <a:pt x="13598" y="23223"/>
                  </a:cubicBezTo>
                  <a:cubicBezTo>
                    <a:pt x="13491" y="23259"/>
                    <a:pt x="13396" y="23275"/>
                    <a:pt x="13314" y="23275"/>
                  </a:cubicBezTo>
                  <a:cubicBezTo>
                    <a:pt x="12997" y="23275"/>
                    <a:pt x="12871" y="23034"/>
                    <a:pt x="12997" y="22792"/>
                  </a:cubicBezTo>
                  <a:cubicBezTo>
                    <a:pt x="13104" y="22565"/>
                    <a:pt x="13357" y="22419"/>
                    <a:pt x="13376" y="22400"/>
                  </a:cubicBezTo>
                  <a:cubicBezTo>
                    <a:pt x="13509" y="22324"/>
                    <a:pt x="13477" y="22115"/>
                    <a:pt x="13332" y="22084"/>
                  </a:cubicBezTo>
                  <a:cubicBezTo>
                    <a:pt x="13317" y="22080"/>
                    <a:pt x="13303" y="22078"/>
                    <a:pt x="13288" y="22078"/>
                  </a:cubicBezTo>
                  <a:cubicBezTo>
                    <a:pt x="13203" y="22078"/>
                    <a:pt x="13124" y="22136"/>
                    <a:pt x="13054" y="22185"/>
                  </a:cubicBezTo>
                  <a:cubicBezTo>
                    <a:pt x="12997" y="22223"/>
                    <a:pt x="12946" y="22274"/>
                    <a:pt x="12902" y="22318"/>
                  </a:cubicBezTo>
                  <a:cubicBezTo>
                    <a:pt x="12865" y="22330"/>
                    <a:pt x="12830" y="22336"/>
                    <a:pt x="12798" y="22336"/>
                  </a:cubicBezTo>
                  <a:cubicBezTo>
                    <a:pt x="12617" y="22336"/>
                    <a:pt x="12525" y="22145"/>
                    <a:pt x="12617" y="21843"/>
                  </a:cubicBezTo>
                  <a:cubicBezTo>
                    <a:pt x="12649" y="21710"/>
                    <a:pt x="12908" y="21464"/>
                    <a:pt x="13167" y="21324"/>
                  </a:cubicBezTo>
                  <a:cubicBezTo>
                    <a:pt x="13288" y="21242"/>
                    <a:pt x="13294" y="21293"/>
                    <a:pt x="13408" y="21198"/>
                  </a:cubicBezTo>
                  <a:cubicBezTo>
                    <a:pt x="13477" y="21116"/>
                    <a:pt x="13408" y="20989"/>
                    <a:pt x="13307" y="20989"/>
                  </a:cubicBezTo>
                  <a:cubicBezTo>
                    <a:pt x="13218" y="21008"/>
                    <a:pt x="13136" y="21059"/>
                    <a:pt x="13060" y="21103"/>
                  </a:cubicBezTo>
                  <a:cubicBezTo>
                    <a:pt x="12870" y="21211"/>
                    <a:pt x="12661" y="21356"/>
                    <a:pt x="12503" y="21514"/>
                  </a:cubicBezTo>
                  <a:cubicBezTo>
                    <a:pt x="12389" y="21470"/>
                    <a:pt x="12370" y="21438"/>
                    <a:pt x="12345" y="21419"/>
                  </a:cubicBezTo>
                  <a:cubicBezTo>
                    <a:pt x="12282" y="21299"/>
                    <a:pt x="12294" y="21337"/>
                    <a:pt x="12269" y="21204"/>
                  </a:cubicBezTo>
                  <a:cubicBezTo>
                    <a:pt x="12275" y="21040"/>
                    <a:pt x="12269" y="21116"/>
                    <a:pt x="12301" y="20957"/>
                  </a:cubicBezTo>
                  <a:cubicBezTo>
                    <a:pt x="12307" y="20945"/>
                    <a:pt x="12307" y="20932"/>
                    <a:pt x="12307" y="20932"/>
                  </a:cubicBezTo>
                  <a:cubicBezTo>
                    <a:pt x="12364" y="20818"/>
                    <a:pt x="12535" y="20534"/>
                    <a:pt x="12661" y="20407"/>
                  </a:cubicBezTo>
                  <a:cubicBezTo>
                    <a:pt x="12781" y="20280"/>
                    <a:pt x="12813" y="20287"/>
                    <a:pt x="12946" y="20173"/>
                  </a:cubicBezTo>
                  <a:cubicBezTo>
                    <a:pt x="13015" y="20071"/>
                    <a:pt x="12943" y="19990"/>
                    <a:pt x="12853" y="19990"/>
                  </a:cubicBezTo>
                  <a:cubicBezTo>
                    <a:pt x="12819" y="19990"/>
                    <a:pt x="12782" y="20002"/>
                    <a:pt x="12750" y="20027"/>
                  </a:cubicBezTo>
                  <a:cubicBezTo>
                    <a:pt x="12598" y="20103"/>
                    <a:pt x="12465" y="20198"/>
                    <a:pt x="12338" y="20312"/>
                  </a:cubicBezTo>
                  <a:cubicBezTo>
                    <a:pt x="12320" y="20299"/>
                    <a:pt x="12301" y="20299"/>
                    <a:pt x="12275" y="20299"/>
                  </a:cubicBezTo>
                  <a:cubicBezTo>
                    <a:pt x="12272" y="20300"/>
                    <a:pt x="12269" y="20300"/>
                    <a:pt x="12265" y="20300"/>
                  </a:cubicBezTo>
                  <a:cubicBezTo>
                    <a:pt x="11994" y="20300"/>
                    <a:pt x="11862" y="19787"/>
                    <a:pt x="12187" y="19274"/>
                  </a:cubicBezTo>
                  <a:cubicBezTo>
                    <a:pt x="12307" y="19059"/>
                    <a:pt x="12680" y="18869"/>
                    <a:pt x="12946" y="18869"/>
                  </a:cubicBezTo>
                  <a:close/>
                  <a:moveTo>
                    <a:pt x="7104" y="19138"/>
                  </a:moveTo>
                  <a:cubicBezTo>
                    <a:pt x="7241" y="19138"/>
                    <a:pt x="7379" y="19159"/>
                    <a:pt x="7517" y="19205"/>
                  </a:cubicBezTo>
                  <a:cubicBezTo>
                    <a:pt x="7808" y="19312"/>
                    <a:pt x="8188" y="19559"/>
                    <a:pt x="8352" y="19882"/>
                  </a:cubicBezTo>
                  <a:cubicBezTo>
                    <a:pt x="8403" y="20008"/>
                    <a:pt x="8434" y="20129"/>
                    <a:pt x="8422" y="20274"/>
                  </a:cubicBezTo>
                  <a:cubicBezTo>
                    <a:pt x="8390" y="20255"/>
                    <a:pt x="8352" y="20242"/>
                    <a:pt x="8321" y="20230"/>
                  </a:cubicBezTo>
                  <a:cubicBezTo>
                    <a:pt x="8093" y="20122"/>
                    <a:pt x="7624" y="20053"/>
                    <a:pt x="7333" y="20021"/>
                  </a:cubicBezTo>
                  <a:cubicBezTo>
                    <a:pt x="7201" y="20046"/>
                    <a:pt x="7188" y="20230"/>
                    <a:pt x="7302" y="20261"/>
                  </a:cubicBezTo>
                  <a:cubicBezTo>
                    <a:pt x="7650" y="20337"/>
                    <a:pt x="7846" y="20375"/>
                    <a:pt x="8105" y="20540"/>
                  </a:cubicBezTo>
                  <a:cubicBezTo>
                    <a:pt x="8131" y="20546"/>
                    <a:pt x="8194" y="20603"/>
                    <a:pt x="8219" y="20622"/>
                  </a:cubicBezTo>
                  <a:cubicBezTo>
                    <a:pt x="8221" y="20622"/>
                    <a:pt x="8220" y="20621"/>
                    <a:pt x="8219" y="20619"/>
                  </a:cubicBezTo>
                  <a:lnTo>
                    <a:pt x="8219" y="20619"/>
                  </a:lnTo>
                  <a:cubicBezTo>
                    <a:pt x="8291" y="20697"/>
                    <a:pt x="8306" y="20669"/>
                    <a:pt x="8415" y="20812"/>
                  </a:cubicBezTo>
                  <a:cubicBezTo>
                    <a:pt x="8675" y="21147"/>
                    <a:pt x="8637" y="21432"/>
                    <a:pt x="8567" y="21635"/>
                  </a:cubicBezTo>
                  <a:cubicBezTo>
                    <a:pt x="8466" y="21571"/>
                    <a:pt x="8352" y="21521"/>
                    <a:pt x="8245" y="21489"/>
                  </a:cubicBezTo>
                  <a:cubicBezTo>
                    <a:pt x="8029" y="21445"/>
                    <a:pt x="7808" y="21432"/>
                    <a:pt x="7593" y="21426"/>
                  </a:cubicBezTo>
                  <a:cubicBezTo>
                    <a:pt x="7572" y="21426"/>
                    <a:pt x="7549" y="21424"/>
                    <a:pt x="7527" y="21424"/>
                  </a:cubicBezTo>
                  <a:cubicBezTo>
                    <a:pt x="7482" y="21424"/>
                    <a:pt x="7437" y="21430"/>
                    <a:pt x="7403" y="21464"/>
                  </a:cubicBezTo>
                  <a:cubicBezTo>
                    <a:pt x="7333" y="21540"/>
                    <a:pt x="7365" y="21672"/>
                    <a:pt x="7466" y="21698"/>
                  </a:cubicBezTo>
                  <a:cubicBezTo>
                    <a:pt x="7852" y="21774"/>
                    <a:pt x="8314" y="21894"/>
                    <a:pt x="8409" y="22002"/>
                  </a:cubicBezTo>
                  <a:cubicBezTo>
                    <a:pt x="8517" y="22147"/>
                    <a:pt x="8580" y="22406"/>
                    <a:pt x="8415" y="22653"/>
                  </a:cubicBezTo>
                  <a:cubicBezTo>
                    <a:pt x="8276" y="22520"/>
                    <a:pt x="8093" y="22438"/>
                    <a:pt x="7878" y="22400"/>
                  </a:cubicBezTo>
                  <a:cubicBezTo>
                    <a:pt x="7719" y="22381"/>
                    <a:pt x="7568" y="22318"/>
                    <a:pt x="7409" y="22312"/>
                  </a:cubicBezTo>
                  <a:cubicBezTo>
                    <a:pt x="7276" y="22318"/>
                    <a:pt x="7264" y="22533"/>
                    <a:pt x="7397" y="22558"/>
                  </a:cubicBezTo>
                  <a:cubicBezTo>
                    <a:pt x="7871" y="22679"/>
                    <a:pt x="8194" y="22856"/>
                    <a:pt x="8251" y="23128"/>
                  </a:cubicBezTo>
                  <a:cubicBezTo>
                    <a:pt x="8289" y="23502"/>
                    <a:pt x="7969" y="23904"/>
                    <a:pt x="7658" y="23904"/>
                  </a:cubicBezTo>
                  <a:cubicBezTo>
                    <a:pt x="7606" y="23904"/>
                    <a:pt x="7554" y="23893"/>
                    <a:pt x="7504" y="23868"/>
                  </a:cubicBezTo>
                  <a:cubicBezTo>
                    <a:pt x="7428" y="23837"/>
                    <a:pt x="7359" y="23792"/>
                    <a:pt x="7295" y="23742"/>
                  </a:cubicBezTo>
                  <a:cubicBezTo>
                    <a:pt x="7276" y="23735"/>
                    <a:pt x="7270" y="23729"/>
                    <a:pt x="7270" y="23729"/>
                  </a:cubicBezTo>
                  <a:cubicBezTo>
                    <a:pt x="7314" y="23678"/>
                    <a:pt x="7359" y="23634"/>
                    <a:pt x="7390" y="23577"/>
                  </a:cubicBezTo>
                  <a:cubicBezTo>
                    <a:pt x="7460" y="23438"/>
                    <a:pt x="7435" y="23470"/>
                    <a:pt x="7485" y="23349"/>
                  </a:cubicBezTo>
                  <a:cubicBezTo>
                    <a:pt x="7498" y="23280"/>
                    <a:pt x="7555" y="23191"/>
                    <a:pt x="7523" y="23122"/>
                  </a:cubicBezTo>
                  <a:cubicBezTo>
                    <a:pt x="7504" y="23090"/>
                    <a:pt x="7468" y="23074"/>
                    <a:pt x="7432" y="23074"/>
                  </a:cubicBezTo>
                  <a:cubicBezTo>
                    <a:pt x="7397" y="23074"/>
                    <a:pt x="7362" y="23090"/>
                    <a:pt x="7346" y="23122"/>
                  </a:cubicBezTo>
                  <a:cubicBezTo>
                    <a:pt x="7276" y="23280"/>
                    <a:pt x="7276" y="23261"/>
                    <a:pt x="7220" y="23324"/>
                  </a:cubicBezTo>
                  <a:cubicBezTo>
                    <a:pt x="7137" y="23419"/>
                    <a:pt x="7080" y="23451"/>
                    <a:pt x="6827" y="23602"/>
                  </a:cubicBezTo>
                  <a:cubicBezTo>
                    <a:pt x="6621" y="23754"/>
                    <a:pt x="6358" y="23800"/>
                    <a:pt x="6163" y="23800"/>
                  </a:cubicBezTo>
                  <a:cubicBezTo>
                    <a:pt x="6114" y="23800"/>
                    <a:pt x="6069" y="23797"/>
                    <a:pt x="6030" y="23792"/>
                  </a:cubicBezTo>
                  <a:cubicBezTo>
                    <a:pt x="5720" y="23754"/>
                    <a:pt x="5701" y="23678"/>
                    <a:pt x="5498" y="23609"/>
                  </a:cubicBezTo>
                  <a:cubicBezTo>
                    <a:pt x="5489" y="23608"/>
                    <a:pt x="5479" y="23607"/>
                    <a:pt x="5470" y="23607"/>
                  </a:cubicBezTo>
                  <a:cubicBezTo>
                    <a:pt x="5426" y="23607"/>
                    <a:pt x="5390" y="23619"/>
                    <a:pt x="5353" y="23640"/>
                  </a:cubicBezTo>
                  <a:cubicBezTo>
                    <a:pt x="5290" y="23640"/>
                    <a:pt x="5239" y="23666"/>
                    <a:pt x="5207" y="23723"/>
                  </a:cubicBezTo>
                  <a:cubicBezTo>
                    <a:pt x="4815" y="24387"/>
                    <a:pt x="4657" y="24659"/>
                    <a:pt x="3992" y="25020"/>
                  </a:cubicBezTo>
                  <a:cubicBezTo>
                    <a:pt x="3758" y="25125"/>
                    <a:pt x="3503" y="25183"/>
                    <a:pt x="3253" y="25183"/>
                  </a:cubicBezTo>
                  <a:cubicBezTo>
                    <a:pt x="2707" y="25183"/>
                    <a:pt x="2183" y="24907"/>
                    <a:pt x="1936" y="24248"/>
                  </a:cubicBezTo>
                  <a:cubicBezTo>
                    <a:pt x="1683" y="23602"/>
                    <a:pt x="1828" y="22533"/>
                    <a:pt x="2025" y="21622"/>
                  </a:cubicBezTo>
                  <a:cubicBezTo>
                    <a:pt x="2075" y="21337"/>
                    <a:pt x="2202" y="20926"/>
                    <a:pt x="2240" y="20717"/>
                  </a:cubicBezTo>
                  <a:cubicBezTo>
                    <a:pt x="2695" y="20742"/>
                    <a:pt x="3075" y="20831"/>
                    <a:pt x="3562" y="21008"/>
                  </a:cubicBezTo>
                  <a:cubicBezTo>
                    <a:pt x="3284" y="21128"/>
                    <a:pt x="3012" y="21268"/>
                    <a:pt x="2759" y="21426"/>
                  </a:cubicBezTo>
                  <a:cubicBezTo>
                    <a:pt x="2486" y="21635"/>
                    <a:pt x="2442" y="21704"/>
                    <a:pt x="2297" y="21900"/>
                  </a:cubicBezTo>
                  <a:lnTo>
                    <a:pt x="2278" y="21919"/>
                  </a:lnTo>
                  <a:cubicBezTo>
                    <a:pt x="2278" y="21926"/>
                    <a:pt x="2271" y="21926"/>
                    <a:pt x="2271" y="21932"/>
                  </a:cubicBezTo>
                  <a:cubicBezTo>
                    <a:pt x="2225" y="22019"/>
                    <a:pt x="2312" y="22111"/>
                    <a:pt x="2400" y="22111"/>
                  </a:cubicBezTo>
                  <a:cubicBezTo>
                    <a:pt x="2407" y="22111"/>
                    <a:pt x="2415" y="22111"/>
                    <a:pt x="2423" y="22109"/>
                  </a:cubicBezTo>
                  <a:cubicBezTo>
                    <a:pt x="2499" y="22077"/>
                    <a:pt x="2518" y="22027"/>
                    <a:pt x="2569" y="22002"/>
                  </a:cubicBezTo>
                  <a:cubicBezTo>
                    <a:pt x="2581" y="22002"/>
                    <a:pt x="2581" y="21995"/>
                    <a:pt x="2588" y="21995"/>
                  </a:cubicBezTo>
                  <a:cubicBezTo>
                    <a:pt x="2942" y="21793"/>
                    <a:pt x="3537" y="21419"/>
                    <a:pt x="3917" y="21287"/>
                  </a:cubicBezTo>
                  <a:cubicBezTo>
                    <a:pt x="4239" y="21147"/>
                    <a:pt x="4385" y="21078"/>
                    <a:pt x="4606" y="20875"/>
                  </a:cubicBezTo>
                  <a:cubicBezTo>
                    <a:pt x="4644" y="20875"/>
                    <a:pt x="4682" y="20856"/>
                    <a:pt x="4707" y="20812"/>
                  </a:cubicBezTo>
                  <a:cubicBezTo>
                    <a:pt x="5206" y="20164"/>
                    <a:pt x="6140" y="19138"/>
                    <a:pt x="7104" y="19138"/>
                  </a:cubicBezTo>
                  <a:close/>
                  <a:moveTo>
                    <a:pt x="13914" y="23356"/>
                  </a:moveTo>
                  <a:lnTo>
                    <a:pt x="13914" y="23356"/>
                  </a:lnTo>
                  <a:cubicBezTo>
                    <a:pt x="13971" y="23419"/>
                    <a:pt x="14039" y="23471"/>
                    <a:pt x="14117" y="23509"/>
                  </a:cubicBezTo>
                  <a:lnTo>
                    <a:pt x="14117" y="23509"/>
                  </a:lnTo>
                  <a:cubicBezTo>
                    <a:pt x="14109" y="23506"/>
                    <a:pt x="14102" y="23503"/>
                    <a:pt x="14100" y="23503"/>
                  </a:cubicBezTo>
                  <a:lnTo>
                    <a:pt x="14100" y="23503"/>
                  </a:lnTo>
                  <a:cubicBezTo>
                    <a:pt x="14099" y="23503"/>
                    <a:pt x="14102" y="23506"/>
                    <a:pt x="14117" y="23514"/>
                  </a:cubicBezTo>
                  <a:cubicBezTo>
                    <a:pt x="14224" y="23571"/>
                    <a:pt x="14205" y="23571"/>
                    <a:pt x="14294" y="23602"/>
                  </a:cubicBezTo>
                  <a:lnTo>
                    <a:pt x="14294" y="23628"/>
                  </a:lnTo>
                  <a:cubicBezTo>
                    <a:pt x="14275" y="23710"/>
                    <a:pt x="14332" y="24007"/>
                    <a:pt x="14363" y="24324"/>
                  </a:cubicBezTo>
                  <a:cubicBezTo>
                    <a:pt x="14401" y="24482"/>
                    <a:pt x="14433" y="24900"/>
                    <a:pt x="14427" y="25222"/>
                  </a:cubicBezTo>
                  <a:cubicBezTo>
                    <a:pt x="14395" y="25083"/>
                    <a:pt x="14351" y="24925"/>
                    <a:pt x="14306" y="24779"/>
                  </a:cubicBezTo>
                  <a:cubicBezTo>
                    <a:pt x="14167" y="24311"/>
                    <a:pt x="14079" y="23824"/>
                    <a:pt x="13914" y="23356"/>
                  </a:cubicBezTo>
                  <a:close/>
                  <a:moveTo>
                    <a:pt x="5353" y="24178"/>
                  </a:moveTo>
                  <a:cubicBezTo>
                    <a:pt x="5309" y="24419"/>
                    <a:pt x="5258" y="24653"/>
                    <a:pt x="5188" y="24893"/>
                  </a:cubicBezTo>
                  <a:cubicBezTo>
                    <a:pt x="5112" y="25153"/>
                    <a:pt x="5037" y="25355"/>
                    <a:pt x="4967" y="25558"/>
                  </a:cubicBezTo>
                  <a:cubicBezTo>
                    <a:pt x="4967" y="25292"/>
                    <a:pt x="4986" y="25032"/>
                    <a:pt x="4986" y="24773"/>
                  </a:cubicBezTo>
                  <a:cubicBezTo>
                    <a:pt x="5024" y="24735"/>
                    <a:pt x="5055" y="24684"/>
                    <a:pt x="5093" y="24640"/>
                  </a:cubicBezTo>
                  <a:cubicBezTo>
                    <a:pt x="5195" y="24514"/>
                    <a:pt x="5277" y="24343"/>
                    <a:pt x="5353" y="24178"/>
                  </a:cubicBezTo>
                  <a:close/>
                  <a:moveTo>
                    <a:pt x="6486" y="16073"/>
                  </a:moveTo>
                  <a:lnTo>
                    <a:pt x="6821" y="16168"/>
                  </a:lnTo>
                  <a:lnTo>
                    <a:pt x="6821" y="16180"/>
                  </a:lnTo>
                  <a:cubicBezTo>
                    <a:pt x="6897" y="16338"/>
                    <a:pt x="6903" y="16300"/>
                    <a:pt x="6935" y="16364"/>
                  </a:cubicBezTo>
                  <a:cubicBezTo>
                    <a:pt x="7346" y="16933"/>
                    <a:pt x="7808" y="17446"/>
                    <a:pt x="8327" y="17724"/>
                  </a:cubicBezTo>
                  <a:cubicBezTo>
                    <a:pt x="8633" y="17873"/>
                    <a:pt x="8890" y="17941"/>
                    <a:pt x="9112" y="17941"/>
                  </a:cubicBezTo>
                  <a:cubicBezTo>
                    <a:pt x="9428" y="17941"/>
                    <a:pt x="9674" y="17804"/>
                    <a:pt x="9890" y="17566"/>
                  </a:cubicBezTo>
                  <a:cubicBezTo>
                    <a:pt x="9902" y="17547"/>
                    <a:pt x="9921" y="17528"/>
                    <a:pt x="9928" y="17509"/>
                  </a:cubicBezTo>
                  <a:cubicBezTo>
                    <a:pt x="9940" y="17484"/>
                    <a:pt x="9959" y="17465"/>
                    <a:pt x="9966" y="17446"/>
                  </a:cubicBezTo>
                  <a:cubicBezTo>
                    <a:pt x="10067" y="17186"/>
                    <a:pt x="10111" y="16965"/>
                    <a:pt x="10193" y="16819"/>
                  </a:cubicBezTo>
                  <a:cubicBezTo>
                    <a:pt x="10318" y="16588"/>
                    <a:pt x="10320" y="16591"/>
                    <a:pt x="10454" y="16439"/>
                  </a:cubicBezTo>
                  <a:lnTo>
                    <a:pt x="10454" y="16439"/>
                  </a:lnTo>
                  <a:cubicBezTo>
                    <a:pt x="10454" y="16439"/>
                    <a:pt x="10454" y="16439"/>
                    <a:pt x="10454" y="16439"/>
                  </a:cubicBezTo>
                  <a:cubicBezTo>
                    <a:pt x="10456" y="16439"/>
                    <a:pt x="10482" y="16416"/>
                    <a:pt x="10497" y="16402"/>
                  </a:cubicBezTo>
                  <a:cubicBezTo>
                    <a:pt x="10522" y="16389"/>
                    <a:pt x="10535" y="16370"/>
                    <a:pt x="10560" y="16364"/>
                  </a:cubicBezTo>
                  <a:cubicBezTo>
                    <a:pt x="10820" y="16326"/>
                    <a:pt x="11092" y="16269"/>
                    <a:pt x="11345" y="16199"/>
                  </a:cubicBezTo>
                  <a:cubicBezTo>
                    <a:pt x="11516" y="16395"/>
                    <a:pt x="11649" y="16642"/>
                    <a:pt x="11794" y="16939"/>
                  </a:cubicBezTo>
                  <a:cubicBezTo>
                    <a:pt x="11978" y="17325"/>
                    <a:pt x="12174" y="17825"/>
                    <a:pt x="12307" y="18363"/>
                  </a:cubicBezTo>
                  <a:cubicBezTo>
                    <a:pt x="12338" y="18452"/>
                    <a:pt x="12345" y="18547"/>
                    <a:pt x="12376" y="18623"/>
                  </a:cubicBezTo>
                  <a:cubicBezTo>
                    <a:pt x="12237" y="18699"/>
                    <a:pt x="12104" y="18781"/>
                    <a:pt x="11990" y="18895"/>
                  </a:cubicBezTo>
                  <a:cubicBezTo>
                    <a:pt x="11712" y="19192"/>
                    <a:pt x="11567" y="19622"/>
                    <a:pt x="11598" y="20027"/>
                  </a:cubicBezTo>
                  <a:cubicBezTo>
                    <a:pt x="11617" y="20223"/>
                    <a:pt x="11693" y="20439"/>
                    <a:pt x="11858" y="20565"/>
                  </a:cubicBezTo>
                  <a:cubicBezTo>
                    <a:pt x="11902" y="20603"/>
                    <a:pt x="11959" y="20635"/>
                    <a:pt x="12022" y="20666"/>
                  </a:cubicBezTo>
                  <a:cubicBezTo>
                    <a:pt x="11984" y="20723"/>
                    <a:pt x="11953" y="20774"/>
                    <a:pt x="11934" y="20837"/>
                  </a:cubicBezTo>
                  <a:cubicBezTo>
                    <a:pt x="11870" y="21090"/>
                    <a:pt x="11889" y="21375"/>
                    <a:pt x="12054" y="21590"/>
                  </a:cubicBezTo>
                  <a:cubicBezTo>
                    <a:pt x="12117" y="21679"/>
                    <a:pt x="12212" y="21742"/>
                    <a:pt x="12313" y="21780"/>
                  </a:cubicBezTo>
                  <a:cubicBezTo>
                    <a:pt x="12206" y="21976"/>
                    <a:pt x="12168" y="22210"/>
                    <a:pt x="12282" y="22463"/>
                  </a:cubicBezTo>
                  <a:cubicBezTo>
                    <a:pt x="12364" y="22628"/>
                    <a:pt x="12522" y="22698"/>
                    <a:pt x="12680" y="22704"/>
                  </a:cubicBezTo>
                  <a:cubicBezTo>
                    <a:pt x="12649" y="22799"/>
                    <a:pt x="12630" y="22906"/>
                    <a:pt x="12630" y="23008"/>
                  </a:cubicBezTo>
                  <a:cubicBezTo>
                    <a:pt x="12655" y="23261"/>
                    <a:pt x="12876" y="23476"/>
                    <a:pt x="13129" y="23514"/>
                  </a:cubicBezTo>
                  <a:cubicBezTo>
                    <a:pt x="13188" y="23523"/>
                    <a:pt x="13247" y="23527"/>
                    <a:pt x="13306" y="23527"/>
                  </a:cubicBezTo>
                  <a:cubicBezTo>
                    <a:pt x="13413" y="23527"/>
                    <a:pt x="13521" y="23513"/>
                    <a:pt x="13623" y="23488"/>
                  </a:cubicBezTo>
                  <a:cubicBezTo>
                    <a:pt x="13674" y="23615"/>
                    <a:pt x="13737" y="23780"/>
                    <a:pt x="13794" y="23963"/>
                  </a:cubicBezTo>
                  <a:cubicBezTo>
                    <a:pt x="14053" y="25089"/>
                    <a:pt x="14224" y="25766"/>
                    <a:pt x="14230" y="26931"/>
                  </a:cubicBezTo>
                  <a:cubicBezTo>
                    <a:pt x="13028" y="27241"/>
                    <a:pt x="11915" y="27285"/>
                    <a:pt x="10605" y="27342"/>
                  </a:cubicBezTo>
                  <a:cubicBezTo>
                    <a:pt x="10259" y="27353"/>
                    <a:pt x="9921" y="27359"/>
                    <a:pt x="9589" y="27359"/>
                  </a:cubicBezTo>
                  <a:cubicBezTo>
                    <a:pt x="8358" y="27359"/>
                    <a:pt x="7202" y="27270"/>
                    <a:pt x="6011" y="26981"/>
                  </a:cubicBezTo>
                  <a:cubicBezTo>
                    <a:pt x="5954" y="26969"/>
                    <a:pt x="5903" y="26956"/>
                    <a:pt x="5840" y="26931"/>
                  </a:cubicBezTo>
                  <a:cubicBezTo>
                    <a:pt x="5853" y="26912"/>
                    <a:pt x="5872" y="26899"/>
                    <a:pt x="5878" y="26886"/>
                  </a:cubicBezTo>
                  <a:cubicBezTo>
                    <a:pt x="6175" y="26545"/>
                    <a:pt x="6713" y="25690"/>
                    <a:pt x="6992" y="25013"/>
                  </a:cubicBezTo>
                  <a:cubicBezTo>
                    <a:pt x="7093" y="24748"/>
                    <a:pt x="7182" y="24469"/>
                    <a:pt x="7264" y="24197"/>
                  </a:cubicBezTo>
                  <a:cubicBezTo>
                    <a:pt x="7396" y="24272"/>
                    <a:pt x="7531" y="24306"/>
                    <a:pt x="7663" y="24306"/>
                  </a:cubicBezTo>
                  <a:cubicBezTo>
                    <a:pt x="8120" y="24306"/>
                    <a:pt x="8537" y="23903"/>
                    <a:pt x="8631" y="23432"/>
                  </a:cubicBezTo>
                  <a:cubicBezTo>
                    <a:pt x="8669" y="23273"/>
                    <a:pt x="8662" y="23134"/>
                    <a:pt x="8631" y="23008"/>
                  </a:cubicBezTo>
                  <a:lnTo>
                    <a:pt x="8662" y="22976"/>
                  </a:lnTo>
                  <a:cubicBezTo>
                    <a:pt x="8928" y="22717"/>
                    <a:pt x="8985" y="22286"/>
                    <a:pt x="8833" y="21951"/>
                  </a:cubicBezTo>
                  <a:lnTo>
                    <a:pt x="8846" y="21938"/>
                  </a:lnTo>
                  <a:cubicBezTo>
                    <a:pt x="8852" y="21932"/>
                    <a:pt x="8852" y="21926"/>
                    <a:pt x="8858" y="21926"/>
                  </a:cubicBezTo>
                  <a:lnTo>
                    <a:pt x="8858" y="21926"/>
                  </a:lnTo>
                  <a:cubicBezTo>
                    <a:pt x="8852" y="21932"/>
                    <a:pt x="8852" y="21932"/>
                    <a:pt x="8852" y="21938"/>
                  </a:cubicBezTo>
                  <a:cubicBezTo>
                    <a:pt x="8865" y="21926"/>
                    <a:pt x="8884" y="21900"/>
                    <a:pt x="8896" y="21881"/>
                  </a:cubicBezTo>
                  <a:cubicBezTo>
                    <a:pt x="9048" y="21597"/>
                    <a:pt x="9067" y="21249"/>
                    <a:pt x="8953" y="20951"/>
                  </a:cubicBezTo>
                  <a:cubicBezTo>
                    <a:pt x="8896" y="20812"/>
                    <a:pt x="8827" y="20685"/>
                    <a:pt x="8738" y="20578"/>
                  </a:cubicBezTo>
                  <a:cubicBezTo>
                    <a:pt x="8763" y="20546"/>
                    <a:pt x="8789" y="20502"/>
                    <a:pt x="8789" y="20445"/>
                  </a:cubicBezTo>
                  <a:cubicBezTo>
                    <a:pt x="8941" y="19635"/>
                    <a:pt x="8188" y="18971"/>
                    <a:pt x="7441" y="18806"/>
                  </a:cubicBezTo>
                  <a:cubicBezTo>
                    <a:pt x="7378" y="18458"/>
                    <a:pt x="7295" y="18110"/>
                    <a:pt x="7201" y="17768"/>
                  </a:cubicBezTo>
                  <a:cubicBezTo>
                    <a:pt x="6998" y="17123"/>
                    <a:pt x="6840" y="16680"/>
                    <a:pt x="6536" y="16142"/>
                  </a:cubicBezTo>
                  <a:lnTo>
                    <a:pt x="6486" y="16073"/>
                  </a:lnTo>
                  <a:close/>
                  <a:moveTo>
                    <a:pt x="5100" y="15516"/>
                  </a:moveTo>
                  <a:cubicBezTo>
                    <a:pt x="5258" y="15598"/>
                    <a:pt x="5416" y="15674"/>
                    <a:pt x="5587" y="15744"/>
                  </a:cubicBezTo>
                  <a:lnTo>
                    <a:pt x="6011" y="15914"/>
                  </a:lnTo>
                  <a:cubicBezTo>
                    <a:pt x="6011" y="15914"/>
                    <a:pt x="6011" y="15921"/>
                    <a:pt x="6017" y="15921"/>
                  </a:cubicBezTo>
                  <a:cubicBezTo>
                    <a:pt x="6504" y="16610"/>
                    <a:pt x="6707" y="17471"/>
                    <a:pt x="6966" y="18445"/>
                  </a:cubicBezTo>
                  <a:cubicBezTo>
                    <a:pt x="6992" y="18553"/>
                    <a:pt x="7017" y="18667"/>
                    <a:pt x="7042" y="18768"/>
                  </a:cubicBezTo>
                  <a:cubicBezTo>
                    <a:pt x="6549" y="18781"/>
                    <a:pt x="6074" y="19002"/>
                    <a:pt x="5682" y="19306"/>
                  </a:cubicBezTo>
                  <a:cubicBezTo>
                    <a:pt x="5530" y="18483"/>
                    <a:pt x="5290" y="17686"/>
                    <a:pt x="4834" y="16971"/>
                  </a:cubicBezTo>
                  <a:cubicBezTo>
                    <a:pt x="4625" y="16629"/>
                    <a:pt x="4435" y="16294"/>
                    <a:pt x="4214" y="16104"/>
                  </a:cubicBezTo>
                  <a:cubicBezTo>
                    <a:pt x="4191" y="16092"/>
                    <a:pt x="4168" y="16086"/>
                    <a:pt x="4146" y="16086"/>
                  </a:cubicBezTo>
                  <a:cubicBezTo>
                    <a:pt x="4030" y="16086"/>
                    <a:pt x="3931" y="16233"/>
                    <a:pt x="4005" y="16345"/>
                  </a:cubicBezTo>
                  <a:cubicBezTo>
                    <a:pt x="4037" y="16402"/>
                    <a:pt x="4075" y="16452"/>
                    <a:pt x="4106" y="16503"/>
                  </a:cubicBezTo>
                  <a:cubicBezTo>
                    <a:pt x="3784" y="16718"/>
                    <a:pt x="3455" y="16946"/>
                    <a:pt x="3170" y="17218"/>
                  </a:cubicBezTo>
                  <a:cubicBezTo>
                    <a:pt x="2841" y="17547"/>
                    <a:pt x="2556" y="17927"/>
                    <a:pt x="2297" y="18306"/>
                  </a:cubicBezTo>
                  <a:cubicBezTo>
                    <a:pt x="1923" y="18901"/>
                    <a:pt x="1550" y="19521"/>
                    <a:pt x="1411" y="20217"/>
                  </a:cubicBezTo>
                  <a:cubicBezTo>
                    <a:pt x="1398" y="20293"/>
                    <a:pt x="1386" y="20356"/>
                    <a:pt x="1398" y="20445"/>
                  </a:cubicBezTo>
                  <a:cubicBezTo>
                    <a:pt x="1398" y="20458"/>
                    <a:pt x="1411" y="20477"/>
                    <a:pt x="1411" y="20483"/>
                  </a:cubicBezTo>
                  <a:cubicBezTo>
                    <a:pt x="1411" y="20502"/>
                    <a:pt x="1417" y="20515"/>
                    <a:pt x="1417" y="20534"/>
                  </a:cubicBezTo>
                  <a:lnTo>
                    <a:pt x="1417" y="20540"/>
                  </a:lnTo>
                  <a:cubicBezTo>
                    <a:pt x="1455" y="20628"/>
                    <a:pt x="1430" y="20597"/>
                    <a:pt x="1480" y="20666"/>
                  </a:cubicBezTo>
                  <a:cubicBezTo>
                    <a:pt x="1493" y="20698"/>
                    <a:pt x="1525" y="20742"/>
                    <a:pt x="1556" y="20761"/>
                  </a:cubicBezTo>
                  <a:lnTo>
                    <a:pt x="1563" y="20761"/>
                  </a:lnTo>
                  <a:cubicBezTo>
                    <a:pt x="1601" y="20818"/>
                    <a:pt x="1626" y="20863"/>
                    <a:pt x="1677" y="20901"/>
                  </a:cubicBezTo>
                  <a:cubicBezTo>
                    <a:pt x="1708" y="20932"/>
                    <a:pt x="1746" y="20976"/>
                    <a:pt x="1790" y="21002"/>
                  </a:cubicBezTo>
                  <a:cubicBezTo>
                    <a:pt x="1677" y="21464"/>
                    <a:pt x="1544" y="22128"/>
                    <a:pt x="1487" y="22596"/>
                  </a:cubicBezTo>
                  <a:cubicBezTo>
                    <a:pt x="1335" y="23564"/>
                    <a:pt x="1430" y="24811"/>
                    <a:pt x="2366" y="25349"/>
                  </a:cubicBezTo>
                  <a:cubicBezTo>
                    <a:pt x="2650" y="25516"/>
                    <a:pt x="2961" y="25591"/>
                    <a:pt x="3272" y="25591"/>
                  </a:cubicBezTo>
                  <a:cubicBezTo>
                    <a:pt x="3786" y="25591"/>
                    <a:pt x="4304" y="25386"/>
                    <a:pt x="4714" y="25051"/>
                  </a:cubicBezTo>
                  <a:lnTo>
                    <a:pt x="4714" y="25051"/>
                  </a:lnTo>
                  <a:cubicBezTo>
                    <a:pt x="4688" y="25475"/>
                    <a:pt x="4657" y="25893"/>
                    <a:pt x="4625" y="26323"/>
                  </a:cubicBezTo>
                  <a:cubicBezTo>
                    <a:pt x="4562" y="26431"/>
                    <a:pt x="4499" y="26551"/>
                    <a:pt x="4423" y="26684"/>
                  </a:cubicBezTo>
                  <a:cubicBezTo>
                    <a:pt x="4334" y="26823"/>
                    <a:pt x="4246" y="26956"/>
                    <a:pt x="4176" y="27095"/>
                  </a:cubicBezTo>
                  <a:cubicBezTo>
                    <a:pt x="4138" y="27158"/>
                    <a:pt x="4132" y="27253"/>
                    <a:pt x="4182" y="27317"/>
                  </a:cubicBezTo>
                  <a:cubicBezTo>
                    <a:pt x="4236" y="27372"/>
                    <a:pt x="4285" y="27395"/>
                    <a:pt x="4331" y="27395"/>
                  </a:cubicBezTo>
                  <a:cubicBezTo>
                    <a:pt x="4494" y="27395"/>
                    <a:pt x="4607" y="27102"/>
                    <a:pt x="4701" y="26969"/>
                  </a:cubicBezTo>
                  <a:cubicBezTo>
                    <a:pt x="5055" y="26418"/>
                    <a:pt x="5207" y="26020"/>
                    <a:pt x="5378" y="25437"/>
                  </a:cubicBezTo>
                  <a:cubicBezTo>
                    <a:pt x="5479" y="25102"/>
                    <a:pt x="5568" y="24773"/>
                    <a:pt x="5638" y="24450"/>
                  </a:cubicBezTo>
                  <a:cubicBezTo>
                    <a:pt x="6036" y="24406"/>
                    <a:pt x="6542" y="24298"/>
                    <a:pt x="6884" y="24172"/>
                  </a:cubicBezTo>
                  <a:lnTo>
                    <a:pt x="6884" y="24172"/>
                  </a:lnTo>
                  <a:cubicBezTo>
                    <a:pt x="6707" y="24741"/>
                    <a:pt x="6473" y="25292"/>
                    <a:pt x="6188" y="25817"/>
                  </a:cubicBezTo>
                  <a:cubicBezTo>
                    <a:pt x="5998" y="26159"/>
                    <a:pt x="5720" y="26633"/>
                    <a:pt x="5555" y="26829"/>
                  </a:cubicBezTo>
                  <a:cubicBezTo>
                    <a:pt x="5157" y="27317"/>
                    <a:pt x="4606" y="27760"/>
                    <a:pt x="4372" y="27949"/>
                  </a:cubicBezTo>
                  <a:cubicBezTo>
                    <a:pt x="4321" y="28013"/>
                    <a:pt x="4328" y="28120"/>
                    <a:pt x="4391" y="28184"/>
                  </a:cubicBezTo>
                  <a:cubicBezTo>
                    <a:pt x="4404" y="28203"/>
                    <a:pt x="4429" y="28215"/>
                    <a:pt x="4454" y="28222"/>
                  </a:cubicBezTo>
                  <a:cubicBezTo>
                    <a:pt x="4435" y="28285"/>
                    <a:pt x="4423" y="28348"/>
                    <a:pt x="4416" y="28418"/>
                  </a:cubicBezTo>
                  <a:cubicBezTo>
                    <a:pt x="4324" y="28407"/>
                    <a:pt x="4254" y="28391"/>
                    <a:pt x="4184" y="28391"/>
                  </a:cubicBezTo>
                  <a:cubicBezTo>
                    <a:pt x="4173" y="28391"/>
                    <a:pt x="4162" y="28391"/>
                    <a:pt x="4151" y="28392"/>
                  </a:cubicBezTo>
                  <a:cubicBezTo>
                    <a:pt x="3923" y="28373"/>
                    <a:pt x="3739" y="28361"/>
                    <a:pt x="3644" y="28335"/>
                  </a:cubicBezTo>
                  <a:cubicBezTo>
                    <a:pt x="2847" y="28190"/>
                    <a:pt x="2328" y="27968"/>
                    <a:pt x="1809" y="27437"/>
                  </a:cubicBezTo>
                  <a:cubicBezTo>
                    <a:pt x="1569" y="27158"/>
                    <a:pt x="1335" y="26842"/>
                    <a:pt x="1113" y="26418"/>
                  </a:cubicBezTo>
                  <a:cubicBezTo>
                    <a:pt x="924" y="26032"/>
                    <a:pt x="626" y="25083"/>
                    <a:pt x="601" y="24672"/>
                  </a:cubicBezTo>
                  <a:cubicBezTo>
                    <a:pt x="506" y="23931"/>
                    <a:pt x="588" y="23197"/>
                    <a:pt x="683" y="22470"/>
                  </a:cubicBezTo>
                  <a:cubicBezTo>
                    <a:pt x="765" y="21774"/>
                    <a:pt x="949" y="20692"/>
                    <a:pt x="1221" y="19850"/>
                  </a:cubicBezTo>
                  <a:cubicBezTo>
                    <a:pt x="1525" y="18869"/>
                    <a:pt x="2094" y="17730"/>
                    <a:pt x="2657" y="17003"/>
                  </a:cubicBezTo>
                  <a:cubicBezTo>
                    <a:pt x="3100" y="16389"/>
                    <a:pt x="3733" y="15933"/>
                    <a:pt x="4271" y="15725"/>
                  </a:cubicBezTo>
                  <a:cubicBezTo>
                    <a:pt x="4486" y="15649"/>
                    <a:pt x="4701" y="15598"/>
                    <a:pt x="4910" y="15547"/>
                  </a:cubicBezTo>
                  <a:cubicBezTo>
                    <a:pt x="4967" y="15535"/>
                    <a:pt x="5037" y="15522"/>
                    <a:pt x="5100" y="15516"/>
                  </a:cubicBezTo>
                  <a:close/>
                  <a:moveTo>
                    <a:pt x="14079" y="27361"/>
                  </a:moveTo>
                  <a:cubicBezTo>
                    <a:pt x="14072" y="27538"/>
                    <a:pt x="14072" y="27722"/>
                    <a:pt x="14066" y="27905"/>
                  </a:cubicBezTo>
                  <a:cubicBezTo>
                    <a:pt x="14066" y="28013"/>
                    <a:pt x="14034" y="28323"/>
                    <a:pt x="14009" y="28487"/>
                  </a:cubicBezTo>
                  <a:cubicBezTo>
                    <a:pt x="13952" y="28316"/>
                    <a:pt x="13889" y="28139"/>
                    <a:pt x="13800" y="27981"/>
                  </a:cubicBezTo>
                  <a:cubicBezTo>
                    <a:pt x="13705" y="27810"/>
                    <a:pt x="13579" y="27646"/>
                    <a:pt x="13465" y="27488"/>
                  </a:cubicBezTo>
                  <a:cubicBezTo>
                    <a:pt x="13667" y="27443"/>
                    <a:pt x="13876" y="27405"/>
                    <a:pt x="14079" y="27361"/>
                  </a:cubicBezTo>
                  <a:close/>
                  <a:moveTo>
                    <a:pt x="5562" y="27279"/>
                  </a:moveTo>
                  <a:cubicBezTo>
                    <a:pt x="5587" y="27285"/>
                    <a:pt x="5619" y="27298"/>
                    <a:pt x="5650" y="27298"/>
                  </a:cubicBezTo>
                  <a:cubicBezTo>
                    <a:pt x="5884" y="27361"/>
                    <a:pt x="6125" y="27412"/>
                    <a:pt x="6359" y="27462"/>
                  </a:cubicBezTo>
                  <a:cubicBezTo>
                    <a:pt x="6334" y="27494"/>
                    <a:pt x="6321" y="27525"/>
                    <a:pt x="6296" y="27557"/>
                  </a:cubicBezTo>
                  <a:cubicBezTo>
                    <a:pt x="6283" y="27570"/>
                    <a:pt x="6270" y="27589"/>
                    <a:pt x="6258" y="27601"/>
                  </a:cubicBezTo>
                  <a:cubicBezTo>
                    <a:pt x="6011" y="27899"/>
                    <a:pt x="5726" y="28196"/>
                    <a:pt x="5460" y="28373"/>
                  </a:cubicBezTo>
                  <a:cubicBezTo>
                    <a:pt x="5347" y="28437"/>
                    <a:pt x="5239" y="28500"/>
                    <a:pt x="5119" y="28551"/>
                  </a:cubicBezTo>
                  <a:cubicBezTo>
                    <a:pt x="5131" y="28437"/>
                    <a:pt x="5157" y="28316"/>
                    <a:pt x="5182" y="28196"/>
                  </a:cubicBezTo>
                  <a:cubicBezTo>
                    <a:pt x="5214" y="27981"/>
                    <a:pt x="5277" y="27772"/>
                    <a:pt x="5315" y="27557"/>
                  </a:cubicBezTo>
                  <a:cubicBezTo>
                    <a:pt x="5403" y="27462"/>
                    <a:pt x="5492" y="27367"/>
                    <a:pt x="5562" y="27279"/>
                  </a:cubicBezTo>
                  <a:close/>
                  <a:moveTo>
                    <a:pt x="10700" y="27741"/>
                  </a:moveTo>
                  <a:lnTo>
                    <a:pt x="10700" y="27804"/>
                  </a:lnTo>
                  <a:cubicBezTo>
                    <a:pt x="10712" y="27975"/>
                    <a:pt x="10700" y="28278"/>
                    <a:pt x="10687" y="28348"/>
                  </a:cubicBezTo>
                  <a:cubicBezTo>
                    <a:pt x="10668" y="28437"/>
                    <a:pt x="10668" y="28519"/>
                    <a:pt x="10598" y="28626"/>
                  </a:cubicBezTo>
                  <a:cubicBezTo>
                    <a:pt x="10560" y="28683"/>
                    <a:pt x="10428" y="28772"/>
                    <a:pt x="10320" y="28810"/>
                  </a:cubicBezTo>
                  <a:cubicBezTo>
                    <a:pt x="10232" y="28857"/>
                    <a:pt x="9990" y="28932"/>
                    <a:pt x="9886" y="28932"/>
                  </a:cubicBezTo>
                  <a:cubicBezTo>
                    <a:pt x="9878" y="28932"/>
                    <a:pt x="9871" y="28931"/>
                    <a:pt x="9864" y="28930"/>
                  </a:cubicBezTo>
                  <a:cubicBezTo>
                    <a:pt x="9877" y="28772"/>
                    <a:pt x="9959" y="28171"/>
                    <a:pt x="9966" y="27753"/>
                  </a:cubicBezTo>
                  <a:lnTo>
                    <a:pt x="10238" y="27753"/>
                  </a:lnTo>
                  <a:cubicBezTo>
                    <a:pt x="10396" y="27753"/>
                    <a:pt x="10554" y="27747"/>
                    <a:pt x="10700" y="27741"/>
                  </a:cubicBezTo>
                  <a:close/>
                  <a:moveTo>
                    <a:pt x="5030" y="27842"/>
                  </a:moveTo>
                  <a:lnTo>
                    <a:pt x="5030" y="27842"/>
                  </a:lnTo>
                  <a:cubicBezTo>
                    <a:pt x="4904" y="28481"/>
                    <a:pt x="4809" y="29209"/>
                    <a:pt x="4745" y="29715"/>
                  </a:cubicBezTo>
                  <a:cubicBezTo>
                    <a:pt x="4619" y="30544"/>
                    <a:pt x="4486" y="31366"/>
                    <a:pt x="4359" y="32202"/>
                  </a:cubicBezTo>
                  <a:cubicBezTo>
                    <a:pt x="4328" y="32189"/>
                    <a:pt x="4290" y="32170"/>
                    <a:pt x="4246" y="32145"/>
                  </a:cubicBezTo>
                  <a:cubicBezTo>
                    <a:pt x="4239" y="32145"/>
                    <a:pt x="4239" y="32138"/>
                    <a:pt x="4233" y="32138"/>
                  </a:cubicBezTo>
                  <a:cubicBezTo>
                    <a:pt x="4252" y="32056"/>
                    <a:pt x="4246" y="31961"/>
                    <a:pt x="4271" y="31885"/>
                  </a:cubicBezTo>
                  <a:cubicBezTo>
                    <a:pt x="4410" y="30854"/>
                    <a:pt x="4499" y="30025"/>
                    <a:pt x="4632" y="29082"/>
                  </a:cubicBezTo>
                  <a:cubicBezTo>
                    <a:pt x="4707" y="28608"/>
                    <a:pt x="4720" y="28449"/>
                    <a:pt x="4777" y="28070"/>
                  </a:cubicBezTo>
                  <a:cubicBezTo>
                    <a:pt x="4853" y="28006"/>
                    <a:pt x="4942" y="27930"/>
                    <a:pt x="5030" y="27842"/>
                  </a:cubicBezTo>
                  <a:close/>
                  <a:moveTo>
                    <a:pt x="10067" y="29702"/>
                  </a:moveTo>
                  <a:lnTo>
                    <a:pt x="10067" y="29702"/>
                  </a:lnTo>
                  <a:cubicBezTo>
                    <a:pt x="9940" y="30373"/>
                    <a:pt x="9871" y="31044"/>
                    <a:pt x="9833" y="31714"/>
                  </a:cubicBezTo>
                  <a:cubicBezTo>
                    <a:pt x="9814" y="31936"/>
                    <a:pt x="9807" y="32151"/>
                    <a:pt x="9795" y="32372"/>
                  </a:cubicBezTo>
                  <a:cubicBezTo>
                    <a:pt x="9713" y="32329"/>
                    <a:pt x="9635" y="32280"/>
                    <a:pt x="9550" y="32280"/>
                  </a:cubicBezTo>
                  <a:cubicBezTo>
                    <a:pt x="9537" y="32280"/>
                    <a:pt x="9524" y="32281"/>
                    <a:pt x="9510" y="32284"/>
                  </a:cubicBezTo>
                  <a:lnTo>
                    <a:pt x="9497" y="32284"/>
                  </a:lnTo>
                  <a:cubicBezTo>
                    <a:pt x="9573" y="31581"/>
                    <a:pt x="9643" y="30866"/>
                    <a:pt x="9706" y="30164"/>
                  </a:cubicBezTo>
                  <a:lnTo>
                    <a:pt x="9751" y="29759"/>
                  </a:lnTo>
                  <a:lnTo>
                    <a:pt x="9763" y="29759"/>
                  </a:lnTo>
                  <a:cubicBezTo>
                    <a:pt x="9864" y="29746"/>
                    <a:pt x="9966" y="29721"/>
                    <a:pt x="10067" y="29702"/>
                  </a:cubicBezTo>
                  <a:close/>
                  <a:moveTo>
                    <a:pt x="6612" y="27507"/>
                  </a:moveTo>
                  <a:cubicBezTo>
                    <a:pt x="7637" y="27696"/>
                    <a:pt x="8681" y="27753"/>
                    <a:pt x="9725" y="27753"/>
                  </a:cubicBezTo>
                  <a:cubicBezTo>
                    <a:pt x="9719" y="28044"/>
                    <a:pt x="9694" y="28348"/>
                    <a:pt x="9656" y="28639"/>
                  </a:cubicBezTo>
                  <a:cubicBezTo>
                    <a:pt x="9656" y="28772"/>
                    <a:pt x="9592" y="28924"/>
                    <a:pt x="9656" y="29050"/>
                  </a:cubicBezTo>
                  <a:cubicBezTo>
                    <a:pt x="9697" y="29115"/>
                    <a:pt x="9775" y="29141"/>
                    <a:pt x="9871" y="29141"/>
                  </a:cubicBezTo>
                  <a:cubicBezTo>
                    <a:pt x="10141" y="29141"/>
                    <a:pt x="10552" y="28938"/>
                    <a:pt x="10687" y="28835"/>
                  </a:cubicBezTo>
                  <a:cubicBezTo>
                    <a:pt x="10921" y="28614"/>
                    <a:pt x="10940" y="28373"/>
                    <a:pt x="10953" y="27994"/>
                  </a:cubicBezTo>
                  <a:cubicBezTo>
                    <a:pt x="10953" y="27905"/>
                    <a:pt x="10953" y="27810"/>
                    <a:pt x="10946" y="27722"/>
                  </a:cubicBezTo>
                  <a:cubicBezTo>
                    <a:pt x="11706" y="27690"/>
                    <a:pt x="12465" y="27633"/>
                    <a:pt x="13218" y="27519"/>
                  </a:cubicBezTo>
                  <a:cubicBezTo>
                    <a:pt x="13383" y="27747"/>
                    <a:pt x="13528" y="27886"/>
                    <a:pt x="13661" y="28158"/>
                  </a:cubicBezTo>
                  <a:cubicBezTo>
                    <a:pt x="13762" y="28361"/>
                    <a:pt x="13857" y="28677"/>
                    <a:pt x="13933" y="28968"/>
                  </a:cubicBezTo>
                  <a:cubicBezTo>
                    <a:pt x="13800" y="30063"/>
                    <a:pt x="13718" y="31044"/>
                    <a:pt x="13383" y="32176"/>
                  </a:cubicBezTo>
                  <a:cubicBezTo>
                    <a:pt x="13326" y="32360"/>
                    <a:pt x="13281" y="32537"/>
                    <a:pt x="13224" y="32720"/>
                  </a:cubicBezTo>
                  <a:cubicBezTo>
                    <a:pt x="13017" y="32780"/>
                    <a:pt x="12657" y="32804"/>
                    <a:pt x="12278" y="32804"/>
                  </a:cubicBezTo>
                  <a:cubicBezTo>
                    <a:pt x="12010" y="32804"/>
                    <a:pt x="11732" y="32792"/>
                    <a:pt x="11491" y="32771"/>
                  </a:cubicBezTo>
                  <a:cubicBezTo>
                    <a:pt x="11130" y="32739"/>
                    <a:pt x="10504" y="32581"/>
                    <a:pt x="9985" y="32436"/>
                  </a:cubicBezTo>
                  <a:cubicBezTo>
                    <a:pt x="9991" y="32410"/>
                    <a:pt x="9991" y="32379"/>
                    <a:pt x="9991" y="32347"/>
                  </a:cubicBezTo>
                  <a:cubicBezTo>
                    <a:pt x="10010" y="31708"/>
                    <a:pt x="10067" y="30949"/>
                    <a:pt x="10149" y="30367"/>
                  </a:cubicBezTo>
                  <a:cubicBezTo>
                    <a:pt x="10168" y="30183"/>
                    <a:pt x="10231" y="29898"/>
                    <a:pt x="10276" y="29652"/>
                  </a:cubicBezTo>
                  <a:cubicBezTo>
                    <a:pt x="10845" y="29519"/>
                    <a:pt x="11415" y="29329"/>
                    <a:pt x="11813" y="29101"/>
                  </a:cubicBezTo>
                  <a:cubicBezTo>
                    <a:pt x="11966" y="29036"/>
                    <a:pt x="11921" y="28838"/>
                    <a:pt x="11788" y="28838"/>
                  </a:cubicBezTo>
                  <a:cubicBezTo>
                    <a:pt x="11767" y="28838"/>
                    <a:pt x="11744" y="28843"/>
                    <a:pt x="11718" y="28854"/>
                  </a:cubicBezTo>
                  <a:cubicBezTo>
                    <a:pt x="11611" y="28911"/>
                    <a:pt x="11332" y="28956"/>
                    <a:pt x="11048" y="29025"/>
                  </a:cubicBezTo>
                  <a:cubicBezTo>
                    <a:pt x="10548" y="29152"/>
                    <a:pt x="10067" y="29310"/>
                    <a:pt x="9554" y="29386"/>
                  </a:cubicBezTo>
                  <a:cubicBezTo>
                    <a:pt x="9497" y="29398"/>
                    <a:pt x="9459" y="29430"/>
                    <a:pt x="9434" y="29481"/>
                  </a:cubicBezTo>
                  <a:cubicBezTo>
                    <a:pt x="9421" y="29500"/>
                    <a:pt x="9396" y="29525"/>
                    <a:pt x="9396" y="29557"/>
                  </a:cubicBezTo>
                  <a:cubicBezTo>
                    <a:pt x="9282" y="30303"/>
                    <a:pt x="9232" y="31050"/>
                    <a:pt x="9149" y="31803"/>
                  </a:cubicBezTo>
                  <a:cubicBezTo>
                    <a:pt x="9118" y="32113"/>
                    <a:pt x="9086" y="32410"/>
                    <a:pt x="9061" y="32720"/>
                  </a:cubicBezTo>
                  <a:lnTo>
                    <a:pt x="8947" y="32746"/>
                  </a:lnTo>
                  <a:cubicBezTo>
                    <a:pt x="8723" y="32790"/>
                    <a:pt x="8429" y="32805"/>
                    <a:pt x="8114" y="32805"/>
                  </a:cubicBezTo>
                  <a:cubicBezTo>
                    <a:pt x="7752" y="32805"/>
                    <a:pt x="7362" y="32785"/>
                    <a:pt x="7017" y="32765"/>
                  </a:cubicBezTo>
                  <a:cubicBezTo>
                    <a:pt x="6201" y="32727"/>
                    <a:pt x="5834" y="32626"/>
                    <a:pt x="4967" y="32410"/>
                  </a:cubicBezTo>
                  <a:cubicBezTo>
                    <a:pt x="4771" y="32353"/>
                    <a:pt x="4651" y="32322"/>
                    <a:pt x="4537" y="32284"/>
                  </a:cubicBezTo>
                  <a:cubicBezTo>
                    <a:pt x="4537" y="32271"/>
                    <a:pt x="4537" y="32265"/>
                    <a:pt x="4549" y="32240"/>
                  </a:cubicBezTo>
                  <a:cubicBezTo>
                    <a:pt x="4613" y="31670"/>
                    <a:pt x="4783" y="30670"/>
                    <a:pt x="4916" y="29898"/>
                  </a:cubicBezTo>
                  <a:cubicBezTo>
                    <a:pt x="4973" y="29506"/>
                    <a:pt x="5024" y="29158"/>
                    <a:pt x="5074" y="28791"/>
                  </a:cubicBezTo>
                  <a:cubicBezTo>
                    <a:pt x="5536" y="28614"/>
                    <a:pt x="5922" y="28297"/>
                    <a:pt x="6258" y="27956"/>
                  </a:cubicBezTo>
                  <a:cubicBezTo>
                    <a:pt x="6372" y="27842"/>
                    <a:pt x="6479" y="27703"/>
                    <a:pt x="6574" y="27570"/>
                  </a:cubicBezTo>
                  <a:cubicBezTo>
                    <a:pt x="6587" y="27557"/>
                    <a:pt x="6606" y="27532"/>
                    <a:pt x="6612" y="27507"/>
                  </a:cubicBezTo>
                  <a:close/>
                  <a:moveTo>
                    <a:pt x="5157" y="32993"/>
                  </a:moveTo>
                  <a:cubicBezTo>
                    <a:pt x="5910" y="33151"/>
                    <a:pt x="6663" y="33296"/>
                    <a:pt x="7416" y="33416"/>
                  </a:cubicBezTo>
                  <a:cubicBezTo>
                    <a:pt x="7454" y="33416"/>
                    <a:pt x="7473" y="33423"/>
                    <a:pt x="7504" y="33435"/>
                  </a:cubicBezTo>
                  <a:cubicBezTo>
                    <a:pt x="7428" y="33992"/>
                    <a:pt x="7340" y="34574"/>
                    <a:pt x="7270" y="35131"/>
                  </a:cubicBezTo>
                  <a:cubicBezTo>
                    <a:pt x="7260" y="35129"/>
                    <a:pt x="7253" y="35128"/>
                    <a:pt x="7247" y="35128"/>
                  </a:cubicBezTo>
                  <a:cubicBezTo>
                    <a:pt x="7223" y="35128"/>
                    <a:pt x="7221" y="35144"/>
                    <a:pt x="7150" y="35144"/>
                  </a:cubicBezTo>
                  <a:cubicBezTo>
                    <a:pt x="6847" y="35221"/>
                    <a:pt x="6556" y="35256"/>
                    <a:pt x="6249" y="35256"/>
                  </a:cubicBezTo>
                  <a:cubicBezTo>
                    <a:pt x="6003" y="35256"/>
                    <a:pt x="5748" y="35234"/>
                    <a:pt x="5467" y="35194"/>
                  </a:cubicBezTo>
                  <a:cubicBezTo>
                    <a:pt x="5340" y="35182"/>
                    <a:pt x="5125" y="35163"/>
                    <a:pt x="4929" y="35100"/>
                  </a:cubicBezTo>
                  <a:cubicBezTo>
                    <a:pt x="4973" y="34587"/>
                    <a:pt x="5030" y="34075"/>
                    <a:pt x="5093" y="33568"/>
                  </a:cubicBezTo>
                  <a:cubicBezTo>
                    <a:pt x="5119" y="33378"/>
                    <a:pt x="5144" y="33182"/>
                    <a:pt x="5157" y="32993"/>
                  </a:cubicBezTo>
                  <a:close/>
                  <a:moveTo>
                    <a:pt x="10710" y="33167"/>
                  </a:moveTo>
                  <a:cubicBezTo>
                    <a:pt x="11179" y="33167"/>
                    <a:pt x="11780" y="33234"/>
                    <a:pt x="12301" y="33234"/>
                  </a:cubicBezTo>
                  <a:cubicBezTo>
                    <a:pt x="12427" y="33234"/>
                    <a:pt x="12548" y="33230"/>
                    <a:pt x="12661" y="33220"/>
                  </a:cubicBezTo>
                  <a:cubicBezTo>
                    <a:pt x="12680" y="33208"/>
                    <a:pt x="12687" y="33201"/>
                    <a:pt x="12705" y="33195"/>
                  </a:cubicBezTo>
                  <a:lnTo>
                    <a:pt x="12718" y="33195"/>
                  </a:lnTo>
                  <a:cubicBezTo>
                    <a:pt x="12674" y="33467"/>
                    <a:pt x="12566" y="33923"/>
                    <a:pt x="12528" y="34258"/>
                  </a:cubicBezTo>
                  <a:cubicBezTo>
                    <a:pt x="12465" y="34707"/>
                    <a:pt x="12452" y="34891"/>
                    <a:pt x="12402" y="35188"/>
                  </a:cubicBezTo>
                  <a:cubicBezTo>
                    <a:pt x="12370" y="35194"/>
                    <a:pt x="12332" y="35207"/>
                    <a:pt x="12301" y="35213"/>
                  </a:cubicBezTo>
                  <a:cubicBezTo>
                    <a:pt x="12083" y="35277"/>
                    <a:pt x="11913" y="35303"/>
                    <a:pt x="11723" y="35303"/>
                  </a:cubicBezTo>
                  <a:cubicBezTo>
                    <a:pt x="11609" y="35303"/>
                    <a:pt x="11488" y="35293"/>
                    <a:pt x="11345" y="35277"/>
                  </a:cubicBezTo>
                  <a:cubicBezTo>
                    <a:pt x="10978" y="35232"/>
                    <a:pt x="10763" y="35220"/>
                    <a:pt x="10434" y="35157"/>
                  </a:cubicBezTo>
                  <a:cubicBezTo>
                    <a:pt x="10301" y="35131"/>
                    <a:pt x="10187" y="35100"/>
                    <a:pt x="10099" y="35068"/>
                  </a:cubicBezTo>
                  <a:cubicBezTo>
                    <a:pt x="10143" y="34517"/>
                    <a:pt x="10181" y="33961"/>
                    <a:pt x="10238" y="33410"/>
                  </a:cubicBezTo>
                  <a:lnTo>
                    <a:pt x="10257" y="33195"/>
                  </a:lnTo>
                  <a:lnTo>
                    <a:pt x="10288" y="33195"/>
                  </a:lnTo>
                  <a:cubicBezTo>
                    <a:pt x="10409" y="33175"/>
                    <a:pt x="10552" y="33167"/>
                    <a:pt x="10710" y="33167"/>
                  </a:cubicBezTo>
                  <a:close/>
                  <a:moveTo>
                    <a:pt x="10080" y="35283"/>
                  </a:moveTo>
                  <a:cubicBezTo>
                    <a:pt x="10466" y="35416"/>
                    <a:pt x="10889" y="35435"/>
                    <a:pt x="11294" y="35492"/>
                  </a:cubicBezTo>
                  <a:cubicBezTo>
                    <a:pt x="11443" y="35511"/>
                    <a:pt x="11592" y="35520"/>
                    <a:pt x="11742" y="35520"/>
                  </a:cubicBezTo>
                  <a:cubicBezTo>
                    <a:pt x="11943" y="35520"/>
                    <a:pt x="12145" y="35503"/>
                    <a:pt x="12345" y="35467"/>
                  </a:cubicBezTo>
                  <a:lnTo>
                    <a:pt x="12345" y="35479"/>
                  </a:lnTo>
                  <a:cubicBezTo>
                    <a:pt x="12326" y="35603"/>
                    <a:pt x="12254" y="35955"/>
                    <a:pt x="12250" y="35955"/>
                  </a:cubicBezTo>
                  <a:cubicBezTo>
                    <a:pt x="12250" y="35955"/>
                    <a:pt x="12250" y="35954"/>
                    <a:pt x="12250" y="35954"/>
                  </a:cubicBezTo>
                  <a:cubicBezTo>
                    <a:pt x="12244" y="35979"/>
                    <a:pt x="12244" y="35998"/>
                    <a:pt x="12237" y="36017"/>
                  </a:cubicBezTo>
                  <a:cubicBezTo>
                    <a:pt x="11978" y="36068"/>
                    <a:pt x="11731" y="36201"/>
                    <a:pt x="11503" y="36346"/>
                  </a:cubicBezTo>
                  <a:cubicBezTo>
                    <a:pt x="11282" y="36454"/>
                    <a:pt x="11168" y="36517"/>
                    <a:pt x="10965" y="36542"/>
                  </a:cubicBezTo>
                  <a:cubicBezTo>
                    <a:pt x="10960" y="36543"/>
                    <a:pt x="10954" y="36543"/>
                    <a:pt x="10948" y="36543"/>
                  </a:cubicBezTo>
                  <a:cubicBezTo>
                    <a:pt x="10679" y="36543"/>
                    <a:pt x="10480" y="36263"/>
                    <a:pt x="9972" y="36226"/>
                  </a:cubicBezTo>
                  <a:cubicBezTo>
                    <a:pt x="9985" y="36220"/>
                    <a:pt x="9985" y="36207"/>
                    <a:pt x="9985" y="36207"/>
                  </a:cubicBezTo>
                  <a:cubicBezTo>
                    <a:pt x="10023" y="35903"/>
                    <a:pt x="10054" y="35593"/>
                    <a:pt x="10080" y="35283"/>
                  </a:cubicBezTo>
                  <a:close/>
                  <a:moveTo>
                    <a:pt x="4904" y="35340"/>
                  </a:moveTo>
                  <a:cubicBezTo>
                    <a:pt x="5176" y="35429"/>
                    <a:pt x="5460" y="35448"/>
                    <a:pt x="5733" y="35492"/>
                  </a:cubicBezTo>
                  <a:cubicBezTo>
                    <a:pt x="5992" y="35518"/>
                    <a:pt x="6256" y="35545"/>
                    <a:pt x="6519" y="35545"/>
                  </a:cubicBezTo>
                  <a:cubicBezTo>
                    <a:pt x="6756" y="35545"/>
                    <a:pt x="6991" y="35523"/>
                    <a:pt x="7220" y="35460"/>
                  </a:cubicBezTo>
                  <a:lnTo>
                    <a:pt x="7220" y="35460"/>
                  </a:lnTo>
                  <a:cubicBezTo>
                    <a:pt x="7175" y="35846"/>
                    <a:pt x="7125" y="36226"/>
                    <a:pt x="7106" y="36587"/>
                  </a:cubicBezTo>
                  <a:cubicBezTo>
                    <a:pt x="7093" y="36606"/>
                    <a:pt x="7093" y="36618"/>
                    <a:pt x="7093" y="36637"/>
                  </a:cubicBezTo>
                  <a:lnTo>
                    <a:pt x="7074" y="36637"/>
                  </a:lnTo>
                  <a:cubicBezTo>
                    <a:pt x="7023" y="36568"/>
                    <a:pt x="6903" y="36485"/>
                    <a:pt x="6694" y="36447"/>
                  </a:cubicBezTo>
                  <a:cubicBezTo>
                    <a:pt x="6594" y="36426"/>
                    <a:pt x="6492" y="36416"/>
                    <a:pt x="6391" y="36416"/>
                  </a:cubicBezTo>
                  <a:cubicBezTo>
                    <a:pt x="6079" y="36416"/>
                    <a:pt x="5783" y="36508"/>
                    <a:pt x="5606" y="36618"/>
                  </a:cubicBezTo>
                  <a:cubicBezTo>
                    <a:pt x="5455" y="36705"/>
                    <a:pt x="5336" y="36739"/>
                    <a:pt x="5247" y="36739"/>
                  </a:cubicBezTo>
                  <a:cubicBezTo>
                    <a:pt x="5213" y="36739"/>
                    <a:pt x="5183" y="36734"/>
                    <a:pt x="5157" y="36726"/>
                  </a:cubicBezTo>
                  <a:cubicBezTo>
                    <a:pt x="5150" y="36713"/>
                    <a:pt x="5119" y="36707"/>
                    <a:pt x="5093" y="36694"/>
                  </a:cubicBezTo>
                  <a:lnTo>
                    <a:pt x="5093" y="36694"/>
                  </a:lnTo>
                  <a:cubicBezTo>
                    <a:pt x="5100" y="36696"/>
                    <a:pt x="5104" y="36696"/>
                    <a:pt x="5106" y="36696"/>
                  </a:cubicBezTo>
                  <a:cubicBezTo>
                    <a:pt x="5122" y="36696"/>
                    <a:pt x="5044" y="36661"/>
                    <a:pt x="5005" y="36650"/>
                  </a:cubicBezTo>
                  <a:cubicBezTo>
                    <a:pt x="4872" y="36618"/>
                    <a:pt x="4828" y="36606"/>
                    <a:pt x="4777" y="36606"/>
                  </a:cubicBezTo>
                  <a:cubicBezTo>
                    <a:pt x="4828" y="36188"/>
                    <a:pt x="4866" y="35758"/>
                    <a:pt x="4904" y="35340"/>
                  </a:cubicBezTo>
                  <a:close/>
                  <a:moveTo>
                    <a:pt x="6522" y="36781"/>
                  </a:moveTo>
                  <a:cubicBezTo>
                    <a:pt x="6522" y="36781"/>
                    <a:pt x="6520" y="36782"/>
                    <a:pt x="6517" y="36784"/>
                  </a:cubicBezTo>
                  <a:lnTo>
                    <a:pt x="6517" y="36784"/>
                  </a:lnTo>
                  <a:cubicBezTo>
                    <a:pt x="6521" y="36782"/>
                    <a:pt x="6522" y="36781"/>
                    <a:pt x="6522" y="36781"/>
                  </a:cubicBezTo>
                  <a:close/>
                  <a:moveTo>
                    <a:pt x="9466" y="32644"/>
                  </a:moveTo>
                  <a:cubicBezTo>
                    <a:pt x="9504" y="32663"/>
                    <a:pt x="9548" y="32682"/>
                    <a:pt x="9586" y="32708"/>
                  </a:cubicBezTo>
                  <a:cubicBezTo>
                    <a:pt x="9694" y="32758"/>
                    <a:pt x="9814" y="32803"/>
                    <a:pt x="9934" y="32834"/>
                  </a:cubicBezTo>
                  <a:cubicBezTo>
                    <a:pt x="9871" y="33530"/>
                    <a:pt x="9788" y="34226"/>
                    <a:pt x="9725" y="34922"/>
                  </a:cubicBezTo>
                  <a:cubicBezTo>
                    <a:pt x="9694" y="35308"/>
                    <a:pt x="9561" y="36175"/>
                    <a:pt x="9599" y="36232"/>
                  </a:cubicBezTo>
                  <a:cubicBezTo>
                    <a:pt x="9592" y="36251"/>
                    <a:pt x="9592" y="36264"/>
                    <a:pt x="9592" y="36270"/>
                  </a:cubicBezTo>
                  <a:cubicBezTo>
                    <a:pt x="9535" y="36295"/>
                    <a:pt x="9491" y="36327"/>
                    <a:pt x="9453" y="36378"/>
                  </a:cubicBezTo>
                  <a:cubicBezTo>
                    <a:pt x="9421" y="36422"/>
                    <a:pt x="9384" y="36473"/>
                    <a:pt x="9327" y="36549"/>
                  </a:cubicBezTo>
                  <a:cubicBezTo>
                    <a:pt x="9270" y="36650"/>
                    <a:pt x="9225" y="36764"/>
                    <a:pt x="9213" y="36884"/>
                  </a:cubicBezTo>
                  <a:cubicBezTo>
                    <a:pt x="9206" y="37080"/>
                    <a:pt x="9308" y="37333"/>
                    <a:pt x="9295" y="37371"/>
                  </a:cubicBezTo>
                  <a:cubicBezTo>
                    <a:pt x="9295" y="37504"/>
                    <a:pt x="9270" y="37460"/>
                    <a:pt x="9270" y="37593"/>
                  </a:cubicBezTo>
                  <a:cubicBezTo>
                    <a:pt x="9270" y="37588"/>
                    <a:pt x="9269" y="37586"/>
                    <a:pt x="9269" y="37586"/>
                  </a:cubicBezTo>
                  <a:cubicBezTo>
                    <a:pt x="9267" y="37586"/>
                    <a:pt x="9262" y="37626"/>
                    <a:pt x="9257" y="37662"/>
                  </a:cubicBezTo>
                  <a:cubicBezTo>
                    <a:pt x="9238" y="37770"/>
                    <a:pt x="9238" y="37751"/>
                    <a:pt x="9219" y="37789"/>
                  </a:cubicBezTo>
                  <a:cubicBezTo>
                    <a:pt x="9118" y="37428"/>
                    <a:pt x="8871" y="37143"/>
                    <a:pt x="8517" y="36947"/>
                  </a:cubicBezTo>
                  <a:cubicBezTo>
                    <a:pt x="8156" y="36764"/>
                    <a:pt x="8074" y="36707"/>
                    <a:pt x="7751" y="36637"/>
                  </a:cubicBezTo>
                  <a:cubicBezTo>
                    <a:pt x="7637" y="36618"/>
                    <a:pt x="7555" y="36612"/>
                    <a:pt x="7473" y="36606"/>
                  </a:cubicBezTo>
                  <a:cubicBezTo>
                    <a:pt x="7618" y="35599"/>
                    <a:pt x="7726" y="34593"/>
                    <a:pt x="7789" y="33581"/>
                  </a:cubicBezTo>
                  <a:cubicBezTo>
                    <a:pt x="7808" y="33404"/>
                    <a:pt x="7821" y="33309"/>
                    <a:pt x="7840" y="33195"/>
                  </a:cubicBezTo>
                  <a:lnTo>
                    <a:pt x="8074" y="33195"/>
                  </a:lnTo>
                  <a:cubicBezTo>
                    <a:pt x="8107" y="33195"/>
                    <a:pt x="8140" y="33195"/>
                    <a:pt x="8173" y="33195"/>
                  </a:cubicBezTo>
                  <a:cubicBezTo>
                    <a:pt x="8555" y="33195"/>
                    <a:pt x="8952" y="33190"/>
                    <a:pt x="9308" y="33056"/>
                  </a:cubicBezTo>
                  <a:cubicBezTo>
                    <a:pt x="9339" y="33030"/>
                    <a:pt x="9358" y="33005"/>
                    <a:pt x="9371" y="32974"/>
                  </a:cubicBezTo>
                  <a:cubicBezTo>
                    <a:pt x="9396" y="32961"/>
                    <a:pt x="9421" y="32936"/>
                    <a:pt x="9428" y="32910"/>
                  </a:cubicBezTo>
                  <a:cubicBezTo>
                    <a:pt x="9466" y="32834"/>
                    <a:pt x="9459" y="32746"/>
                    <a:pt x="9466" y="32657"/>
                  </a:cubicBezTo>
                  <a:lnTo>
                    <a:pt x="9466" y="32644"/>
                  </a:lnTo>
                  <a:close/>
                  <a:moveTo>
                    <a:pt x="4406" y="37864"/>
                  </a:moveTo>
                  <a:lnTo>
                    <a:pt x="4406" y="37864"/>
                  </a:lnTo>
                  <a:cubicBezTo>
                    <a:pt x="4406" y="37866"/>
                    <a:pt x="4405" y="37868"/>
                    <a:pt x="4405" y="37869"/>
                  </a:cubicBezTo>
                  <a:lnTo>
                    <a:pt x="4405" y="37869"/>
                  </a:lnTo>
                  <a:cubicBezTo>
                    <a:pt x="4405" y="37868"/>
                    <a:pt x="4406" y="37866"/>
                    <a:pt x="4406" y="37864"/>
                  </a:cubicBezTo>
                  <a:close/>
                  <a:moveTo>
                    <a:pt x="4405" y="37869"/>
                  </a:moveTo>
                  <a:cubicBezTo>
                    <a:pt x="4401" y="37881"/>
                    <a:pt x="4398" y="37892"/>
                    <a:pt x="4398" y="37892"/>
                  </a:cubicBezTo>
                  <a:cubicBezTo>
                    <a:pt x="4399" y="37892"/>
                    <a:pt x="4400" y="37888"/>
                    <a:pt x="4404" y="37877"/>
                  </a:cubicBezTo>
                  <a:cubicBezTo>
                    <a:pt x="4404" y="37875"/>
                    <a:pt x="4404" y="37872"/>
                    <a:pt x="4405" y="37869"/>
                  </a:cubicBezTo>
                  <a:close/>
                  <a:moveTo>
                    <a:pt x="12495" y="36370"/>
                  </a:moveTo>
                  <a:cubicBezTo>
                    <a:pt x="12537" y="36370"/>
                    <a:pt x="12553" y="36383"/>
                    <a:pt x="12598" y="36397"/>
                  </a:cubicBezTo>
                  <a:cubicBezTo>
                    <a:pt x="12611" y="36397"/>
                    <a:pt x="12617" y="36409"/>
                    <a:pt x="12617" y="36409"/>
                  </a:cubicBezTo>
                  <a:lnTo>
                    <a:pt x="12630" y="36422"/>
                  </a:lnTo>
                  <a:cubicBezTo>
                    <a:pt x="12630" y="36428"/>
                    <a:pt x="12642" y="36428"/>
                    <a:pt x="12642" y="36441"/>
                  </a:cubicBezTo>
                  <a:cubicBezTo>
                    <a:pt x="12649" y="36454"/>
                    <a:pt x="12661" y="36473"/>
                    <a:pt x="12674" y="36485"/>
                  </a:cubicBezTo>
                  <a:lnTo>
                    <a:pt x="12674" y="36492"/>
                  </a:lnTo>
                  <a:cubicBezTo>
                    <a:pt x="12674" y="36511"/>
                    <a:pt x="12680" y="36523"/>
                    <a:pt x="12680" y="36536"/>
                  </a:cubicBezTo>
                  <a:cubicBezTo>
                    <a:pt x="12421" y="36549"/>
                    <a:pt x="12187" y="36618"/>
                    <a:pt x="12009" y="36700"/>
                  </a:cubicBezTo>
                  <a:cubicBezTo>
                    <a:pt x="11674" y="36865"/>
                    <a:pt x="11573" y="36979"/>
                    <a:pt x="11320" y="37156"/>
                  </a:cubicBezTo>
                  <a:cubicBezTo>
                    <a:pt x="11252" y="37229"/>
                    <a:pt x="11321" y="37331"/>
                    <a:pt x="11403" y="37331"/>
                  </a:cubicBezTo>
                  <a:cubicBezTo>
                    <a:pt x="11422" y="37331"/>
                    <a:pt x="11441" y="37326"/>
                    <a:pt x="11459" y="37314"/>
                  </a:cubicBezTo>
                  <a:cubicBezTo>
                    <a:pt x="11788" y="37086"/>
                    <a:pt x="11978" y="37042"/>
                    <a:pt x="12263" y="36992"/>
                  </a:cubicBezTo>
                  <a:cubicBezTo>
                    <a:pt x="12269" y="36992"/>
                    <a:pt x="12427" y="36960"/>
                    <a:pt x="12465" y="36954"/>
                  </a:cubicBezTo>
                  <a:cubicBezTo>
                    <a:pt x="12617" y="36922"/>
                    <a:pt x="12813" y="36884"/>
                    <a:pt x="12902" y="36865"/>
                  </a:cubicBezTo>
                  <a:lnTo>
                    <a:pt x="12965" y="36865"/>
                  </a:lnTo>
                  <a:cubicBezTo>
                    <a:pt x="13224" y="36884"/>
                    <a:pt x="13161" y="36859"/>
                    <a:pt x="13452" y="36928"/>
                  </a:cubicBezTo>
                  <a:cubicBezTo>
                    <a:pt x="13775" y="37029"/>
                    <a:pt x="13889" y="37061"/>
                    <a:pt x="14091" y="37270"/>
                  </a:cubicBezTo>
                  <a:cubicBezTo>
                    <a:pt x="14344" y="37498"/>
                    <a:pt x="14395" y="37871"/>
                    <a:pt x="14344" y="38156"/>
                  </a:cubicBezTo>
                  <a:lnTo>
                    <a:pt x="14344" y="38168"/>
                  </a:lnTo>
                  <a:cubicBezTo>
                    <a:pt x="14313" y="38168"/>
                    <a:pt x="14294" y="38181"/>
                    <a:pt x="14268" y="38200"/>
                  </a:cubicBezTo>
                  <a:lnTo>
                    <a:pt x="14262" y="38213"/>
                  </a:lnTo>
                  <a:lnTo>
                    <a:pt x="14142" y="38289"/>
                  </a:lnTo>
                  <a:cubicBezTo>
                    <a:pt x="13862" y="38422"/>
                    <a:pt x="13583" y="38471"/>
                    <a:pt x="13238" y="38471"/>
                  </a:cubicBezTo>
                  <a:cubicBezTo>
                    <a:pt x="13091" y="38471"/>
                    <a:pt x="12932" y="38462"/>
                    <a:pt x="12756" y="38447"/>
                  </a:cubicBezTo>
                  <a:cubicBezTo>
                    <a:pt x="12427" y="38422"/>
                    <a:pt x="11896" y="38263"/>
                    <a:pt x="11472" y="38181"/>
                  </a:cubicBezTo>
                  <a:cubicBezTo>
                    <a:pt x="11327" y="38163"/>
                    <a:pt x="11158" y="38160"/>
                    <a:pt x="10987" y="38160"/>
                  </a:cubicBezTo>
                  <a:cubicBezTo>
                    <a:pt x="10873" y="38160"/>
                    <a:pt x="10759" y="38161"/>
                    <a:pt x="10649" y="38161"/>
                  </a:cubicBezTo>
                  <a:cubicBezTo>
                    <a:pt x="10460" y="38161"/>
                    <a:pt x="10286" y="38156"/>
                    <a:pt x="10162" y="38130"/>
                  </a:cubicBezTo>
                  <a:cubicBezTo>
                    <a:pt x="9934" y="38099"/>
                    <a:pt x="9681" y="38061"/>
                    <a:pt x="9548" y="37966"/>
                  </a:cubicBezTo>
                  <a:cubicBezTo>
                    <a:pt x="9529" y="37960"/>
                    <a:pt x="9516" y="37934"/>
                    <a:pt x="9491" y="37903"/>
                  </a:cubicBezTo>
                  <a:cubicBezTo>
                    <a:pt x="9516" y="37839"/>
                    <a:pt x="9529" y="37814"/>
                    <a:pt x="9580" y="37719"/>
                  </a:cubicBezTo>
                  <a:cubicBezTo>
                    <a:pt x="9586" y="37694"/>
                    <a:pt x="9592" y="37688"/>
                    <a:pt x="9592" y="37681"/>
                  </a:cubicBezTo>
                  <a:cubicBezTo>
                    <a:pt x="9656" y="37580"/>
                    <a:pt x="9687" y="37453"/>
                    <a:pt x="9681" y="37333"/>
                  </a:cubicBezTo>
                  <a:cubicBezTo>
                    <a:pt x="9662" y="37124"/>
                    <a:pt x="9586" y="36985"/>
                    <a:pt x="9599" y="36903"/>
                  </a:cubicBezTo>
                  <a:cubicBezTo>
                    <a:pt x="9611" y="36871"/>
                    <a:pt x="9618" y="36795"/>
                    <a:pt x="9687" y="36681"/>
                  </a:cubicBezTo>
                  <a:cubicBezTo>
                    <a:pt x="9694" y="36675"/>
                    <a:pt x="9694" y="36669"/>
                    <a:pt x="9706" y="36669"/>
                  </a:cubicBezTo>
                  <a:cubicBezTo>
                    <a:pt x="9713" y="36662"/>
                    <a:pt x="9719" y="36644"/>
                    <a:pt x="9738" y="36637"/>
                  </a:cubicBezTo>
                  <a:cubicBezTo>
                    <a:pt x="9773" y="36627"/>
                    <a:pt x="9809" y="36622"/>
                    <a:pt x="9853" y="36622"/>
                  </a:cubicBezTo>
                  <a:cubicBezTo>
                    <a:pt x="9889" y="36622"/>
                    <a:pt x="9930" y="36625"/>
                    <a:pt x="9978" y="36631"/>
                  </a:cubicBezTo>
                  <a:lnTo>
                    <a:pt x="9991" y="36631"/>
                  </a:lnTo>
                  <a:cubicBezTo>
                    <a:pt x="10295" y="36694"/>
                    <a:pt x="10358" y="36738"/>
                    <a:pt x="10630" y="36808"/>
                  </a:cubicBezTo>
                  <a:cubicBezTo>
                    <a:pt x="10728" y="36825"/>
                    <a:pt x="10779" y="36853"/>
                    <a:pt x="10931" y="36853"/>
                  </a:cubicBezTo>
                  <a:cubicBezTo>
                    <a:pt x="10946" y="36853"/>
                    <a:pt x="10961" y="36853"/>
                    <a:pt x="10978" y="36852"/>
                  </a:cubicBezTo>
                  <a:cubicBezTo>
                    <a:pt x="11200" y="36821"/>
                    <a:pt x="11256" y="36770"/>
                    <a:pt x="11421" y="36726"/>
                  </a:cubicBezTo>
                  <a:cubicBezTo>
                    <a:pt x="11794" y="36606"/>
                    <a:pt x="12180" y="36416"/>
                    <a:pt x="12427" y="36378"/>
                  </a:cubicBezTo>
                  <a:cubicBezTo>
                    <a:pt x="12457" y="36372"/>
                    <a:pt x="12478" y="36370"/>
                    <a:pt x="12495" y="36370"/>
                  </a:cubicBezTo>
                  <a:close/>
                  <a:moveTo>
                    <a:pt x="6149" y="36698"/>
                  </a:moveTo>
                  <a:cubicBezTo>
                    <a:pt x="6281" y="36698"/>
                    <a:pt x="6420" y="36727"/>
                    <a:pt x="6574" y="36770"/>
                  </a:cubicBezTo>
                  <a:cubicBezTo>
                    <a:pt x="6549" y="36776"/>
                    <a:pt x="6517" y="36795"/>
                    <a:pt x="6492" y="36802"/>
                  </a:cubicBezTo>
                  <a:cubicBezTo>
                    <a:pt x="6502" y="36794"/>
                    <a:pt x="6511" y="36788"/>
                    <a:pt x="6517" y="36784"/>
                  </a:cubicBezTo>
                  <a:lnTo>
                    <a:pt x="6517" y="36784"/>
                  </a:lnTo>
                  <a:cubicBezTo>
                    <a:pt x="6513" y="36787"/>
                    <a:pt x="6507" y="36790"/>
                    <a:pt x="6498" y="36795"/>
                  </a:cubicBezTo>
                  <a:cubicBezTo>
                    <a:pt x="6479" y="36802"/>
                    <a:pt x="6454" y="36808"/>
                    <a:pt x="6429" y="36827"/>
                  </a:cubicBezTo>
                  <a:cubicBezTo>
                    <a:pt x="5986" y="36992"/>
                    <a:pt x="5441" y="37415"/>
                    <a:pt x="5309" y="37599"/>
                  </a:cubicBezTo>
                  <a:cubicBezTo>
                    <a:pt x="5258" y="37656"/>
                    <a:pt x="5195" y="37700"/>
                    <a:pt x="5195" y="37776"/>
                  </a:cubicBezTo>
                  <a:cubicBezTo>
                    <a:pt x="5195" y="37854"/>
                    <a:pt x="5266" y="37908"/>
                    <a:pt x="5339" y="37908"/>
                  </a:cubicBezTo>
                  <a:cubicBezTo>
                    <a:pt x="5373" y="37908"/>
                    <a:pt x="5407" y="37897"/>
                    <a:pt x="5435" y="37871"/>
                  </a:cubicBezTo>
                  <a:cubicBezTo>
                    <a:pt x="5878" y="37428"/>
                    <a:pt x="6840" y="36998"/>
                    <a:pt x="7409" y="36998"/>
                  </a:cubicBezTo>
                  <a:cubicBezTo>
                    <a:pt x="7548" y="36989"/>
                    <a:pt x="7657" y="36981"/>
                    <a:pt x="7750" y="36981"/>
                  </a:cubicBezTo>
                  <a:cubicBezTo>
                    <a:pt x="7977" y="36981"/>
                    <a:pt x="8115" y="37023"/>
                    <a:pt x="8384" y="37175"/>
                  </a:cubicBezTo>
                  <a:cubicBezTo>
                    <a:pt x="8650" y="37365"/>
                    <a:pt x="8865" y="37757"/>
                    <a:pt x="8890" y="38137"/>
                  </a:cubicBezTo>
                  <a:cubicBezTo>
                    <a:pt x="8852" y="38149"/>
                    <a:pt x="8827" y="38168"/>
                    <a:pt x="8814" y="38194"/>
                  </a:cubicBezTo>
                  <a:cubicBezTo>
                    <a:pt x="8580" y="38434"/>
                    <a:pt x="8004" y="38535"/>
                    <a:pt x="7662" y="38548"/>
                  </a:cubicBezTo>
                  <a:cubicBezTo>
                    <a:pt x="7516" y="38558"/>
                    <a:pt x="7353" y="38563"/>
                    <a:pt x="7190" y="38563"/>
                  </a:cubicBezTo>
                  <a:cubicBezTo>
                    <a:pt x="6945" y="38563"/>
                    <a:pt x="6701" y="38552"/>
                    <a:pt x="6511" y="38529"/>
                  </a:cubicBezTo>
                  <a:cubicBezTo>
                    <a:pt x="6270" y="38497"/>
                    <a:pt x="5891" y="38403"/>
                    <a:pt x="5606" y="38377"/>
                  </a:cubicBezTo>
                  <a:cubicBezTo>
                    <a:pt x="5575" y="38377"/>
                    <a:pt x="5545" y="38377"/>
                    <a:pt x="5514" y="38377"/>
                  </a:cubicBezTo>
                  <a:cubicBezTo>
                    <a:pt x="5367" y="38377"/>
                    <a:pt x="5221" y="38381"/>
                    <a:pt x="5079" y="38381"/>
                  </a:cubicBezTo>
                  <a:cubicBezTo>
                    <a:pt x="4849" y="38381"/>
                    <a:pt x="4629" y="38369"/>
                    <a:pt x="4429" y="38308"/>
                  </a:cubicBezTo>
                  <a:cubicBezTo>
                    <a:pt x="4366" y="38289"/>
                    <a:pt x="4353" y="38276"/>
                    <a:pt x="4309" y="38251"/>
                  </a:cubicBezTo>
                  <a:cubicBezTo>
                    <a:pt x="4309" y="38219"/>
                    <a:pt x="4315" y="38181"/>
                    <a:pt x="4315" y="38149"/>
                  </a:cubicBezTo>
                  <a:cubicBezTo>
                    <a:pt x="4315" y="38150"/>
                    <a:pt x="4315" y="38150"/>
                    <a:pt x="4315" y="38150"/>
                  </a:cubicBezTo>
                  <a:cubicBezTo>
                    <a:pt x="4316" y="38150"/>
                    <a:pt x="4335" y="38060"/>
                    <a:pt x="4353" y="38029"/>
                  </a:cubicBezTo>
                  <a:cubicBezTo>
                    <a:pt x="4366" y="37966"/>
                    <a:pt x="4391" y="37909"/>
                    <a:pt x="4410" y="37852"/>
                  </a:cubicBezTo>
                  <a:lnTo>
                    <a:pt x="4410" y="37852"/>
                  </a:lnTo>
                  <a:cubicBezTo>
                    <a:pt x="4409" y="37856"/>
                    <a:pt x="4408" y="37860"/>
                    <a:pt x="4406" y="37864"/>
                  </a:cubicBezTo>
                  <a:lnTo>
                    <a:pt x="4406" y="37864"/>
                  </a:lnTo>
                  <a:cubicBezTo>
                    <a:pt x="4410" y="37855"/>
                    <a:pt x="4417" y="37846"/>
                    <a:pt x="4429" y="37833"/>
                  </a:cubicBezTo>
                  <a:cubicBezTo>
                    <a:pt x="4448" y="37808"/>
                    <a:pt x="4461" y="37782"/>
                    <a:pt x="4473" y="37751"/>
                  </a:cubicBezTo>
                  <a:cubicBezTo>
                    <a:pt x="4473" y="37738"/>
                    <a:pt x="4473" y="37726"/>
                    <a:pt x="4486" y="37719"/>
                  </a:cubicBezTo>
                  <a:cubicBezTo>
                    <a:pt x="4486" y="37713"/>
                    <a:pt x="4492" y="37707"/>
                    <a:pt x="4492" y="37694"/>
                  </a:cubicBezTo>
                  <a:lnTo>
                    <a:pt x="4492" y="37650"/>
                  </a:lnTo>
                  <a:cubicBezTo>
                    <a:pt x="4518" y="37466"/>
                    <a:pt x="4492" y="37333"/>
                    <a:pt x="4473" y="37232"/>
                  </a:cubicBezTo>
                  <a:cubicBezTo>
                    <a:pt x="4467" y="37156"/>
                    <a:pt x="4467" y="37188"/>
                    <a:pt x="4442" y="37074"/>
                  </a:cubicBezTo>
                  <a:lnTo>
                    <a:pt x="4442" y="37055"/>
                  </a:lnTo>
                  <a:lnTo>
                    <a:pt x="4442" y="37042"/>
                  </a:lnTo>
                  <a:lnTo>
                    <a:pt x="4442" y="37011"/>
                  </a:lnTo>
                  <a:cubicBezTo>
                    <a:pt x="4461" y="36954"/>
                    <a:pt x="4492" y="36922"/>
                    <a:pt x="4530" y="36890"/>
                  </a:cubicBezTo>
                  <a:cubicBezTo>
                    <a:pt x="4537" y="36890"/>
                    <a:pt x="4549" y="36884"/>
                    <a:pt x="4549" y="36871"/>
                  </a:cubicBezTo>
                  <a:cubicBezTo>
                    <a:pt x="4556" y="36871"/>
                    <a:pt x="4562" y="36865"/>
                    <a:pt x="4568" y="36865"/>
                  </a:cubicBezTo>
                  <a:lnTo>
                    <a:pt x="4625" y="36865"/>
                  </a:lnTo>
                  <a:cubicBezTo>
                    <a:pt x="4707" y="36871"/>
                    <a:pt x="4688" y="36890"/>
                    <a:pt x="4916" y="36998"/>
                  </a:cubicBezTo>
                  <a:cubicBezTo>
                    <a:pt x="5024" y="37037"/>
                    <a:pt x="5064" y="37049"/>
                    <a:pt x="5123" y="37049"/>
                  </a:cubicBezTo>
                  <a:cubicBezTo>
                    <a:pt x="5150" y="37049"/>
                    <a:pt x="5182" y="37046"/>
                    <a:pt x="5226" y="37042"/>
                  </a:cubicBezTo>
                  <a:lnTo>
                    <a:pt x="5252" y="37042"/>
                  </a:lnTo>
                  <a:cubicBezTo>
                    <a:pt x="5264" y="37042"/>
                    <a:pt x="5277" y="37029"/>
                    <a:pt x="5290" y="37029"/>
                  </a:cubicBezTo>
                  <a:cubicBezTo>
                    <a:pt x="5422" y="36992"/>
                    <a:pt x="5391" y="36998"/>
                    <a:pt x="5517" y="36947"/>
                  </a:cubicBezTo>
                  <a:cubicBezTo>
                    <a:pt x="5657" y="36884"/>
                    <a:pt x="5853" y="36738"/>
                    <a:pt x="5916" y="36732"/>
                  </a:cubicBezTo>
                  <a:cubicBezTo>
                    <a:pt x="5992" y="36708"/>
                    <a:pt x="6069" y="36698"/>
                    <a:pt x="6149" y="36698"/>
                  </a:cubicBezTo>
                  <a:close/>
                  <a:moveTo>
                    <a:pt x="9447" y="38162"/>
                  </a:moveTo>
                  <a:lnTo>
                    <a:pt x="9447" y="38162"/>
                  </a:lnTo>
                  <a:cubicBezTo>
                    <a:pt x="9561" y="38244"/>
                    <a:pt x="9732" y="38276"/>
                    <a:pt x="9864" y="38308"/>
                  </a:cubicBezTo>
                  <a:cubicBezTo>
                    <a:pt x="10099" y="38370"/>
                    <a:pt x="10366" y="38382"/>
                    <a:pt x="10628" y="38382"/>
                  </a:cubicBezTo>
                  <a:cubicBezTo>
                    <a:pt x="10798" y="38382"/>
                    <a:pt x="10966" y="38377"/>
                    <a:pt x="11120" y="38377"/>
                  </a:cubicBezTo>
                  <a:cubicBezTo>
                    <a:pt x="11236" y="38377"/>
                    <a:pt x="11344" y="38380"/>
                    <a:pt x="11440" y="38390"/>
                  </a:cubicBezTo>
                  <a:cubicBezTo>
                    <a:pt x="12090" y="38541"/>
                    <a:pt x="12661" y="38742"/>
                    <a:pt x="13275" y="38742"/>
                  </a:cubicBezTo>
                  <a:cubicBezTo>
                    <a:pt x="13354" y="38742"/>
                    <a:pt x="13434" y="38739"/>
                    <a:pt x="13515" y="38732"/>
                  </a:cubicBezTo>
                  <a:cubicBezTo>
                    <a:pt x="13731" y="38725"/>
                    <a:pt x="13958" y="38694"/>
                    <a:pt x="14167" y="38605"/>
                  </a:cubicBezTo>
                  <a:lnTo>
                    <a:pt x="14167" y="38605"/>
                  </a:lnTo>
                  <a:cubicBezTo>
                    <a:pt x="14085" y="38706"/>
                    <a:pt x="13984" y="38801"/>
                    <a:pt x="13908" y="38864"/>
                  </a:cubicBezTo>
                  <a:cubicBezTo>
                    <a:pt x="13655" y="39042"/>
                    <a:pt x="13541" y="39048"/>
                    <a:pt x="13326" y="39067"/>
                  </a:cubicBezTo>
                  <a:cubicBezTo>
                    <a:pt x="13307" y="39067"/>
                    <a:pt x="13289" y="39067"/>
                    <a:pt x="13270" y="39067"/>
                  </a:cubicBezTo>
                  <a:cubicBezTo>
                    <a:pt x="12716" y="39067"/>
                    <a:pt x="12383" y="38975"/>
                    <a:pt x="11801" y="38877"/>
                  </a:cubicBezTo>
                  <a:cubicBezTo>
                    <a:pt x="11719" y="38861"/>
                    <a:pt x="11618" y="38830"/>
                    <a:pt x="11527" y="38830"/>
                  </a:cubicBezTo>
                  <a:cubicBezTo>
                    <a:pt x="11513" y="38830"/>
                    <a:pt x="11498" y="38831"/>
                    <a:pt x="11484" y="38833"/>
                  </a:cubicBezTo>
                  <a:cubicBezTo>
                    <a:pt x="11446" y="38814"/>
                    <a:pt x="11383" y="38795"/>
                    <a:pt x="11313" y="38795"/>
                  </a:cubicBezTo>
                  <a:cubicBezTo>
                    <a:pt x="11092" y="38798"/>
                    <a:pt x="10848" y="38808"/>
                    <a:pt x="10625" y="38808"/>
                  </a:cubicBezTo>
                  <a:cubicBezTo>
                    <a:pt x="10401" y="38808"/>
                    <a:pt x="10197" y="38798"/>
                    <a:pt x="10054" y="38763"/>
                  </a:cubicBezTo>
                  <a:cubicBezTo>
                    <a:pt x="9763" y="38668"/>
                    <a:pt x="9649" y="38599"/>
                    <a:pt x="9516" y="38377"/>
                  </a:cubicBezTo>
                  <a:cubicBezTo>
                    <a:pt x="9459" y="38257"/>
                    <a:pt x="9453" y="38219"/>
                    <a:pt x="9447" y="38162"/>
                  </a:cubicBezTo>
                  <a:close/>
                  <a:moveTo>
                    <a:pt x="4321" y="38485"/>
                  </a:moveTo>
                  <a:lnTo>
                    <a:pt x="4321" y="38485"/>
                  </a:lnTo>
                  <a:cubicBezTo>
                    <a:pt x="4581" y="38580"/>
                    <a:pt x="4866" y="38592"/>
                    <a:pt x="5144" y="38592"/>
                  </a:cubicBezTo>
                  <a:cubicBezTo>
                    <a:pt x="5287" y="38584"/>
                    <a:pt x="5436" y="38566"/>
                    <a:pt x="5585" y="38566"/>
                  </a:cubicBezTo>
                  <a:cubicBezTo>
                    <a:pt x="5654" y="38566"/>
                    <a:pt x="5722" y="38570"/>
                    <a:pt x="5789" y="38580"/>
                  </a:cubicBezTo>
                  <a:cubicBezTo>
                    <a:pt x="6146" y="38663"/>
                    <a:pt x="6883" y="38797"/>
                    <a:pt x="7422" y="38797"/>
                  </a:cubicBezTo>
                  <a:cubicBezTo>
                    <a:pt x="7457" y="38797"/>
                    <a:pt x="7491" y="38796"/>
                    <a:pt x="7523" y="38795"/>
                  </a:cubicBezTo>
                  <a:cubicBezTo>
                    <a:pt x="7571" y="38797"/>
                    <a:pt x="7619" y="38798"/>
                    <a:pt x="7668" y="38798"/>
                  </a:cubicBezTo>
                  <a:cubicBezTo>
                    <a:pt x="8013" y="38798"/>
                    <a:pt x="8358" y="38738"/>
                    <a:pt x="8675" y="38599"/>
                  </a:cubicBezTo>
                  <a:cubicBezTo>
                    <a:pt x="8725" y="38580"/>
                    <a:pt x="8770" y="38561"/>
                    <a:pt x="8820" y="38529"/>
                  </a:cubicBezTo>
                  <a:lnTo>
                    <a:pt x="8820" y="38529"/>
                  </a:lnTo>
                  <a:cubicBezTo>
                    <a:pt x="8757" y="38725"/>
                    <a:pt x="8612" y="38883"/>
                    <a:pt x="8377" y="38972"/>
                  </a:cubicBezTo>
                  <a:cubicBezTo>
                    <a:pt x="8107" y="39091"/>
                    <a:pt x="7684" y="39121"/>
                    <a:pt x="7372" y="39121"/>
                  </a:cubicBezTo>
                  <a:cubicBezTo>
                    <a:pt x="7254" y="39121"/>
                    <a:pt x="7152" y="39116"/>
                    <a:pt x="7080" y="39111"/>
                  </a:cubicBezTo>
                  <a:cubicBezTo>
                    <a:pt x="6617" y="39058"/>
                    <a:pt x="6158" y="38911"/>
                    <a:pt x="5696" y="38911"/>
                  </a:cubicBezTo>
                  <a:cubicBezTo>
                    <a:pt x="5609" y="38911"/>
                    <a:pt x="5522" y="38916"/>
                    <a:pt x="5435" y="38928"/>
                  </a:cubicBezTo>
                  <a:cubicBezTo>
                    <a:pt x="5429" y="38928"/>
                    <a:pt x="5410" y="38928"/>
                    <a:pt x="5385" y="38940"/>
                  </a:cubicBezTo>
                  <a:cubicBezTo>
                    <a:pt x="5289" y="38951"/>
                    <a:pt x="5181" y="38968"/>
                    <a:pt x="5044" y="38968"/>
                  </a:cubicBezTo>
                  <a:cubicBezTo>
                    <a:pt x="4928" y="38968"/>
                    <a:pt x="4790" y="38956"/>
                    <a:pt x="4619" y="38915"/>
                  </a:cubicBezTo>
                  <a:cubicBezTo>
                    <a:pt x="4435" y="38883"/>
                    <a:pt x="4353" y="38694"/>
                    <a:pt x="4321" y="38485"/>
                  </a:cubicBezTo>
                  <a:close/>
                  <a:moveTo>
                    <a:pt x="8476" y="1"/>
                  </a:moveTo>
                  <a:cubicBezTo>
                    <a:pt x="8377" y="1"/>
                    <a:pt x="8280" y="8"/>
                    <a:pt x="8188" y="20"/>
                  </a:cubicBezTo>
                  <a:cubicBezTo>
                    <a:pt x="7340" y="165"/>
                    <a:pt x="6517" y="456"/>
                    <a:pt x="5777" y="886"/>
                  </a:cubicBezTo>
                  <a:cubicBezTo>
                    <a:pt x="5157" y="1247"/>
                    <a:pt x="4644" y="1785"/>
                    <a:pt x="4328" y="2234"/>
                  </a:cubicBezTo>
                  <a:cubicBezTo>
                    <a:pt x="4340" y="2158"/>
                    <a:pt x="4353" y="2070"/>
                    <a:pt x="4366" y="1981"/>
                  </a:cubicBezTo>
                  <a:cubicBezTo>
                    <a:pt x="4397" y="1741"/>
                    <a:pt x="4480" y="1076"/>
                    <a:pt x="3936" y="874"/>
                  </a:cubicBezTo>
                  <a:cubicBezTo>
                    <a:pt x="3886" y="858"/>
                    <a:pt x="3837" y="851"/>
                    <a:pt x="3790" y="851"/>
                  </a:cubicBezTo>
                  <a:cubicBezTo>
                    <a:pt x="3535" y="851"/>
                    <a:pt x="3313" y="1056"/>
                    <a:pt x="3132" y="1222"/>
                  </a:cubicBezTo>
                  <a:cubicBezTo>
                    <a:pt x="2727" y="1633"/>
                    <a:pt x="2474" y="2165"/>
                    <a:pt x="2309" y="2709"/>
                  </a:cubicBezTo>
                  <a:cubicBezTo>
                    <a:pt x="2164" y="3202"/>
                    <a:pt x="2082" y="3715"/>
                    <a:pt x="2037" y="4227"/>
                  </a:cubicBezTo>
                  <a:cubicBezTo>
                    <a:pt x="2050" y="4291"/>
                    <a:pt x="2031" y="4373"/>
                    <a:pt x="2025" y="4462"/>
                  </a:cubicBezTo>
                  <a:cubicBezTo>
                    <a:pt x="1025" y="4734"/>
                    <a:pt x="221" y="5638"/>
                    <a:pt x="69" y="6657"/>
                  </a:cubicBezTo>
                  <a:cubicBezTo>
                    <a:pt x="1" y="7132"/>
                    <a:pt x="129" y="7426"/>
                    <a:pt x="435" y="7426"/>
                  </a:cubicBezTo>
                  <a:cubicBezTo>
                    <a:pt x="467" y="7426"/>
                    <a:pt x="502" y="7423"/>
                    <a:pt x="538" y="7416"/>
                  </a:cubicBezTo>
                  <a:cubicBezTo>
                    <a:pt x="639" y="7404"/>
                    <a:pt x="702" y="7391"/>
                    <a:pt x="784" y="7360"/>
                  </a:cubicBezTo>
                  <a:lnTo>
                    <a:pt x="784" y="7360"/>
                  </a:lnTo>
                  <a:cubicBezTo>
                    <a:pt x="727" y="7638"/>
                    <a:pt x="664" y="7897"/>
                    <a:pt x="696" y="8448"/>
                  </a:cubicBezTo>
                  <a:cubicBezTo>
                    <a:pt x="772" y="9093"/>
                    <a:pt x="924" y="9732"/>
                    <a:pt x="1208" y="10327"/>
                  </a:cubicBezTo>
                  <a:cubicBezTo>
                    <a:pt x="1335" y="10606"/>
                    <a:pt x="1449" y="10840"/>
                    <a:pt x="1613" y="10979"/>
                  </a:cubicBezTo>
                  <a:cubicBezTo>
                    <a:pt x="1613" y="10985"/>
                    <a:pt x="1620" y="10985"/>
                    <a:pt x="1626" y="10992"/>
                  </a:cubicBezTo>
                  <a:lnTo>
                    <a:pt x="1651" y="11017"/>
                  </a:lnTo>
                  <a:cubicBezTo>
                    <a:pt x="1335" y="11270"/>
                    <a:pt x="1164" y="11694"/>
                    <a:pt x="1164" y="12093"/>
                  </a:cubicBezTo>
                  <a:cubicBezTo>
                    <a:pt x="1139" y="12858"/>
                    <a:pt x="1531" y="13636"/>
                    <a:pt x="2195" y="14029"/>
                  </a:cubicBezTo>
                  <a:cubicBezTo>
                    <a:pt x="2510" y="14234"/>
                    <a:pt x="3015" y="14301"/>
                    <a:pt x="3435" y="14301"/>
                  </a:cubicBezTo>
                  <a:cubicBezTo>
                    <a:pt x="3454" y="14301"/>
                    <a:pt x="3474" y="14301"/>
                    <a:pt x="3493" y="14301"/>
                  </a:cubicBezTo>
                  <a:cubicBezTo>
                    <a:pt x="3505" y="14333"/>
                    <a:pt x="3518" y="14351"/>
                    <a:pt x="3543" y="14377"/>
                  </a:cubicBezTo>
                  <a:cubicBezTo>
                    <a:pt x="3866" y="14700"/>
                    <a:pt x="4220" y="14978"/>
                    <a:pt x="4600" y="15225"/>
                  </a:cubicBezTo>
                  <a:cubicBezTo>
                    <a:pt x="3366" y="15490"/>
                    <a:pt x="2505" y="16370"/>
                    <a:pt x="1860" y="17465"/>
                  </a:cubicBezTo>
                  <a:cubicBezTo>
                    <a:pt x="924" y="18971"/>
                    <a:pt x="474" y="20711"/>
                    <a:pt x="278" y="22463"/>
                  </a:cubicBezTo>
                  <a:cubicBezTo>
                    <a:pt x="171" y="23235"/>
                    <a:pt x="95" y="24020"/>
                    <a:pt x="215" y="24792"/>
                  </a:cubicBezTo>
                  <a:cubicBezTo>
                    <a:pt x="379" y="25893"/>
                    <a:pt x="816" y="26975"/>
                    <a:pt x="1588" y="27785"/>
                  </a:cubicBezTo>
                  <a:cubicBezTo>
                    <a:pt x="2145" y="28348"/>
                    <a:pt x="2917" y="28639"/>
                    <a:pt x="3682" y="28740"/>
                  </a:cubicBezTo>
                  <a:cubicBezTo>
                    <a:pt x="3885" y="28766"/>
                    <a:pt x="4081" y="28778"/>
                    <a:pt x="4284" y="28797"/>
                  </a:cubicBezTo>
                  <a:lnTo>
                    <a:pt x="4303" y="28797"/>
                  </a:lnTo>
                  <a:cubicBezTo>
                    <a:pt x="4176" y="29474"/>
                    <a:pt x="4106" y="30158"/>
                    <a:pt x="4024" y="30727"/>
                  </a:cubicBezTo>
                  <a:cubicBezTo>
                    <a:pt x="3954" y="31246"/>
                    <a:pt x="3917" y="31588"/>
                    <a:pt x="3853" y="32037"/>
                  </a:cubicBezTo>
                  <a:cubicBezTo>
                    <a:pt x="3834" y="32094"/>
                    <a:pt x="3841" y="32151"/>
                    <a:pt x="3872" y="32189"/>
                  </a:cubicBezTo>
                  <a:cubicBezTo>
                    <a:pt x="3891" y="32214"/>
                    <a:pt x="3917" y="32240"/>
                    <a:pt x="3936" y="32252"/>
                  </a:cubicBezTo>
                  <a:cubicBezTo>
                    <a:pt x="3948" y="32271"/>
                    <a:pt x="3954" y="32277"/>
                    <a:pt x="3967" y="32290"/>
                  </a:cubicBezTo>
                  <a:cubicBezTo>
                    <a:pt x="4201" y="32524"/>
                    <a:pt x="4518" y="32632"/>
                    <a:pt x="4809" y="32733"/>
                  </a:cubicBezTo>
                  <a:cubicBezTo>
                    <a:pt x="4688" y="33638"/>
                    <a:pt x="4581" y="34562"/>
                    <a:pt x="4505" y="35580"/>
                  </a:cubicBezTo>
                  <a:cubicBezTo>
                    <a:pt x="4486" y="35947"/>
                    <a:pt x="4410" y="36321"/>
                    <a:pt x="4429" y="36681"/>
                  </a:cubicBezTo>
                  <a:cubicBezTo>
                    <a:pt x="4340" y="36732"/>
                    <a:pt x="4271" y="36802"/>
                    <a:pt x="4220" y="36878"/>
                  </a:cubicBezTo>
                  <a:cubicBezTo>
                    <a:pt x="4208" y="36897"/>
                    <a:pt x="4201" y="36922"/>
                    <a:pt x="4189" y="36941"/>
                  </a:cubicBezTo>
                  <a:cubicBezTo>
                    <a:pt x="4176" y="36966"/>
                    <a:pt x="4170" y="36998"/>
                    <a:pt x="4157" y="37023"/>
                  </a:cubicBezTo>
                  <a:lnTo>
                    <a:pt x="4157" y="37036"/>
                  </a:lnTo>
                  <a:cubicBezTo>
                    <a:pt x="4151" y="37067"/>
                    <a:pt x="4144" y="37093"/>
                    <a:pt x="4144" y="37124"/>
                  </a:cubicBezTo>
                  <a:cubicBezTo>
                    <a:pt x="4125" y="37194"/>
                    <a:pt x="4113" y="37441"/>
                    <a:pt x="4113" y="37637"/>
                  </a:cubicBezTo>
                  <a:cubicBezTo>
                    <a:pt x="4106" y="37662"/>
                    <a:pt x="4106" y="37688"/>
                    <a:pt x="4106" y="37713"/>
                  </a:cubicBezTo>
                  <a:cubicBezTo>
                    <a:pt x="4094" y="37726"/>
                    <a:pt x="4087" y="37745"/>
                    <a:pt x="4087" y="37751"/>
                  </a:cubicBezTo>
                  <a:cubicBezTo>
                    <a:pt x="4049" y="37839"/>
                    <a:pt x="3980" y="38010"/>
                    <a:pt x="3961" y="38067"/>
                  </a:cubicBezTo>
                  <a:cubicBezTo>
                    <a:pt x="3872" y="38327"/>
                    <a:pt x="3929" y="38921"/>
                    <a:pt x="4315" y="39168"/>
                  </a:cubicBezTo>
                  <a:cubicBezTo>
                    <a:pt x="4410" y="39231"/>
                    <a:pt x="4524" y="39244"/>
                    <a:pt x="4632" y="39263"/>
                  </a:cubicBezTo>
                  <a:lnTo>
                    <a:pt x="4676" y="39263"/>
                  </a:lnTo>
                  <a:cubicBezTo>
                    <a:pt x="4929" y="39295"/>
                    <a:pt x="5087" y="39295"/>
                    <a:pt x="5252" y="39295"/>
                  </a:cubicBezTo>
                  <a:cubicBezTo>
                    <a:pt x="5328" y="39295"/>
                    <a:pt x="5410" y="39295"/>
                    <a:pt x="5479" y="39282"/>
                  </a:cubicBezTo>
                  <a:lnTo>
                    <a:pt x="5517" y="39282"/>
                  </a:lnTo>
                  <a:cubicBezTo>
                    <a:pt x="5549" y="39295"/>
                    <a:pt x="5581" y="39301"/>
                    <a:pt x="5612" y="39301"/>
                  </a:cubicBezTo>
                  <a:cubicBezTo>
                    <a:pt x="6150" y="39326"/>
                    <a:pt x="6523" y="39434"/>
                    <a:pt x="7125" y="39516"/>
                  </a:cubicBezTo>
                  <a:cubicBezTo>
                    <a:pt x="7215" y="39520"/>
                    <a:pt x="7306" y="39522"/>
                    <a:pt x="7397" y="39522"/>
                  </a:cubicBezTo>
                  <a:cubicBezTo>
                    <a:pt x="7631" y="39522"/>
                    <a:pt x="7865" y="39508"/>
                    <a:pt x="8093" y="39472"/>
                  </a:cubicBezTo>
                  <a:cubicBezTo>
                    <a:pt x="8574" y="39390"/>
                    <a:pt x="9105" y="39124"/>
                    <a:pt x="9238" y="38630"/>
                  </a:cubicBezTo>
                  <a:cubicBezTo>
                    <a:pt x="9327" y="38770"/>
                    <a:pt x="9459" y="38896"/>
                    <a:pt x="9643" y="39016"/>
                  </a:cubicBezTo>
                  <a:cubicBezTo>
                    <a:pt x="9948" y="39180"/>
                    <a:pt x="10294" y="39212"/>
                    <a:pt x="10643" y="39212"/>
                  </a:cubicBezTo>
                  <a:cubicBezTo>
                    <a:pt x="10860" y="39212"/>
                    <a:pt x="11078" y="39200"/>
                    <a:pt x="11288" y="39200"/>
                  </a:cubicBezTo>
                  <a:cubicBezTo>
                    <a:pt x="11310" y="39205"/>
                    <a:pt x="11332" y="39207"/>
                    <a:pt x="11354" y="39207"/>
                  </a:cubicBezTo>
                  <a:cubicBezTo>
                    <a:pt x="11383" y="39207"/>
                    <a:pt x="11412" y="39204"/>
                    <a:pt x="11434" y="39200"/>
                  </a:cubicBezTo>
                  <a:cubicBezTo>
                    <a:pt x="11529" y="39244"/>
                    <a:pt x="11674" y="39263"/>
                    <a:pt x="11769" y="39276"/>
                  </a:cubicBezTo>
                  <a:cubicBezTo>
                    <a:pt x="12232" y="39344"/>
                    <a:pt x="12721" y="39477"/>
                    <a:pt x="13197" y="39477"/>
                  </a:cubicBezTo>
                  <a:cubicBezTo>
                    <a:pt x="13430" y="39477"/>
                    <a:pt x="13660" y="39445"/>
                    <a:pt x="13882" y="39358"/>
                  </a:cubicBezTo>
                  <a:cubicBezTo>
                    <a:pt x="14370" y="39124"/>
                    <a:pt x="14743" y="38630"/>
                    <a:pt x="14781" y="38080"/>
                  </a:cubicBezTo>
                  <a:cubicBezTo>
                    <a:pt x="14787" y="37820"/>
                    <a:pt x="14756" y="37561"/>
                    <a:pt x="14642" y="37321"/>
                  </a:cubicBezTo>
                  <a:cubicBezTo>
                    <a:pt x="14522" y="37112"/>
                    <a:pt x="14344" y="36928"/>
                    <a:pt x="14142" y="36783"/>
                  </a:cubicBezTo>
                  <a:cubicBezTo>
                    <a:pt x="13889" y="36637"/>
                    <a:pt x="13598" y="36542"/>
                    <a:pt x="13300" y="36511"/>
                  </a:cubicBezTo>
                  <a:cubicBezTo>
                    <a:pt x="13231" y="36504"/>
                    <a:pt x="13183" y="36501"/>
                    <a:pt x="13147" y="36501"/>
                  </a:cubicBezTo>
                  <a:cubicBezTo>
                    <a:pt x="13110" y="36501"/>
                    <a:pt x="13085" y="36504"/>
                    <a:pt x="13060" y="36511"/>
                  </a:cubicBezTo>
                  <a:lnTo>
                    <a:pt x="13060" y="36492"/>
                  </a:lnTo>
                  <a:cubicBezTo>
                    <a:pt x="13047" y="36466"/>
                    <a:pt x="13041" y="36454"/>
                    <a:pt x="13041" y="36428"/>
                  </a:cubicBezTo>
                  <a:cubicBezTo>
                    <a:pt x="13035" y="36340"/>
                    <a:pt x="13035" y="36365"/>
                    <a:pt x="12984" y="36264"/>
                  </a:cubicBezTo>
                  <a:cubicBezTo>
                    <a:pt x="12876" y="36106"/>
                    <a:pt x="12794" y="36099"/>
                    <a:pt x="12699" y="36068"/>
                  </a:cubicBezTo>
                  <a:cubicBezTo>
                    <a:pt x="12630" y="36049"/>
                    <a:pt x="12592" y="36042"/>
                    <a:pt x="12560" y="36036"/>
                  </a:cubicBezTo>
                  <a:cubicBezTo>
                    <a:pt x="12661" y="35783"/>
                    <a:pt x="12718" y="35340"/>
                    <a:pt x="12762" y="35138"/>
                  </a:cubicBezTo>
                  <a:cubicBezTo>
                    <a:pt x="12851" y="34739"/>
                    <a:pt x="12908" y="34315"/>
                    <a:pt x="12984" y="33916"/>
                  </a:cubicBezTo>
                  <a:cubicBezTo>
                    <a:pt x="13028" y="33670"/>
                    <a:pt x="13091" y="33416"/>
                    <a:pt x="13104" y="33170"/>
                  </a:cubicBezTo>
                  <a:cubicBezTo>
                    <a:pt x="13237" y="33144"/>
                    <a:pt x="13376" y="33113"/>
                    <a:pt x="13503" y="33062"/>
                  </a:cubicBezTo>
                  <a:cubicBezTo>
                    <a:pt x="13610" y="33011"/>
                    <a:pt x="13642" y="32910"/>
                    <a:pt x="13610" y="32822"/>
                  </a:cubicBezTo>
                  <a:cubicBezTo>
                    <a:pt x="14022" y="31689"/>
                    <a:pt x="14180" y="30455"/>
                    <a:pt x="14313" y="29266"/>
                  </a:cubicBezTo>
                  <a:cubicBezTo>
                    <a:pt x="14401" y="28709"/>
                    <a:pt x="14471" y="28019"/>
                    <a:pt x="14433" y="27317"/>
                  </a:cubicBezTo>
                  <a:lnTo>
                    <a:pt x="14433" y="27279"/>
                  </a:lnTo>
                  <a:cubicBezTo>
                    <a:pt x="14522" y="27253"/>
                    <a:pt x="14597" y="27222"/>
                    <a:pt x="14648" y="27152"/>
                  </a:cubicBezTo>
                  <a:cubicBezTo>
                    <a:pt x="14686" y="27083"/>
                    <a:pt x="14680" y="27000"/>
                    <a:pt x="14642" y="26937"/>
                  </a:cubicBezTo>
                  <a:cubicBezTo>
                    <a:pt x="14648" y="26722"/>
                    <a:pt x="14616" y="26500"/>
                    <a:pt x="14616" y="26298"/>
                  </a:cubicBezTo>
                  <a:cubicBezTo>
                    <a:pt x="14597" y="26114"/>
                    <a:pt x="14578" y="25963"/>
                    <a:pt x="14547" y="25823"/>
                  </a:cubicBezTo>
                  <a:cubicBezTo>
                    <a:pt x="14553" y="25817"/>
                    <a:pt x="14559" y="25798"/>
                    <a:pt x="14566" y="25792"/>
                  </a:cubicBezTo>
                  <a:cubicBezTo>
                    <a:pt x="14578" y="25773"/>
                    <a:pt x="14578" y="25773"/>
                    <a:pt x="14578" y="25766"/>
                  </a:cubicBezTo>
                  <a:cubicBezTo>
                    <a:pt x="14623" y="25690"/>
                    <a:pt x="14642" y="25596"/>
                    <a:pt x="14654" y="25507"/>
                  </a:cubicBezTo>
                  <a:cubicBezTo>
                    <a:pt x="14661" y="25456"/>
                    <a:pt x="14673" y="25393"/>
                    <a:pt x="14680" y="25342"/>
                  </a:cubicBezTo>
                  <a:cubicBezTo>
                    <a:pt x="14749" y="25374"/>
                    <a:pt x="14838" y="25374"/>
                    <a:pt x="14907" y="25374"/>
                  </a:cubicBezTo>
                  <a:cubicBezTo>
                    <a:pt x="15180" y="25355"/>
                    <a:pt x="15439" y="25292"/>
                    <a:pt x="15673" y="25159"/>
                  </a:cubicBezTo>
                  <a:cubicBezTo>
                    <a:pt x="16192" y="24824"/>
                    <a:pt x="16306" y="24191"/>
                    <a:pt x="16331" y="23621"/>
                  </a:cubicBezTo>
                  <a:cubicBezTo>
                    <a:pt x="16363" y="23223"/>
                    <a:pt x="16331" y="22811"/>
                    <a:pt x="16236" y="22413"/>
                  </a:cubicBezTo>
                  <a:cubicBezTo>
                    <a:pt x="16205" y="21989"/>
                    <a:pt x="16135" y="21578"/>
                    <a:pt x="16008" y="21179"/>
                  </a:cubicBezTo>
                  <a:cubicBezTo>
                    <a:pt x="16002" y="21166"/>
                    <a:pt x="16002" y="21141"/>
                    <a:pt x="15996" y="21128"/>
                  </a:cubicBezTo>
                  <a:cubicBezTo>
                    <a:pt x="16173" y="20989"/>
                    <a:pt x="16300" y="20799"/>
                    <a:pt x="16255" y="20521"/>
                  </a:cubicBezTo>
                  <a:cubicBezTo>
                    <a:pt x="16097" y="19964"/>
                    <a:pt x="15781" y="19458"/>
                    <a:pt x="15471" y="18964"/>
                  </a:cubicBezTo>
                  <a:cubicBezTo>
                    <a:pt x="14901" y="18110"/>
                    <a:pt x="14249" y="17294"/>
                    <a:pt x="13547" y="16553"/>
                  </a:cubicBezTo>
                  <a:cubicBezTo>
                    <a:pt x="13477" y="16490"/>
                    <a:pt x="13427" y="16395"/>
                    <a:pt x="13345" y="16345"/>
                  </a:cubicBezTo>
                  <a:cubicBezTo>
                    <a:pt x="13338" y="16338"/>
                    <a:pt x="13319" y="16338"/>
                    <a:pt x="13313" y="16338"/>
                  </a:cubicBezTo>
                  <a:cubicBezTo>
                    <a:pt x="13224" y="16231"/>
                    <a:pt x="13129" y="16117"/>
                    <a:pt x="13028" y="16047"/>
                  </a:cubicBezTo>
                  <a:cubicBezTo>
                    <a:pt x="12876" y="15933"/>
                    <a:pt x="12718" y="15826"/>
                    <a:pt x="12547" y="15737"/>
                  </a:cubicBezTo>
                  <a:cubicBezTo>
                    <a:pt x="13946" y="15003"/>
                    <a:pt x="15161" y="13548"/>
                    <a:pt x="14427" y="11928"/>
                  </a:cubicBezTo>
                  <a:cubicBezTo>
                    <a:pt x="14401" y="11865"/>
                    <a:pt x="14370" y="11801"/>
                    <a:pt x="14338" y="11745"/>
                  </a:cubicBezTo>
                  <a:cubicBezTo>
                    <a:pt x="14351" y="11726"/>
                    <a:pt x="14363" y="11707"/>
                    <a:pt x="14370" y="11688"/>
                  </a:cubicBezTo>
                  <a:cubicBezTo>
                    <a:pt x="14490" y="11441"/>
                    <a:pt x="14610" y="11188"/>
                    <a:pt x="14730" y="10947"/>
                  </a:cubicBezTo>
                  <a:cubicBezTo>
                    <a:pt x="14939" y="10492"/>
                    <a:pt x="15110" y="9948"/>
                    <a:pt x="14876" y="9467"/>
                  </a:cubicBezTo>
                  <a:cubicBezTo>
                    <a:pt x="14746" y="9207"/>
                    <a:pt x="14501" y="9046"/>
                    <a:pt x="14248" y="9046"/>
                  </a:cubicBezTo>
                  <a:cubicBezTo>
                    <a:pt x="14229" y="9046"/>
                    <a:pt x="14211" y="9047"/>
                    <a:pt x="14192" y="9049"/>
                  </a:cubicBezTo>
                  <a:cubicBezTo>
                    <a:pt x="14205" y="9024"/>
                    <a:pt x="14211" y="8992"/>
                    <a:pt x="14230" y="8967"/>
                  </a:cubicBezTo>
                  <a:cubicBezTo>
                    <a:pt x="14540" y="8353"/>
                    <a:pt x="14686" y="8119"/>
                    <a:pt x="14838" y="7442"/>
                  </a:cubicBezTo>
                  <a:cubicBezTo>
                    <a:pt x="15015" y="6208"/>
                    <a:pt x="15161" y="4854"/>
                    <a:pt x="14610" y="3702"/>
                  </a:cubicBezTo>
                  <a:cubicBezTo>
                    <a:pt x="14446" y="3342"/>
                    <a:pt x="14173" y="3107"/>
                    <a:pt x="14022" y="2924"/>
                  </a:cubicBezTo>
                  <a:cubicBezTo>
                    <a:pt x="14066" y="2886"/>
                    <a:pt x="14079" y="2861"/>
                    <a:pt x="14167" y="2740"/>
                  </a:cubicBezTo>
                  <a:lnTo>
                    <a:pt x="14173" y="2734"/>
                  </a:lnTo>
                  <a:cubicBezTo>
                    <a:pt x="14230" y="2664"/>
                    <a:pt x="14268" y="2576"/>
                    <a:pt x="14294" y="2481"/>
                  </a:cubicBezTo>
                  <a:cubicBezTo>
                    <a:pt x="14319" y="2424"/>
                    <a:pt x="14306" y="2234"/>
                    <a:pt x="14300" y="2234"/>
                  </a:cubicBezTo>
                  <a:cubicBezTo>
                    <a:pt x="14294" y="2101"/>
                    <a:pt x="14230" y="1968"/>
                    <a:pt x="14161" y="1848"/>
                  </a:cubicBezTo>
                  <a:cubicBezTo>
                    <a:pt x="13851" y="1393"/>
                    <a:pt x="13288" y="1190"/>
                    <a:pt x="12788" y="1026"/>
                  </a:cubicBezTo>
                  <a:cubicBezTo>
                    <a:pt x="12058" y="801"/>
                    <a:pt x="11309" y="576"/>
                    <a:pt x="10529" y="576"/>
                  </a:cubicBezTo>
                  <a:cubicBezTo>
                    <a:pt x="10519" y="576"/>
                    <a:pt x="10508" y="576"/>
                    <a:pt x="10497" y="576"/>
                  </a:cubicBezTo>
                  <a:cubicBezTo>
                    <a:pt x="10130" y="576"/>
                    <a:pt x="9744" y="583"/>
                    <a:pt x="9390" y="671"/>
                  </a:cubicBezTo>
                  <a:cubicBezTo>
                    <a:pt x="9403" y="583"/>
                    <a:pt x="9403" y="519"/>
                    <a:pt x="9352" y="387"/>
                  </a:cubicBezTo>
                  <a:cubicBezTo>
                    <a:pt x="9165" y="87"/>
                    <a:pt x="8815" y="1"/>
                    <a:pt x="8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5"/>
            <p:cNvSpPr/>
            <p:nvPr/>
          </p:nvSpPr>
          <p:spPr>
            <a:xfrm>
              <a:off x="3993994" y="4881145"/>
              <a:ext cx="68" cy="68"/>
            </a:xfrm>
            <a:custGeom>
              <a:avLst/>
              <a:gdLst/>
              <a:ahLst/>
              <a:cxnLst/>
              <a:rect l="l" t="t" r="r" b="b"/>
              <a:pathLst>
                <a:path w="1" h="1" extrusionOk="0">
                  <a:moveTo>
                    <a:pt x="1" y="0"/>
                  </a:moveTo>
                  <a:lnTo>
                    <a:pt x="1" y="0"/>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5"/>
            <p:cNvSpPr/>
            <p:nvPr/>
          </p:nvSpPr>
          <p:spPr>
            <a:xfrm>
              <a:off x="4150837" y="6212950"/>
              <a:ext cx="68" cy="68"/>
            </a:xfrm>
            <a:custGeom>
              <a:avLst/>
              <a:gdLst/>
              <a:ahLst/>
              <a:cxnLst/>
              <a:rect l="l" t="t" r="r" b="b"/>
              <a:pathLst>
                <a:path w="1" h="1" extrusionOk="0">
                  <a:moveTo>
                    <a:pt x="0" y="1"/>
                  </a:move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5"/>
            <p:cNvSpPr/>
            <p:nvPr/>
          </p:nvSpPr>
          <p:spPr>
            <a:xfrm>
              <a:off x="3723058" y="4225113"/>
              <a:ext cx="94420" cy="75836"/>
            </a:xfrm>
            <a:custGeom>
              <a:avLst/>
              <a:gdLst/>
              <a:ahLst/>
              <a:cxnLst/>
              <a:rect l="l" t="t" r="r" b="b"/>
              <a:pathLst>
                <a:path w="1387" h="1114" extrusionOk="0">
                  <a:moveTo>
                    <a:pt x="1107" y="0"/>
                  </a:moveTo>
                  <a:cubicBezTo>
                    <a:pt x="1035" y="0"/>
                    <a:pt x="963" y="40"/>
                    <a:pt x="893" y="63"/>
                  </a:cubicBezTo>
                  <a:cubicBezTo>
                    <a:pt x="513" y="241"/>
                    <a:pt x="298" y="538"/>
                    <a:pt x="109" y="823"/>
                  </a:cubicBezTo>
                  <a:cubicBezTo>
                    <a:pt x="77" y="899"/>
                    <a:pt x="1" y="962"/>
                    <a:pt x="20" y="1038"/>
                  </a:cubicBezTo>
                  <a:cubicBezTo>
                    <a:pt x="34" y="1087"/>
                    <a:pt x="80" y="1113"/>
                    <a:pt x="125" y="1113"/>
                  </a:cubicBezTo>
                  <a:cubicBezTo>
                    <a:pt x="161" y="1113"/>
                    <a:pt x="196" y="1097"/>
                    <a:pt x="216" y="1063"/>
                  </a:cubicBezTo>
                  <a:cubicBezTo>
                    <a:pt x="488" y="658"/>
                    <a:pt x="741" y="525"/>
                    <a:pt x="1108" y="405"/>
                  </a:cubicBezTo>
                  <a:cubicBezTo>
                    <a:pt x="1317" y="373"/>
                    <a:pt x="1387" y="108"/>
                    <a:pt x="1184" y="19"/>
                  </a:cubicBezTo>
                  <a:cubicBezTo>
                    <a:pt x="1159" y="6"/>
                    <a:pt x="1133"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5"/>
            <p:cNvSpPr/>
            <p:nvPr/>
          </p:nvSpPr>
          <p:spPr>
            <a:xfrm>
              <a:off x="4115915" y="4201899"/>
              <a:ext cx="86728" cy="62765"/>
            </a:xfrm>
            <a:custGeom>
              <a:avLst/>
              <a:gdLst/>
              <a:ahLst/>
              <a:cxnLst/>
              <a:rect l="l" t="t" r="r" b="b"/>
              <a:pathLst>
                <a:path w="1274" h="922" extrusionOk="0">
                  <a:moveTo>
                    <a:pt x="261" y="1"/>
                  </a:moveTo>
                  <a:cubicBezTo>
                    <a:pt x="205" y="1"/>
                    <a:pt x="152" y="21"/>
                    <a:pt x="108" y="75"/>
                  </a:cubicBezTo>
                  <a:cubicBezTo>
                    <a:pt x="1" y="208"/>
                    <a:pt x="121" y="385"/>
                    <a:pt x="266" y="404"/>
                  </a:cubicBezTo>
                  <a:cubicBezTo>
                    <a:pt x="360" y="443"/>
                    <a:pt x="444" y="486"/>
                    <a:pt x="527" y="526"/>
                  </a:cubicBezTo>
                  <a:lnTo>
                    <a:pt x="527" y="526"/>
                  </a:lnTo>
                  <a:cubicBezTo>
                    <a:pt x="522" y="524"/>
                    <a:pt x="518" y="523"/>
                    <a:pt x="518" y="523"/>
                  </a:cubicBezTo>
                  <a:lnTo>
                    <a:pt x="518" y="523"/>
                  </a:lnTo>
                  <a:cubicBezTo>
                    <a:pt x="518" y="523"/>
                    <a:pt x="521" y="524"/>
                    <a:pt x="532" y="528"/>
                  </a:cubicBezTo>
                  <a:lnTo>
                    <a:pt x="532" y="528"/>
                  </a:lnTo>
                  <a:cubicBezTo>
                    <a:pt x="538" y="531"/>
                    <a:pt x="544" y="534"/>
                    <a:pt x="550" y="537"/>
                  </a:cubicBezTo>
                  <a:lnTo>
                    <a:pt x="550" y="537"/>
                  </a:lnTo>
                  <a:cubicBezTo>
                    <a:pt x="711" y="624"/>
                    <a:pt x="882" y="722"/>
                    <a:pt x="950" y="784"/>
                  </a:cubicBezTo>
                  <a:cubicBezTo>
                    <a:pt x="988" y="803"/>
                    <a:pt x="981" y="879"/>
                    <a:pt x="1083" y="917"/>
                  </a:cubicBezTo>
                  <a:cubicBezTo>
                    <a:pt x="1094" y="920"/>
                    <a:pt x="1104" y="922"/>
                    <a:pt x="1115" y="922"/>
                  </a:cubicBezTo>
                  <a:cubicBezTo>
                    <a:pt x="1203" y="922"/>
                    <a:pt x="1273" y="813"/>
                    <a:pt x="1228" y="740"/>
                  </a:cubicBezTo>
                  <a:cubicBezTo>
                    <a:pt x="1057" y="487"/>
                    <a:pt x="861" y="234"/>
                    <a:pt x="576" y="113"/>
                  </a:cubicBezTo>
                  <a:cubicBezTo>
                    <a:pt x="485" y="72"/>
                    <a:pt x="367"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5"/>
            <p:cNvSpPr/>
            <p:nvPr/>
          </p:nvSpPr>
          <p:spPr>
            <a:xfrm>
              <a:off x="3791609" y="4400812"/>
              <a:ext cx="1361" cy="545"/>
            </a:xfrm>
            <a:custGeom>
              <a:avLst/>
              <a:gdLst/>
              <a:ahLst/>
              <a:cxnLst/>
              <a:rect l="l" t="t" r="r" b="b"/>
              <a:pathLst>
                <a:path w="20" h="8" extrusionOk="0">
                  <a:moveTo>
                    <a:pt x="0" y="1"/>
                  </a:moveTo>
                  <a:lnTo>
                    <a:pt x="0" y="1"/>
                  </a:lnTo>
                  <a:cubicBezTo>
                    <a:pt x="13" y="1"/>
                    <a:pt x="13" y="1"/>
                    <a:pt x="19" y="7"/>
                  </a:cubicBezTo>
                  <a:cubicBezTo>
                    <a:pt x="13" y="1"/>
                    <a:pt x="13" y="1"/>
                    <a:pt x="0" y="1"/>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5"/>
            <p:cNvSpPr/>
            <p:nvPr/>
          </p:nvSpPr>
          <p:spPr>
            <a:xfrm>
              <a:off x="3760567" y="4399723"/>
              <a:ext cx="47040" cy="82098"/>
            </a:xfrm>
            <a:custGeom>
              <a:avLst/>
              <a:gdLst/>
              <a:ahLst/>
              <a:cxnLst/>
              <a:rect l="l" t="t" r="r" b="b"/>
              <a:pathLst>
                <a:path w="691" h="1206" extrusionOk="0">
                  <a:moveTo>
                    <a:pt x="363" y="0"/>
                  </a:moveTo>
                  <a:cubicBezTo>
                    <a:pt x="340" y="0"/>
                    <a:pt x="318" y="5"/>
                    <a:pt x="298" y="17"/>
                  </a:cubicBezTo>
                  <a:cubicBezTo>
                    <a:pt x="260" y="17"/>
                    <a:pt x="222" y="29"/>
                    <a:pt x="197" y="61"/>
                  </a:cubicBezTo>
                  <a:cubicBezTo>
                    <a:pt x="57" y="194"/>
                    <a:pt x="32" y="403"/>
                    <a:pt x="13" y="593"/>
                  </a:cubicBezTo>
                  <a:cubicBezTo>
                    <a:pt x="7" y="751"/>
                    <a:pt x="0" y="928"/>
                    <a:pt x="70" y="1073"/>
                  </a:cubicBezTo>
                  <a:cubicBezTo>
                    <a:pt x="117" y="1160"/>
                    <a:pt x="202" y="1205"/>
                    <a:pt x="288" y="1205"/>
                  </a:cubicBezTo>
                  <a:cubicBezTo>
                    <a:pt x="354" y="1205"/>
                    <a:pt x="419" y="1179"/>
                    <a:pt x="469" y="1124"/>
                  </a:cubicBezTo>
                  <a:cubicBezTo>
                    <a:pt x="513" y="1092"/>
                    <a:pt x="608" y="896"/>
                    <a:pt x="633" y="719"/>
                  </a:cubicBezTo>
                  <a:cubicBezTo>
                    <a:pt x="659" y="510"/>
                    <a:pt x="690" y="302"/>
                    <a:pt x="583" y="124"/>
                  </a:cubicBezTo>
                  <a:cubicBezTo>
                    <a:pt x="564" y="86"/>
                    <a:pt x="519" y="55"/>
                    <a:pt x="481" y="29"/>
                  </a:cubicBezTo>
                  <a:cubicBezTo>
                    <a:pt x="475" y="23"/>
                    <a:pt x="469" y="23"/>
                    <a:pt x="456" y="23"/>
                  </a:cubicBezTo>
                  <a:cubicBezTo>
                    <a:pt x="450" y="17"/>
                    <a:pt x="443" y="17"/>
                    <a:pt x="443" y="17"/>
                  </a:cubicBezTo>
                  <a:cubicBezTo>
                    <a:pt x="416" y="7"/>
                    <a:pt x="389" y="0"/>
                    <a:pt x="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5"/>
            <p:cNvSpPr/>
            <p:nvPr/>
          </p:nvSpPr>
          <p:spPr>
            <a:xfrm>
              <a:off x="4087528" y="4399723"/>
              <a:ext cx="46563" cy="81009"/>
            </a:xfrm>
            <a:custGeom>
              <a:avLst/>
              <a:gdLst/>
              <a:ahLst/>
              <a:cxnLst/>
              <a:rect l="l" t="t" r="r" b="b"/>
              <a:pathLst>
                <a:path w="684" h="1190" extrusionOk="0">
                  <a:moveTo>
                    <a:pt x="360" y="0"/>
                  </a:moveTo>
                  <a:cubicBezTo>
                    <a:pt x="337" y="0"/>
                    <a:pt x="315" y="5"/>
                    <a:pt x="297" y="17"/>
                  </a:cubicBezTo>
                  <a:cubicBezTo>
                    <a:pt x="259" y="17"/>
                    <a:pt x="222" y="29"/>
                    <a:pt x="196" y="61"/>
                  </a:cubicBezTo>
                  <a:cubicBezTo>
                    <a:pt x="51" y="194"/>
                    <a:pt x="32" y="403"/>
                    <a:pt x="13" y="593"/>
                  </a:cubicBezTo>
                  <a:cubicBezTo>
                    <a:pt x="6" y="751"/>
                    <a:pt x="0" y="928"/>
                    <a:pt x="70" y="1073"/>
                  </a:cubicBezTo>
                  <a:cubicBezTo>
                    <a:pt x="108" y="1150"/>
                    <a:pt x="188" y="1190"/>
                    <a:pt x="270" y="1190"/>
                  </a:cubicBezTo>
                  <a:cubicBezTo>
                    <a:pt x="338" y="1190"/>
                    <a:pt x="407" y="1162"/>
                    <a:pt x="456" y="1105"/>
                  </a:cubicBezTo>
                  <a:cubicBezTo>
                    <a:pt x="500" y="1073"/>
                    <a:pt x="601" y="877"/>
                    <a:pt x="620" y="700"/>
                  </a:cubicBezTo>
                  <a:cubicBezTo>
                    <a:pt x="645" y="510"/>
                    <a:pt x="683" y="302"/>
                    <a:pt x="582" y="124"/>
                  </a:cubicBezTo>
                  <a:cubicBezTo>
                    <a:pt x="557" y="86"/>
                    <a:pt x="519" y="55"/>
                    <a:pt x="481" y="29"/>
                  </a:cubicBezTo>
                  <a:cubicBezTo>
                    <a:pt x="475" y="23"/>
                    <a:pt x="462" y="23"/>
                    <a:pt x="456" y="23"/>
                  </a:cubicBezTo>
                  <a:lnTo>
                    <a:pt x="456" y="23"/>
                  </a:lnTo>
                  <a:cubicBezTo>
                    <a:pt x="462" y="23"/>
                    <a:pt x="462" y="23"/>
                    <a:pt x="475" y="29"/>
                  </a:cubicBezTo>
                  <a:cubicBezTo>
                    <a:pt x="462" y="29"/>
                    <a:pt x="462" y="23"/>
                    <a:pt x="456" y="23"/>
                  </a:cubicBezTo>
                  <a:cubicBezTo>
                    <a:pt x="449" y="17"/>
                    <a:pt x="443" y="17"/>
                    <a:pt x="443" y="17"/>
                  </a:cubicBezTo>
                  <a:cubicBezTo>
                    <a:pt x="416" y="7"/>
                    <a:pt x="38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5"/>
            <p:cNvSpPr/>
            <p:nvPr/>
          </p:nvSpPr>
          <p:spPr>
            <a:xfrm>
              <a:off x="3968943" y="4473652"/>
              <a:ext cx="97075" cy="81486"/>
            </a:xfrm>
            <a:custGeom>
              <a:avLst/>
              <a:gdLst/>
              <a:ahLst/>
              <a:cxnLst/>
              <a:rect l="l" t="t" r="r" b="b"/>
              <a:pathLst>
                <a:path w="1426" h="1197" extrusionOk="0">
                  <a:moveTo>
                    <a:pt x="919" y="0"/>
                  </a:moveTo>
                  <a:cubicBezTo>
                    <a:pt x="685" y="19"/>
                    <a:pt x="761" y="6"/>
                    <a:pt x="552" y="76"/>
                  </a:cubicBezTo>
                  <a:cubicBezTo>
                    <a:pt x="369" y="158"/>
                    <a:pt x="192" y="234"/>
                    <a:pt x="53" y="373"/>
                  </a:cubicBezTo>
                  <a:cubicBezTo>
                    <a:pt x="1" y="458"/>
                    <a:pt x="76" y="547"/>
                    <a:pt x="156" y="547"/>
                  </a:cubicBezTo>
                  <a:cubicBezTo>
                    <a:pt x="184" y="547"/>
                    <a:pt x="212" y="537"/>
                    <a:pt x="236" y="513"/>
                  </a:cubicBezTo>
                  <a:cubicBezTo>
                    <a:pt x="348" y="414"/>
                    <a:pt x="623" y="272"/>
                    <a:pt x="735" y="272"/>
                  </a:cubicBezTo>
                  <a:cubicBezTo>
                    <a:pt x="738" y="272"/>
                    <a:pt x="740" y="272"/>
                    <a:pt x="742" y="272"/>
                  </a:cubicBezTo>
                  <a:lnTo>
                    <a:pt x="774" y="272"/>
                  </a:lnTo>
                  <a:cubicBezTo>
                    <a:pt x="806" y="272"/>
                    <a:pt x="837" y="272"/>
                    <a:pt x="869" y="285"/>
                  </a:cubicBezTo>
                  <a:cubicBezTo>
                    <a:pt x="907" y="291"/>
                    <a:pt x="951" y="298"/>
                    <a:pt x="983" y="317"/>
                  </a:cubicBezTo>
                  <a:cubicBezTo>
                    <a:pt x="988" y="318"/>
                    <a:pt x="990" y="319"/>
                    <a:pt x="991" y="319"/>
                  </a:cubicBezTo>
                  <a:cubicBezTo>
                    <a:pt x="991" y="319"/>
                    <a:pt x="989" y="318"/>
                    <a:pt x="986" y="316"/>
                  </a:cubicBezTo>
                  <a:lnTo>
                    <a:pt x="986" y="316"/>
                  </a:lnTo>
                  <a:cubicBezTo>
                    <a:pt x="987" y="317"/>
                    <a:pt x="988" y="317"/>
                    <a:pt x="989" y="317"/>
                  </a:cubicBezTo>
                  <a:cubicBezTo>
                    <a:pt x="1185" y="506"/>
                    <a:pt x="1059" y="734"/>
                    <a:pt x="875" y="848"/>
                  </a:cubicBezTo>
                  <a:cubicBezTo>
                    <a:pt x="793" y="905"/>
                    <a:pt x="812" y="899"/>
                    <a:pt x="793" y="911"/>
                  </a:cubicBezTo>
                  <a:cubicBezTo>
                    <a:pt x="774" y="930"/>
                    <a:pt x="736" y="968"/>
                    <a:pt x="736" y="994"/>
                  </a:cubicBezTo>
                  <a:cubicBezTo>
                    <a:pt x="704" y="1088"/>
                    <a:pt x="793" y="1196"/>
                    <a:pt x="894" y="1196"/>
                  </a:cubicBezTo>
                  <a:cubicBezTo>
                    <a:pt x="976" y="1183"/>
                    <a:pt x="970" y="1183"/>
                    <a:pt x="1097" y="1114"/>
                  </a:cubicBezTo>
                  <a:cubicBezTo>
                    <a:pt x="1223" y="1032"/>
                    <a:pt x="1318" y="911"/>
                    <a:pt x="1369" y="772"/>
                  </a:cubicBezTo>
                  <a:cubicBezTo>
                    <a:pt x="1379" y="747"/>
                    <a:pt x="1397" y="603"/>
                    <a:pt x="1398" y="603"/>
                  </a:cubicBezTo>
                  <a:lnTo>
                    <a:pt x="1398" y="603"/>
                  </a:lnTo>
                  <a:cubicBezTo>
                    <a:pt x="1398" y="603"/>
                    <a:pt x="1397" y="612"/>
                    <a:pt x="1394" y="633"/>
                  </a:cubicBezTo>
                  <a:cubicBezTo>
                    <a:pt x="1426" y="449"/>
                    <a:pt x="1381" y="234"/>
                    <a:pt x="1242" y="108"/>
                  </a:cubicBezTo>
                  <a:cubicBezTo>
                    <a:pt x="1103" y="0"/>
                    <a:pt x="100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5"/>
            <p:cNvSpPr/>
            <p:nvPr/>
          </p:nvSpPr>
          <p:spPr>
            <a:xfrm>
              <a:off x="4021564" y="4536076"/>
              <a:ext cx="545" cy="477"/>
            </a:xfrm>
            <a:custGeom>
              <a:avLst/>
              <a:gdLst/>
              <a:ahLst/>
              <a:cxnLst/>
              <a:rect l="l" t="t" r="r" b="b"/>
              <a:pathLst>
                <a:path w="8" h="7" extrusionOk="0">
                  <a:moveTo>
                    <a:pt x="7" y="1"/>
                  </a:moveTo>
                  <a:lnTo>
                    <a:pt x="7" y="1"/>
                  </a:lnTo>
                  <a:cubicBezTo>
                    <a:pt x="5" y="1"/>
                    <a:pt x="4" y="1"/>
                    <a:pt x="3" y="2"/>
                  </a:cubicBezTo>
                  <a:lnTo>
                    <a:pt x="3" y="2"/>
                  </a:lnTo>
                  <a:cubicBezTo>
                    <a:pt x="5" y="1"/>
                    <a:pt x="7" y="1"/>
                    <a:pt x="7" y="1"/>
                  </a:cubicBezTo>
                  <a:close/>
                  <a:moveTo>
                    <a:pt x="3" y="2"/>
                  </a:moveTo>
                  <a:cubicBezTo>
                    <a:pt x="2" y="3"/>
                    <a:pt x="1" y="5"/>
                    <a:pt x="1" y="7"/>
                  </a:cubicBezTo>
                  <a:lnTo>
                    <a:pt x="1" y="7"/>
                  </a:lnTo>
                  <a:cubicBezTo>
                    <a:pt x="1" y="7"/>
                    <a:pt x="1" y="4"/>
                    <a:pt x="3" y="2"/>
                  </a:cubicBez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5"/>
            <p:cNvSpPr/>
            <p:nvPr/>
          </p:nvSpPr>
          <p:spPr>
            <a:xfrm>
              <a:off x="4022041" y="4536076"/>
              <a:ext cx="68" cy="68"/>
            </a:xfrm>
            <a:custGeom>
              <a:avLst/>
              <a:gdLst/>
              <a:ahLst/>
              <a:cxnLst/>
              <a:rect l="l" t="t" r="r" b="b"/>
              <a:pathLst>
                <a:path w="1" h="1" extrusionOk="0">
                  <a:moveTo>
                    <a:pt x="0" y="1"/>
                  </a:moveTo>
                  <a:lnTo>
                    <a:pt x="0" y="1"/>
                  </a:lnTo>
                  <a:close/>
                </a:path>
              </a:pathLst>
            </a:custGeom>
            <a:solidFill>
              <a:srgbClr val="051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5"/>
            <p:cNvSpPr/>
            <p:nvPr/>
          </p:nvSpPr>
          <p:spPr>
            <a:xfrm>
              <a:off x="3796306" y="4533217"/>
              <a:ext cx="288093" cy="81962"/>
            </a:xfrm>
            <a:custGeom>
              <a:avLst/>
              <a:gdLst/>
              <a:ahLst/>
              <a:cxnLst/>
              <a:rect l="l" t="t" r="r" b="b"/>
              <a:pathLst>
                <a:path w="4232" h="1204" extrusionOk="0">
                  <a:moveTo>
                    <a:pt x="466" y="0"/>
                  </a:moveTo>
                  <a:cubicBezTo>
                    <a:pt x="455" y="0"/>
                    <a:pt x="443" y="2"/>
                    <a:pt x="431" y="5"/>
                  </a:cubicBezTo>
                  <a:cubicBezTo>
                    <a:pt x="311" y="55"/>
                    <a:pt x="171" y="81"/>
                    <a:pt x="83" y="176"/>
                  </a:cubicBezTo>
                  <a:cubicBezTo>
                    <a:pt x="1" y="264"/>
                    <a:pt x="58" y="403"/>
                    <a:pt x="171" y="435"/>
                  </a:cubicBezTo>
                  <a:lnTo>
                    <a:pt x="184" y="435"/>
                  </a:lnTo>
                  <a:cubicBezTo>
                    <a:pt x="852" y="899"/>
                    <a:pt x="1793" y="1204"/>
                    <a:pt x="2687" y="1204"/>
                  </a:cubicBezTo>
                  <a:cubicBezTo>
                    <a:pt x="3208" y="1204"/>
                    <a:pt x="3713" y="1100"/>
                    <a:pt x="4139" y="865"/>
                  </a:cubicBezTo>
                  <a:cubicBezTo>
                    <a:pt x="4232" y="809"/>
                    <a:pt x="4197" y="656"/>
                    <a:pt x="4094" y="656"/>
                  </a:cubicBezTo>
                  <a:cubicBezTo>
                    <a:pt x="4092" y="656"/>
                    <a:pt x="4090" y="656"/>
                    <a:pt x="4088" y="656"/>
                  </a:cubicBezTo>
                  <a:cubicBezTo>
                    <a:pt x="3974" y="682"/>
                    <a:pt x="3968" y="745"/>
                    <a:pt x="3829" y="796"/>
                  </a:cubicBezTo>
                  <a:cubicBezTo>
                    <a:pt x="3543" y="902"/>
                    <a:pt x="3191" y="950"/>
                    <a:pt x="2825" y="950"/>
                  </a:cubicBezTo>
                  <a:cubicBezTo>
                    <a:pt x="2236" y="950"/>
                    <a:pt x="1610" y="825"/>
                    <a:pt x="1165" y="618"/>
                  </a:cubicBezTo>
                  <a:cubicBezTo>
                    <a:pt x="931" y="524"/>
                    <a:pt x="709" y="378"/>
                    <a:pt x="532" y="264"/>
                  </a:cubicBezTo>
                  <a:cubicBezTo>
                    <a:pt x="654" y="188"/>
                    <a:pt x="595"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5"/>
            <p:cNvSpPr/>
            <p:nvPr/>
          </p:nvSpPr>
          <p:spPr>
            <a:xfrm>
              <a:off x="3901004" y="4112654"/>
              <a:ext cx="1361" cy="1361"/>
            </a:xfrm>
            <a:custGeom>
              <a:avLst/>
              <a:gdLst/>
              <a:ahLst/>
              <a:cxnLst/>
              <a:rect l="l" t="t" r="r" b="b"/>
              <a:pathLst>
                <a:path w="20" h="20" extrusionOk="0">
                  <a:moveTo>
                    <a:pt x="0" y="1"/>
                  </a:moveTo>
                  <a:cubicBezTo>
                    <a:pt x="7" y="7"/>
                    <a:pt x="7" y="20"/>
                    <a:pt x="19" y="20"/>
                  </a:cubicBezTo>
                  <a:lnTo>
                    <a:pt x="7" y="7"/>
                  </a:lnTo>
                  <a:lnTo>
                    <a:pt x="0" y="1"/>
                  </a:lnTo>
                  <a:close/>
                </a:path>
              </a:pathLst>
            </a:custGeom>
            <a:solidFill>
              <a:srgbClr val="6B3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5"/>
            <p:cNvSpPr/>
            <p:nvPr/>
          </p:nvSpPr>
          <p:spPr>
            <a:xfrm>
              <a:off x="3896648" y="5156369"/>
              <a:ext cx="5718" cy="10824"/>
            </a:xfrm>
            <a:custGeom>
              <a:avLst/>
              <a:gdLst/>
              <a:ahLst/>
              <a:cxnLst/>
              <a:rect l="l" t="t" r="r" b="b"/>
              <a:pathLst>
                <a:path w="84" h="159" extrusionOk="0">
                  <a:moveTo>
                    <a:pt x="83" y="0"/>
                  </a:moveTo>
                  <a:lnTo>
                    <a:pt x="83" y="0"/>
                  </a:lnTo>
                  <a:cubicBezTo>
                    <a:pt x="58" y="45"/>
                    <a:pt x="33" y="83"/>
                    <a:pt x="1" y="133"/>
                  </a:cubicBezTo>
                  <a:cubicBezTo>
                    <a:pt x="20" y="140"/>
                    <a:pt x="33" y="146"/>
                    <a:pt x="39" y="159"/>
                  </a:cubicBezTo>
                  <a:cubicBezTo>
                    <a:pt x="58" y="108"/>
                    <a:pt x="71" y="51"/>
                    <a:pt x="83" y="0"/>
                  </a:cubicBezTo>
                  <a:close/>
                </a:path>
              </a:pathLst>
            </a:custGeom>
            <a:solidFill>
              <a:srgbClr val="F29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5"/>
            <p:cNvSpPr/>
            <p:nvPr/>
          </p:nvSpPr>
          <p:spPr>
            <a:xfrm>
              <a:off x="3902706" y="5260182"/>
              <a:ext cx="953" cy="2655"/>
            </a:xfrm>
            <a:custGeom>
              <a:avLst/>
              <a:gdLst/>
              <a:ahLst/>
              <a:cxnLst/>
              <a:rect l="l" t="t" r="r" b="b"/>
              <a:pathLst>
                <a:path w="14" h="39" extrusionOk="0">
                  <a:moveTo>
                    <a:pt x="13" y="0"/>
                  </a:moveTo>
                  <a:lnTo>
                    <a:pt x="13" y="0"/>
                  </a:lnTo>
                  <a:cubicBezTo>
                    <a:pt x="13" y="0"/>
                    <a:pt x="7" y="7"/>
                    <a:pt x="1" y="7"/>
                  </a:cubicBezTo>
                  <a:cubicBezTo>
                    <a:pt x="7" y="13"/>
                    <a:pt x="7" y="32"/>
                    <a:pt x="7" y="38"/>
                  </a:cubicBezTo>
                  <a:cubicBezTo>
                    <a:pt x="7" y="32"/>
                    <a:pt x="13" y="13"/>
                    <a:pt x="13" y="0"/>
                  </a:cubicBezTo>
                  <a:close/>
                </a:path>
              </a:pathLst>
            </a:custGeom>
            <a:solidFill>
              <a:srgbClr val="E01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45"/>
          <p:cNvGrpSpPr/>
          <p:nvPr/>
        </p:nvGrpSpPr>
        <p:grpSpPr>
          <a:xfrm>
            <a:off x="534891" y="588920"/>
            <a:ext cx="775769" cy="876779"/>
            <a:chOff x="1591462" y="3358200"/>
            <a:chExt cx="455798" cy="515146"/>
          </a:xfrm>
        </p:grpSpPr>
        <p:sp>
          <p:nvSpPr>
            <p:cNvPr id="573" name="Google Shape;573;p45"/>
            <p:cNvSpPr/>
            <p:nvPr/>
          </p:nvSpPr>
          <p:spPr>
            <a:xfrm>
              <a:off x="1592487" y="3358200"/>
              <a:ext cx="454773" cy="515146"/>
            </a:xfrm>
            <a:custGeom>
              <a:avLst/>
              <a:gdLst/>
              <a:ahLst/>
              <a:cxnLst/>
              <a:rect l="l" t="t" r="r" b="b"/>
              <a:pathLst>
                <a:path w="12542" h="14207" extrusionOk="0">
                  <a:moveTo>
                    <a:pt x="8499" y="1"/>
                  </a:moveTo>
                  <a:cubicBezTo>
                    <a:pt x="8382" y="1"/>
                    <a:pt x="8270" y="82"/>
                    <a:pt x="8163" y="136"/>
                  </a:cubicBezTo>
                  <a:cubicBezTo>
                    <a:pt x="7783" y="357"/>
                    <a:pt x="7378" y="553"/>
                    <a:pt x="7037" y="838"/>
                  </a:cubicBezTo>
                  <a:cubicBezTo>
                    <a:pt x="6455" y="1319"/>
                    <a:pt x="5999" y="1952"/>
                    <a:pt x="5683" y="2635"/>
                  </a:cubicBezTo>
                  <a:cubicBezTo>
                    <a:pt x="5581" y="2850"/>
                    <a:pt x="5366" y="3331"/>
                    <a:pt x="5303" y="3704"/>
                  </a:cubicBezTo>
                  <a:lnTo>
                    <a:pt x="5303" y="3723"/>
                  </a:lnTo>
                  <a:cubicBezTo>
                    <a:pt x="5075" y="3046"/>
                    <a:pt x="4854" y="2363"/>
                    <a:pt x="4765" y="1756"/>
                  </a:cubicBezTo>
                  <a:cubicBezTo>
                    <a:pt x="4765" y="1724"/>
                    <a:pt x="4759" y="1667"/>
                    <a:pt x="4759" y="1648"/>
                  </a:cubicBezTo>
                  <a:cubicBezTo>
                    <a:pt x="4752" y="1521"/>
                    <a:pt x="4759" y="1445"/>
                    <a:pt x="4752" y="1414"/>
                  </a:cubicBezTo>
                  <a:cubicBezTo>
                    <a:pt x="4746" y="1370"/>
                    <a:pt x="4759" y="1370"/>
                    <a:pt x="4733" y="1338"/>
                  </a:cubicBezTo>
                  <a:cubicBezTo>
                    <a:pt x="4733" y="1332"/>
                    <a:pt x="4683" y="1211"/>
                    <a:pt x="4651" y="1186"/>
                  </a:cubicBezTo>
                  <a:cubicBezTo>
                    <a:pt x="4620" y="1161"/>
                    <a:pt x="4588" y="1142"/>
                    <a:pt x="4544" y="1129"/>
                  </a:cubicBezTo>
                  <a:lnTo>
                    <a:pt x="4525" y="1129"/>
                  </a:lnTo>
                  <a:cubicBezTo>
                    <a:pt x="4509" y="1126"/>
                    <a:pt x="4490" y="1124"/>
                    <a:pt x="4471" y="1124"/>
                  </a:cubicBezTo>
                  <a:cubicBezTo>
                    <a:pt x="4452" y="1124"/>
                    <a:pt x="4433" y="1126"/>
                    <a:pt x="4417" y="1129"/>
                  </a:cubicBezTo>
                  <a:lnTo>
                    <a:pt x="4442" y="1129"/>
                  </a:lnTo>
                  <a:cubicBezTo>
                    <a:pt x="4259" y="1154"/>
                    <a:pt x="4208" y="1180"/>
                    <a:pt x="4018" y="1256"/>
                  </a:cubicBezTo>
                  <a:cubicBezTo>
                    <a:pt x="3373" y="1572"/>
                    <a:pt x="3430" y="1933"/>
                    <a:pt x="3670" y="2445"/>
                  </a:cubicBezTo>
                  <a:cubicBezTo>
                    <a:pt x="3930" y="3046"/>
                    <a:pt x="4132" y="3818"/>
                    <a:pt x="4626" y="4508"/>
                  </a:cubicBezTo>
                  <a:cubicBezTo>
                    <a:pt x="4322" y="4375"/>
                    <a:pt x="3999" y="4230"/>
                    <a:pt x="3620" y="4116"/>
                  </a:cubicBezTo>
                  <a:cubicBezTo>
                    <a:pt x="3302" y="4011"/>
                    <a:pt x="2974" y="3958"/>
                    <a:pt x="2652" y="3958"/>
                  </a:cubicBezTo>
                  <a:cubicBezTo>
                    <a:pt x="1709" y="3958"/>
                    <a:pt x="819" y="4411"/>
                    <a:pt x="399" y="5350"/>
                  </a:cubicBezTo>
                  <a:cubicBezTo>
                    <a:pt x="0" y="6147"/>
                    <a:pt x="32" y="7077"/>
                    <a:pt x="146" y="7950"/>
                  </a:cubicBezTo>
                  <a:cubicBezTo>
                    <a:pt x="241" y="9083"/>
                    <a:pt x="741" y="10159"/>
                    <a:pt x="1557" y="10949"/>
                  </a:cubicBezTo>
                  <a:cubicBezTo>
                    <a:pt x="1975" y="11335"/>
                    <a:pt x="2437" y="11664"/>
                    <a:pt x="2930" y="11943"/>
                  </a:cubicBezTo>
                  <a:cubicBezTo>
                    <a:pt x="3335" y="12164"/>
                    <a:pt x="3930" y="12449"/>
                    <a:pt x="4151" y="12664"/>
                  </a:cubicBezTo>
                  <a:cubicBezTo>
                    <a:pt x="4784" y="13151"/>
                    <a:pt x="5126" y="13803"/>
                    <a:pt x="5676" y="14082"/>
                  </a:cubicBezTo>
                  <a:cubicBezTo>
                    <a:pt x="5867" y="14164"/>
                    <a:pt x="6075" y="14207"/>
                    <a:pt x="6283" y="14207"/>
                  </a:cubicBezTo>
                  <a:cubicBezTo>
                    <a:pt x="6475" y="14207"/>
                    <a:pt x="6668" y="14170"/>
                    <a:pt x="6847" y="14094"/>
                  </a:cubicBezTo>
                  <a:cubicBezTo>
                    <a:pt x="7037" y="14006"/>
                    <a:pt x="7195" y="13873"/>
                    <a:pt x="7378" y="13778"/>
                  </a:cubicBezTo>
                  <a:cubicBezTo>
                    <a:pt x="7385" y="13778"/>
                    <a:pt x="7391" y="13772"/>
                    <a:pt x="7404" y="13765"/>
                  </a:cubicBezTo>
                  <a:cubicBezTo>
                    <a:pt x="7505" y="13721"/>
                    <a:pt x="7612" y="13683"/>
                    <a:pt x="7720" y="13651"/>
                  </a:cubicBezTo>
                  <a:cubicBezTo>
                    <a:pt x="7733" y="13641"/>
                    <a:pt x="7747" y="13637"/>
                    <a:pt x="7753" y="13637"/>
                  </a:cubicBezTo>
                  <a:cubicBezTo>
                    <a:pt x="7763" y="13637"/>
                    <a:pt x="7759" y="13644"/>
                    <a:pt x="7726" y="13651"/>
                  </a:cubicBezTo>
                  <a:cubicBezTo>
                    <a:pt x="7783" y="13639"/>
                    <a:pt x="7828" y="13620"/>
                    <a:pt x="7885" y="13613"/>
                  </a:cubicBezTo>
                  <a:cubicBezTo>
                    <a:pt x="7992" y="13588"/>
                    <a:pt x="8087" y="13575"/>
                    <a:pt x="8100" y="13575"/>
                  </a:cubicBezTo>
                  <a:cubicBezTo>
                    <a:pt x="8205" y="13564"/>
                    <a:pt x="8306" y="13560"/>
                    <a:pt x="8404" y="13560"/>
                  </a:cubicBezTo>
                  <a:cubicBezTo>
                    <a:pt x="8643" y="13560"/>
                    <a:pt x="8864" y="13584"/>
                    <a:pt x="9090" y="13584"/>
                  </a:cubicBezTo>
                  <a:cubicBezTo>
                    <a:pt x="9379" y="13584"/>
                    <a:pt x="9677" y="13544"/>
                    <a:pt x="10036" y="13360"/>
                  </a:cubicBezTo>
                  <a:cubicBezTo>
                    <a:pt x="10479" y="13076"/>
                    <a:pt x="10707" y="12544"/>
                    <a:pt x="10789" y="12038"/>
                  </a:cubicBezTo>
                  <a:cubicBezTo>
                    <a:pt x="10884" y="11399"/>
                    <a:pt x="10802" y="10930"/>
                    <a:pt x="10985" y="10386"/>
                  </a:cubicBezTo>
                  <a:cubicBezTo>
                    <a:pt x="11188" y="9735"/>
                    <a:pt x="11770" y="8912"/>
                    <a:pt x="12042" y="8115"/>
                  </a:cubicBezTo>
                  <a:cubicBezTo>
                    <a:pt x="12542" y="6818"/>
                    <a:pt x="12346" y="5305"/>
                    <a:pt x="11529" y="4217"/>
                  </a:cubicBezTo>
                  <a:cubicBezTo>
                    <a:pt x="11061" y="3610"/>
                    <a:pt x="10409" y="3167"/>
                    <a:pt x="9663" y="2964"/>
                  </a:cubicBezTo>
                  <a:cubicBezTo>
                    <a:pt x="9318" y="2853"/>
                    <a:pt x="8950" y="2786"/>
                    <a:pt x="8591" y="2786"/>
                  </a:cubicBezTo>
                  <a:cubicBezTo>
                    <a:pt x="8522" y="2786"/>
                    <a:pt x="8453" y="2788"/>
                    <a:pt x="8384" y="2793"/>
                  </a:cubicBezTo>
                  <a:cubicBezTo>
                    <a:pt x="8429" y="2673"/>
                    <a:pt x="8467" y="2553"/>
                    <a:pt x="8511" y="2439"/>
                  </a:cubicBezTo>
                  <a:cubicBezTo>
                    <a:pt x="8587" y="2192"/>
                    <a:pt x="8669" y="1939"/>
                    <a:pt x="8701" y="1680"/>
                  </a:cubicBezTo>
                  <a:cubicBezTo>
                    <a:pt x="8739" y="1306"/>
                    <a:pt x="8713" y="1313"/>
                    <a:pt x="8732" y="927"/>
                  </a:cubicBezTo>
                  <a:cubicBezTo>
                    <a:pt x="8739" y="743"/>
                    <a:pt x="8739" y="560"/>
                    <a:pt x="8732" y="382"/>
                  </a:cubicBezTo>
                  <a:cubicBezTo>
                    <a:pt x="8732" y="376"/>
                    <a:pt x="8732" y="374"/>
                    <a:pt x="8731" y="374"/>
                  </a:cubicBezTo>
                  <a:cubicBezTo>
                    <a:pt x="8729" y="374"/>
                    <a:pt x="8727" y="377"/>
                    <a:pt x="8725" y="382"/>
                  </a:cubicBezTo>
                  <a:lnTo>
                    <a:pt x="8725" y="382"/>
                  </a:lnTo>
                  <a:cubicBezTo>
                    <a:pt x="8732" y="352"/>
                    <a:pt x="8732" y="325"/>
                    <a:pt x="8732" y="294"/>
                  </a:cubicBezTo>
                  <a:cubicBezTo>
                    <a:pt x="8732" y="262"/>
                    <a:pt x="8732" y="205"/>
                    <a:pt x="8713" y="174"/>
                  </a:cubicBezTo>
                  <a:lnTo>
                    <a:pt x="8713" y="167"/>
                  </a:lnTo>
                  <a:lnTo>
                    <a:pt x="8713" y="161"/>
                  </a:lnTo>
                  <a:cubicBezTo>
                    <a:pt x="8688" y="85"/>
                    <a:pt x="8638" y="34"/>
                    <a:pt x="8562" y="9"/>
                  </a:cubicBezTo>
                  <a:cubicBezTo>
                    <a:pt x="8541" y="3"/>
                    <a:pt x="8520" y="1"/>
                    <a:pt x="8499"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5"/>
            <p:cNvSpPr/>
            <p:nvPr/>
          </p:nvSpPr>
          <p:spPr>
            <a:xfrm>
              <a:off x="1792242" y="3373430"/>
              <a:ext cx="108309" cy="150987"/>
            </a:xfrm>
            <a:custGeom>
              <a:avLst/>
              <a:gdLst/>
              <a:ahLst/>
              <a:cxnLst/>
              <a:rect l="l" t="t" r="r" b="b"/>
              <a:pathLst>
                <a:path w="2987" h="4164" extrusionOk="0">
                  <a:moveTo>
                    <a:pt x="2917" y="0"/>
                  </a:moveTo>
                  <a:cubicBezTo>
                    <a:pt x="2398" y="304"/>
                    <a:pt x="1867" y="570"/>
                    <a:pt x="1519" y="918"/>
                  </a:cubicBezTo>
                  <a:cubicBezTo>
                    <a:pt x="867" y="1563"/>
                    <a:pt x="190" y="2500"/>
                    <a:pt x="6" y="3398"/>
                  </a:cubicBezTo>
                  <a:cubicBezTo>
                    <a:pt x="6" y="3417"/>
                    <a:pt x="0" y="3436"/>
                    <a:pt x="0" y="3455"/>
                  </a:cubicBezTo>
                  <a:cubicBezTo>
                    <a:pt x="0" y="3531"/>
                    <a:pt x="0" y="3620"/>
                    <a:pt x="13" y="3702"/>
                  </a:cubicBezTo>
                  <a:lnTo>
                    <a:pt x="13" y="3734"/>
                  </a:lnTo>
                  <a:cubicBezTo>
                    <a:pt x="32" y="3860"/>
                    <a:pt x="57" y="3974"/>
                    <a:pt x="89" y="4094"/>
                  </a:cubicBezTo>
                  <a:cubicBezTo>
                    <a:pt x="101" y="4120"/>
                    <a:pt x="108" y="4145"/>
                    <a:pt x="108" y="4164"/>
                  </a:cubicBezTo>
                  <a:lnTo>
                    <a:pt x="133" y="4145"/>
                  </a:lnTo>
                  <a:cubicBezTo>
                    <a:pt x="127" y="4050"/>
                    <a:pt x="215" y="3936"/>
                    <a:pt x="234" y="3841"/>
                  </a:cubicBezTo>
                  <a:cubicBezTo>
                    <a:pt x="323" y="3626"/>
                    <a:pt x="418" y="3424"/>
                    <a:pt x="519" y="3215"/>
                  </a:cubicBezTo>
                  <a:cubicBezTo>
                    <a:pt x="608" y="3038"/>
                    <a:pt x="709" y="2860"/>
                    <a:pt x="816" y="2690"/>
                  </a:cubicBezTo>
                  <a:cubicBezTo>
                    <a:pt x="1057" y="2266"/>
                    <a:pt x="1550" y="1563"/>
                    <a:pt x="1734" y="1342"/>
                  </a:cubicBezTo>
                  <a:cubicBezTo>
                    <a:pt x="1873" y="1190"/>
                    <a:pt x="1968" y="988"/>
                    <a:pt x="2145" y="886"/>
                  </a:cubicBezTo>
                  <a:cubicBezTo>
                    <a:pt x="2157" y="884"/>
                    <a:pt x="2168" y="883"/>
                    <a:pt x="2179" y="883"/>
                  </a:cubicBezTo>
                  <a:cubicBezTo>
                    <a:pt x="2329" y="883"/>
                    <a:pt x="2370" y="1082"/>
                    <a:pt x="2240" y="1171"/>
                  </a:cubicBezTo>
                  <a:cubicBezTo>
                    <a:pt x="1841" y="1557"/>
                    <a:pt x="1588" y="1905"/>
                    <a:pt x="1278" y="2361"/>
                  </a:cubicBezTo>
                  <a:cubicBezTo>
                    <a:pt x="1133" y="2582"/>
                    <a:pt x="981" y="2823"/>
                    <a:pt x="848" y="3057"/>
                  </a:cubicBezTo>
                  <a:cubicBezTo>
                    <a:pt x="721" y="3272"/>
                    <a:pt x="608" y="3493"/>
                    <a:pt x="506" y="3715"/>
                  </a:cubicBezTo>
                  <a:cubicBezTo>
                    <a:pt x="627" y="3588"/>
                    <a:pt x="740" y="3455"/>
                    <a:pt x="854" y="3341"/>
                  </a:cubicBezTo>
                  <a:cubicBezTo>
                    <a:pt x="1278" y="2943"/>
                    <a:pt x="1784" y="2601"/>
                    <a:pt x="2354" y="2456"/>
                  </a:cubicBezTo>
                  <a:cubicBezTo>
                    <a:pt x="2367" y="2449"/>
                    <a:pt x="2373" y="2449"/>
                    <a:pt x="2379" y="2449"/>
                  </a:cubicBezTo>
                  <a:cubicBezTo>
                    <a:pt x="2575" y="1968"/>
                    <a:pt x="2715" y="1696"/>
                    <a:pt x="2841" y="1209"/>
                  </a:cubicBezTo>
                  <a:cubicBezTo>
                    <a:pt x="2923" y="823"/>
                    <a:pt x="2987" y="424"/>
                    <a:pt x="2917" y="13"/>
                  </a:cubicBezTo>
                  <a:lnTo>
                    <a:pt x="29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5"/>
            <p:cNvSpPr/>
            <p:nvPr/>
          </p:nvSpPr>
          <p:spPr>
            <a:xfrm>
              <a:off x="1731431" y="3407154"/>
              <a:ext cx="47537" cy="115669"/>
            </a:xfrm>
            <a:custGeom>
              <a:avLst/>
              <a:gdLst/>
              <a:ahLst/>
              <a:cxnLst/>
              <a:rect l="l" t="t" r="r" b="b"/>
              <a:pathLst>
                <a:path w="1311" h="3190" extrusionOk="0">
                  <a:moveTo>
                    <a:pt x="601" y="64"/>
                  </a:moveTo>
                  <a:cubicBezTo>
                    <a:pt x="600" y="69"/>
                    <a:pt x="598" y="75"/>
                    <a:pt x="596" y="81"/>
                  </a:cubicBezTo>
                  <a:lnTo>
                    <a:pt x="596" y="81"/>
                  </a:lnTo>
                  <a:cubicBezTo>
                    <a:pt x="601" y="76"/>
                    <a:pt x="601" y="75"/>
                    <a:pt x="601" y="64"/>
                  </a:cubicBezTo>
                  <a:close/>
                  <a:moveTo>
                    <a:pt x="538" y="1"/>
                  </a:moveTo>
                  <a:cubicBezTo>
                    <a:pt x="222" y="114"/>
                    <a:pt x="83" y="216"/>
                    <a:pt x="19" y="443"/>
                  </a:cubicBezTo>
                  <a:cubicBezTo>
                    <a:pt x="7" y="538"/>
                    <a:pt x="0" y="608"/>
                    <a:pt x="83" y="905"/>
                  </a:cubicBezTo>
                  <a:cubicBezTo>
                    <a:pt x="140" y="1064"/>
                    <a:pt x="317" y="1393"/>
                    <a:pt x="431" y="1658"/>
                  </a:cubicBezTo>
                  <a:cubicBezTo>
                    <a:pt x="684" y="2184"/>
                    <a:pt x="994" y="2867"/>
                    <a:pt x="1310" y="3190"/>
                  </a:cubicBezTo>
                  <a:cubicBezTo>
                    <a:pt x="1297" y="3158"/>
                    <a:pt x="1291" y="3133"/>
                    <a:pt x="1278" y="3114"/>
                  </a:cubicBezTo>
                  <a:cubicBezTo>
                    <a:pt x="1152" y="2652"/>
                    <a:pt x="1114" y="2437"/>
                    <a:pt x="1013" y="1956"/>
                  </a:cubicBezTo>
                  <a:cubicBezTo>
                    <a:pt x="911" y="1576"/>
                    <a:pt x="804" y="1184"/>
                    <a:pt x="734" y="962"/>
                  </a:cubicBezTo>
                  <a:cubicBezTo>
                    <a:pt x="646" y="690"/>
                    <a:pt x="551" y="425"/>
                    <a:pt x="582" y="140"/>
                  </a:cubicBezTo>
                  <a:cubicBezTo>
                    <a:pt x="582" y="125"/>
                    <a:pt x="590" y="103"/>
                    <a:pt x="596" y="81"/>
                  </a:cubicBezTo>
                  <a:lnTo>
                    <a:pt x="596" y="81"/>
                  </a:lnTo>
                  <a:cubicBezTo>
                    <a:pt x="596" y="82"/>
                    <a:pt x="596" y="82"/>
                    <a:pt x="595" y="83"/>
                  </a:cubicBezTo>
                  <a:cubicBezTo>
                    <a:pt x="595" y="76"/>
                    <a:pt x="595" y="64"/>
                    <a:pt x="601" y="58"/>
                  </a:cubicBezTo>
                  <a:lnTo>
                    <a:pt x="601" y="26"/>
                  </a:lnTo>
                  <a:lnTo>
                    <a:pt x="601" y="20"/>
                  </a:lnTo>
                  <a:cubicBezTo>
                    <a:pt x="595" y="20"/>
                    <a:pt x="595" y="7"/>
                    <a:pt x="582" y="7"/>
                  </a:cubicBezTo>
                  <a:cubicBezTo>
                    <a:pt x="576" y="7"/>
                    <a:pt x="576" y="7"/>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5"/>
            <p:cNvSpPr/>
            <p:nvPr/>
          </p:nvSpPr>
          <p:spPr>
            <a:xfrm>
              <a:off x="1604552" y="3473441"/>
              <a:ext cx="430660" cy="384610"/>
            </a:xfrm>
            <a:custGeom>
              <a:avLst/>
              <a:gdLst/>
              <a:ahLst/>
              <a:cxnLst/>
              <a:rect l="l" t="t" r="r" b="b"/>
              <a:pathLst>
                <a:path w="11877" h="10607" extrusionOk="0">
                  <a:moveTo>
                    <a:pt x="935" y="3278"/>
                  </a:moveTo>
                  <a:cubicBezTo>
                    <a:pt x="962" y="3278"/>
                    <a:pt x="990" y="3288"/>
                    <a:pt x="1013" y="3311"/>
                  </a:cubicBezTo>
                  <a:cubicBezTo>
                    <a:pt x="1089" y="3412"/>
                    <a:pt x="1025" y="3551"/>
                    <a:pt x="1038" y="3671"/>
                  </a:cubicBezTo>
                  <a:cubicBezTo>
                    <a:pt x="1057" y="3981"/>
                    <a:pt x="1101" y="4158"/>
                    <a:pt x="1202" y="4551"/>
                  </a:cubicBezTo>
                  <a:cubicBezTo>
                    <a:pt x="1329" y="5057"/>
                    <a:pt x="1766" y="5829"/>
                    <a:pt x="2025" y="6164"/>
                  </a:cubicBezTo>
                  <a:cubicBezTo>
                    <a:pt x="2265" y="6487"/>
                    <a:pt x="2582" y="6740"/>
                    <a:pt x="2867" y="7006"/>
                  </a:cubicBezTo>
                  <a:lnTo>
                    <a:pt x="2886" y="7031"/>
                  </a:lnTo>
                  <a:lnTo>
                    <a:pt x="2886" y="7037"/>
                  </a:lnTo>
                  <a:lnTo>
                    <a:pt x="2930" y="7082"/>
                  </a:lnTo>
                  <a:cubicBezTo>
                    <a:pt x="3011" y="7203"/>
                    <a:pt x="2922" y="7351"/>
                    <a:pt x="2800" y="7351"/>
                  </a:cubicBezTo>
                  <a:cubicBezTo>
                    <a:pt x="2789" y="7351"/>
                    <a:pt x="2777" y="7350"/>
                    <a:pt x="2765" y="7348"/>
                  </a:cubicBezTo>
                  <a:cubicBezTo>
                    <a:pt x="2721" y="7348"/>
                    <a:pt x="2689" y="7322"/>
                    <a:pt x="2658" y="7303"/>
                  </a:cubicBezTo>
                  <a:cubicBezTo>
                    <a:pt x="2626" y="7284"/>
                    <a:pt x="2594" y="7265"/>
                    <a:pt x="2575" y="7246"/>
                  </a:cubicBezTo>
                  <a:cubicBezTo>
                    <a:pt x="2082" y="6898"/>
                    <a:pt x="1677" y="6424"/>
                    <a:pt x="1386" y="5905"/>
                  </a:cubicBezTo>
                  <a:cubicBezTo>
                    <a:pt x="1000" y="5158"/>
                    <a:pt x="791" y="4298"/>
                    <a:pt x="823" y="3386"/>
                  </a:cubicBezTo>
                  <a:cubicBezTo>
                    <a:pt x="823" y="3322"/>
                    <a:pt x="878" y="3278"/>
                    <a:pt x="935" y="3278"/>
                  </a:cubicBezTo>
                  <a:close/>
                  <a:moveTo>
                    <a:pt x="8222" y="0"/>
                  </a:moveTo>
                  <a:cubicBezTo>
                    <a:pt x="8157" y="0"/>
                    <a:pt x="8093" y="3"/>
                    <a:pt x="8030" y="8"/>
                  </a:cubicBezTo>
                  <a:cubicBezTo>
                    <a:pt x="7606" y="39"/>
                    <a:pt x="7201" y="191"/>
                    <a:pt x="6771" y="482"/>
                  </a:cubicBezTo>
                  <a:cubicBezTo>
                    <a:pt x="6410" y="704"/>
                    <a:pt x="5935" y="1273"/>
                    <a:pt x="5556" y="1710"/>
                  </a:cubicBezTo>
                  <a:lnTo>
                    <a:pt x="5530" y="1735"/>
                  </a:lnTo>
                  <a:cubicBezTo>
                    <a:pt x="5619" y="1735"/>
                    <a:pt x="5714" y="1729"/>
                    <a:pt x="5841" y="1729"/>
                  </a:cubicBezTo>
                  <a:cubicBezTo>
                    <a:pt x="5942" y="1729"/>
                    <a:pt x="6005" y="1843"/>
                    <a:pt x="5948" y="1931"/>
                  </a:cubicBezTo>
                  <a:cubicBezTo>
                    <a:pt x="5916" y="1994"/>
                    <a:pt x="5841" y="2001"/>
                    <a:pt x="5784" y="2013"/>
                  </a:cubicBezTo>
                  <a:cubicBezTo>
                    <a:pt x="5587" y="2058"/>
                    <a:pt x="5594" y="2058"/>
                    <a:pt x="5429" y="2083"/>
                  </a:cubicBezTo>
                  <a:cubicBezTo>
                    <a:pt x="5390" y="2086"/>
                    <a:pt x="5352" y="2087"/>
                    <a:pt x="5316" y="2087"/>
                  </a:cubicBezTo>
                  <a:cubicBezTo>
                    <a:pt x="5021" y="2087"/>
                    <a:pt x="4843" y="1996"/>
                    <a:pt x="4493" y="1855"/>
                  </a:cubicBezTo>
                  <a:cubicBezTo>
                    <a:pt x="3847" y="1577"/>
                    <a:pt x="3417" y="1324"/>
                    <a:pt x="2683" y="1191"/>
                  </a:cubicBezTo>
                  <a:cubicBezTo>
                    <a:pt x="2538" y="1166"/>
                    <a:pt x="2396" y="1154"/>
                    <a:pt x="2257" y="1154"/>
                  </a:cubicBezTo>
                  <a:cubicBezTo>
                    <a:pt x="1206" y="1154"/>
                    <a:pt x="353" y="1844"/>
                    <a:pt x="152" y="3095"/>
                  </a:cubicBezTo>
                  <a:cubicBezTo>
                    <a:pt x="0" y="3962"/>
                    <a:pt x="203" y="5354"/>
                    <a:pt x="532" y="6126"/>
                  </a:cubicBezTo>
                  <a:cubicBezTo>
                    <a:pt x="1139" y="7474"/>
                    <a:pt x="2202" y="8132"/>
                    <a:pt x="3544" y="8822"/>
                  </a:cubicBezTo>
                  <a:cubicBezTo>
                    <a:pt x="4138" y="9151"/>
                    <a:pt x="4556" y="9682"/>
                    <a:pt x="4929" y="10113"/>
                  </a:cubicBezTo>
                  <a:cubicBezTo>
                    <a:pt x="4961" y="10151"/>
                    <a:pt x="4993" y="10182"/>
                    <a:pt x="5024" y="10214"/>
                  </a:cubicBezTo>
                  <a:cubicBezTo>
                    <a:pt x="5307" y="10486"/>
                    <a:pt x="5513" y="10607"/>
                    <a:pt x="5879" y="10607"/>
                  </a:cubicBezTo>
                  <a:cubicBezTo>
                    <a:pt x="5930" y="10607"/>
                    <a:pt x="5985" y="10605"/>
                    <a:pt x="6043" y="10600"/>
                  </a:cubicBezTo>
                  <a:cubicBezTo>
                    <a:pt x="6189" y="10600"/>
                    <a:pt x="6359" y="10511"/>
                    <a:pt x="6625" y="10353"/>
                  </a:cubicBezTo>
                  <a:cubicBezTo>
                    <a:pt x="6897" y="10239"/>
                    <a:pt x="7150" y="10163"/>
                    <a:pt x="7340" y="10125"/>
                  </a:cubicBezTo>
                  <a:cubicBezTo>
                    <a:pt x="8251" y="9961"/>
                    <a:pt x="8840" y="10081"/>
                    <a:pt x="9390" y="9847"/>
                  </a:cubicBezTo>
                  <a:cubicBezTo>
                    <a:pt x="9637" y="9714"/>
                    <a:pt x="9669" y="9638"/>
                    <a:pt x="9776" y="9486"/>
                  </a:cubicBezTo>
                  <a:cubicBezTo>
                    <a:pt x="9934" y="9208"/>
                    <a:pt x="9966" y="9132"/>
                    <a:pt x="10029" y="8797"/>
                  </a:cubicBezTo>
                  <a:cubicBezTo>
                    <a:pt x="10086" y="8543"/>
                    <a:pt x="10074" y="7999"/>
                    <a:pt x="10137" y="7588"/>
                  </a:cubicBezTo>
                  <a:cubicBezTo>
                    <a:pt x="10320" y="6348"/>
                    <a:pt x="11232" y="5430"/>
                    <a:pt x="11453" y="4310"/>
                  </a:cubicBezTo>
                  <a:cubicBezTo>
                    <a:pt x="11877" y="2747"/>
                    <a:pt x="11029" y="843"/>
                    <a:pt x="9586" y="305"/>
                  </a:cubicBezTo>
                  <a:cubicBezTo>
                    <a:pt x="9092" y="107"/>
                    <a:pt x="8645" y="0"/>
                    <a:pt x="8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5"/>
            <p:cNvSpPr/>
            <p:nvPr/>
          </p:nvSpPr>
          <p:spPr>
            <a:xfrm>
              <a:off x="1591462" y="3358200"/>
              <a:ext cx="454555" cy="515146"/>
            </a:xfrm>
            <a:custGeom>
              <a:avLst/>
              <a:gdLst/>
              <a:ahLst/>
              <a:cxnLst/>
              <a:rect l="l" t="t" r="r" b="b"/>
              <a:pathLst>
                <a:path w="12536" h="14207" extrusionOk="0">
                  <a:moveTo>
                    <a:pt x="4423" y="1344"/>
                  </a:moveTo>
                  <a:cubicBezTo>
                    <a:pt x="4430" y="1344"/>
                    <a:pt x="4430" y="1344"/>
                    <a:pt x="4436" y="1351"/>
                  </a:cubicBezTo>
                  <a:cubicBezTo>
                    <a:pt x="4442" y="1351"/>
                    <a:pt x="4442" y="1357"/>
                    <a:pt x="4455" y="1357"/>
                  </a:cubicBezTo>
                  <a:lnTo>
                    <a:pt x="4455" y="1370"/>
                  </a:lnTo>
                  <a:lnTo>
                    <a:pt x="4455" y="1401"/>
                  </a:lnTo>
                  <a:cubicBezTo>
                    <a:pt x="4455" y="1404"/>
                    <a:pt x="4455" y="1406"/>
                    <a:pt x="4454" y="1408"/>
                  </a:cubicBezTo>
                  <a:lnTo>
                    <a:pt x="4454" y="1408"/>
                  </a:lnTo>
                  <a:cubicBezTo>
                    <a:pt x="4454" y="1410"/>
                    <a:pt x="4453" y="1411"/>
                    <a:pt x="4452" y="1412"/>
                  </a:cubicBezTo>
                  <a:lnTo>
                    <a:pt x="4452" y="1412"/>
                  </a:lnTo>
                  <a:cubicBezTo>
                    <a:pt x="4453" y="1412"/>
                    <a:pt x="4453" y="1411"/>
                    <a:pt x="4454" y="1411"/>
                  </a:cubicBezTo>
                  <a:lnTo>
                    <a:pt x="4454" y="1411"/>
                  </a:lnTo>
                  <a:cubicBezTo>
                    <a:pt x="4453" y="1413"/>
                    <a:pt x="4451" y="1416"/>
                    <a:pt x="4449" y="1419"/>
                  </a:cubicBezTo>
                  <a:lnTo>
                    <a:pt x="4449" y="1419"/>
                  </a:lnTo>
                  <a:cubicBezTo>
                    <a:pt x="4450" y="1417"/>
                    <a:pt x="4451" y="1414"/>
                    <a:pt x="4452" y="1412"/>
                  </a:cubicBezTo>
                  <a:lnTo>
                    <a:pt x="4452" y="1412"/>
                  </a:lnTo>
                  <a:cubicBezTo>
                    <a:pt x="4449" y="1415"/>
                    <a:pt x="4442" y="1418"/>
                    <a:pt x="4442" y="1426"/>
                  </a:cubicBezTo>
                  <a:cubicBezTo>
                    <a:pt x="4445" y="1424"/>
                    <a:pt x="4447" y="1421"/>
                    <a:pt x="4449" y="1419"/>
                  </a:cubicBezTo>
                  <a:lnTo>
                    <a:pt x="4449" y="1419"/>
                  </a:lnTo>
                  <a:cubicBezTo>
                    <a:pt x="4440" y="1439"/>
                    <a:pt x="4436" y="1467"/>
                    <a:pt x="4436" y="1477"/>
                  </a:cubicBezTo>
                  <a:cubicBezTo>
                    <a:pt x="4404" y="1762"/>
                    <a:pt x="4499" y="2040"/>
                    <a:pt x="4588" y="2300"/>
                  </a:cubicBezTo>
                  <a:cubicBezTo>
                    <a:pt x="4658" y="2521"/>
                    <a:pt x="4759" y="2920"/>
                    <a:pt x="4866" y="3299"/>
                  </a:cubicBezTo>
                  <a:cubicBezTo>
                    <a:pt x="4974" y="3780"/>
                    <a:pt x="5006" y="4002"/>
                    <a:pt x="5132" y="4451"/>
                  </a:cubicBezTo>
                  <a:cubicBezTo>
                    <a:pt x="5138" y="4476"/>
                    <a:pt x="5151" y="4508"/>
                    <a:pt x="5157" y="4533"/>
                  </a:cubicBezTo>
                  <a:cubicBezTo>
                    <a:pt x="4854" y="4204"/>
                    <a:pt x="4537" y="3534"/>
                    <a:pt x="4284" y="2996"/>
                  </a:cubicBezTo>
                  <a:cubicBezTo>
                    <a:pt x="4170" y="2730"/>
                    <a:pt x="3993" y="2395"/>
                    <a:pt x="3936" y="2249"/>
                  </a:cubicBezTo>
                  <a:cubicBezTo>
                    <a:pt x="3854" y="1952"/>
                    <a:pt x="3860" y="1882"/>
                    <a:pt x="3873" y="1787"/>
                  </a:cubicBezTo>
                  <a:cubicBezTo>
                    <a:pt x="3949" y="1559"/>
                    <a:pt x="4082" y="1458"/>
                    <a:pt x="4392" y="1344"/>
                  </a:cubicBezTo>
                  <a:close/>
                  <a:moveTo>
                    <a:pt x="8460" y="427"/>
                  </a:moveTo>
                  <a:cubicBezTo>
                    <a:pt x="8536" y="838"/>
                    <a:pt x="8473" y="1237"/>
                    <a:pt x="8385" y="1629"/>
                  </a:cubicBezTo>
                  <a:cubicBezTo>
                    <a:pt x="8258" y="2110"/>
                    <a:pt x="8112" y="2388"/>
                    <a:pt x="7923" y="2869"/>
                  </a:cubicBezTo>
                  <a:cubicBezTo>
                    <a:pt x="7916" y="2869"/>
                    <a:pt x="7910" y="2869"/>
                    <a:pt x="7904" y="2876"/>
                  </a:cubicBezTo>
                  <a:cubicBezTo>
                    <a:pt x="7334" y="3021"/>
                    <a:pt x="6828" y="3363"/>
                    <a:pt x="6398" y="3761"/>
                  </a:cubicBezTo>
                  <a:cubicBezTo>
                    <a:pt x="6290" y="3875"/>
                    <a:pt x="6170" y="4002"/>
                    <a:pt x="6050" y="4135"/>
                  </a:cubicBezTo>
                  <a:cubicBezTo>
                    <a:pt x="6258" y="3685"/>
                    <a:pt x="6531" y="3217"/>
                    <a:pt x="6828" y="2774"/>
                  </a:cubicBezTo>
                  <a:cubicBezTo>
                    <a:pt x="7132" y="2319"/>
                    <a:pt x="7385" y="1971"/>
                    <a:pt x="7783" y="1578"/>
                  </a:cubicBezTo>
                  <a:cubicBezTo>
                    <a:pt x="7913" y="1490"/>
                    <a:pt x="7878" y="1291"/>
                    <a:pt x="7723" y="1291"/>
                  </a:cubicBezTo>
                  <a:cubicBezTo>
                    <a:pt x="7712" y="1291"/>
                    <a:pt x="7701" y="1292"/>
                    <a:pt x="7688" y="1294"/>
                  </a:cubicBezTo>
                  <a:cubicBezTo>
                    <a:pt x="7511" y="1401"/>
                    <a:pt x="7416" y="1604"/>
                    <a:pt x="7277" y="1756"/>
                  </a:cubicBezTo>
                  <a:cubicBezTo>
                    <a:pt x="7094" y="1977"/>
                    <a:pt x="6606" y="2679"/>
                    <a:pt x="6360" y="3097"/>
                  </a:cubicBezTo>
                  <a:cubicBezTo>
                    <a:pt x="6138" y="3470"/>
                    <a:pt x="5942" y="3850"/>
                    <a:pt x="5771" y="4255"/>
                  </a:cubicBezTo>
                  <a:cubicBezTo>
                    <a:pt x="5752" y="4350"/>
                    <a:pt x="5664" y="4457"/>
                    <a:pt x="5670" y="4559"/>
                  </a:cubicBezTo>
                  <a:lnTo>
                    <a:pt x="5645" y="4578"/>
                  </a:lnTo>
                  <a:cubicBezTo>
                    <a:pt x="5645" y="4559"/>
                    <a:pt x="5638" y="4533"/>
                    <a:pt x="5626" y="4508"/>
                  </a:cubicBezTo>
                  <a:cubicBezTo>
                    <a:pt x="5594" y="4388"/>
                    <a:pt x="5569" y="4274"/>
                    <a:pt x="5550" y="4147"/>
                  </a:cubicBezTo>
                  <a:lnTo>
                    <a:pt x="5550" y="4116"/>
                  </a:lnTo>
                  <a:cubicBezTo>
                    <a:pt x="5537" y="4033"/>
                    <a:pt x="5537" y="3945"/>
                    <a:pt x="5537" y="3869"/>
                  </a:cubicBezTo>
                  <a:cubicBezTo>
                    <a:pt x="5708" y="2964"/>
                    <a:pt x="6398" y="2002"/>
                    <a:pt x="7062" y="1344"/>
                  </a:cubicBezTo>
                  <a:cubicBezTo>
                    <a:pt x="7410" y="996"/>
                    <a:pt x="7942" y="737"/>
                    <a:pt x="8460" y="427"/>
                  </a:cubicBezTo>
                  <a:close/>
                  <a:moveTo>
                    <a:pt x="8576" y="3179"/>
                  </a:moveTo>
                  <a:cubicBezTo>
                    <a:pt x="8998" y="3179"/>
                    <a:pt x="9442" y="3285"/>
                    <a:pt x="9935" y="3477"/>
                  </a:cubicBezTo>
                  <a:cubicBezTo>
                    <a:pt x="11390" y="4021"/>
                    <a:pt x="12238" y="5925"/>
                    <a:pt x="11814" y="7488"/>
                  </a:cubicBezTo>
                  <a:cubicBezTo>
                    <a:pt x="11593" y="8596"/>
                    <a:pt x="10688" y="9519"/>
                    <a:pt x="10498" y="10766"/>
                  </a:cubicBezTo>
                  <a:cubicBezTo>
                    <a:pt x="10435" y="11184"/>
                    <a:pt x="10447" y="11721"/>
                    <a:pt x="10390" y="11975"/>
                  </a:cubicBezTo>
                  <a:cubicBezTo>
                    <a:pt x="10321" y="12310"/>
                    <a:pt x="10295" y="12392"/>
                    <a:pt x="10137" y="12664"/>
                  </a:cubicBezTo>
                  <a:cubicBezTo>
                    <a:pt x="10036" y="12816"/>
                    <a:pt x="9998" y="12892"/>
                    <a:pt x="9751" y="13025"/>
                  </a:cubicBezTo>
                  <a:cubicBezTo>
                    <a:pt x="9188" y="13259"/>
                    <a:pt x="8612" y="13139"/>
                    <a:pt x="7701" y="13303"/>
                  </a:cubicBezTo>
                  <a:cubicBezTo>
                    <a:pt x="7511" y="13341"/>
                    <a:pt x="7258" y="13417"/>
                    <a:pt x="6986" y="13531"/>
                  </a:cubicBezTo>
                  <a:cubicBezTo>
                    <a:pt x="6720" y="13689"/>
                    <a:pt x="6550" y="13778"/>
                    <a:pt x="6404" y="13778"/>
                  </a:cubicBezTo>
                  <a:cubicBezTo>
                    <a:pt x="6348" y="13782"/>
                    <a:pt x="6295" y="13785"/>
                    <a:pt x="6245" y="13785"/>
                  </a:cubicBezTo>
                  <a:cubicBezTo>
                    <a:pt x="5878" y="13785"/>
                    <a:pt x="5681" y="13660"/>
                    <a:pt x="5385" y="13392"/>
                  </a:cubicBezTo>
                  <a:cubicBezTo>
                    <a:pt x="4993" y="12943"/>
                    <a:pt x="4550" y="12348"/>
                    <a:pt x="3905" y="11994"/>
                  </a:cubicBezTo>
                  <a:cubicBezTo>
                    <a:pt x="2563" y="11310"/>
                    <a:pt x="1513" y="10652"/>
                    <a:pt x="893" y="9292"/>
                  </a:cubicBezTo>
                  <a:cubicBezTo>
                    <a:pt x="557" y="8526"/>
                    <a:pt x="361" y="7134"/>
                    <a:pt x="513" y="6261"/>
                  </a:cubicBezTo>
                  <a:cubicBezTo>
                    <a:pt x="715" y="5011"/>
                    <a:pt x="1577" y="4322"/>
                    <a:pt x="2629" y="4322"/>
                  </a:cubicBezTo>
                  <a:cubicBezTo>
                    <a:pt x="2765" y="4322"/>
                    <a:pt x="2903" y="4333"/>
                    <a:pt x="3044" y="4356"/>
                  </a:cubicBezTo>
                  <a:cubicBezTo>
                    <a:pt x="3778" y="4489"/>
                    <a:pt x="4208" y="4748"/>
                    <a:pt x="4854" y="5021"/>
                  </a:cubicBezTo>
                  <a:cubicBezTo>
                    <a:pt x="5213" y="5165"/>
                    <a:pt x="5402" y="5257"/>
                    <a:pt x="5703" y="5257"/>
                  </a:cubicBezTo>
                  <a:cubicBezTo>
                    <a:pt x="5731" y="5257"/>
                    <a:pt x="5760" y="5256"/>
                    <a:pt x="5790" y="5255"/>
                  </a:cubicBezTo>
                  <a:cubicBezTo>
                    <a:pt x="5955" y="5236"/>
                    <a:pt x="5948" y="5229"/>
                    <a:pt x="6145" y="5191"/>
                  </a:cubicBezTo>
                  <a:cubicBezTo>
                    <a:pt x="6208" y="5172"/>
                    <a:pt x="6277" y="5166"/>
                    <a:pt x="6309" y="5103"/>
                  </a:cubicBezTo>
                  <a:cubicBezTo>
                    <a:pt x="6363" y="5019"/>
                    <a:pt x="6303" y="4906"/>
                    <a:pt x="6210" y="4906"/>
                  </a:cubicBezTo>
                  <a:cubicBezTo>
                    <a:pt x="6205" y="4906"/>
                    <a:pt x="6200" y="4906"/>
                    <a:pt x="6195" y="4907"/>
                  </a:cubicBezTo>
                  <a:cubicBezTo>
                    <a:pt x="6069" y="4913"/>
                    <a:pt x="5961" y="4913"/>
                    <a:pt x="5885" y="4913"/>
                  </a:cubicBezTo>
                  <a:lnTo>
                    <a:pt x="5910" y="4888"/>
                  </a:lnTo>
                  <a:cubicBezTo>
                    <a:pt x="6284" y="4451"/>
                    <a:pt x="6758" y="3875"/>
                    <a:pt x="7125" y="3660"/>
                  </a:cubicBezTo>
                  <a:cubicBezTo>
                    <a:pt x="7609" y="3328"/>
                    <a:pt x="8077" y="3179"/>
                    <a:pt x="8576" y="3179"/>
                  </a:cubicBezTo>
                  <a:close/>
                  <a:moveTo>
                    <a:pt x="8503" y="1"/>
                  </a:moveTo>
                  <a:cubicBezTo>
                    <a:pt x="8383" y="1"/>
                    <a:pt x="8271" y="82"/>
                    <a:pt x="8163" y="136"/>
                  </a:cubicBezTo>
                  <a:cubicBezTo>
                    <a:pt x="7783" y="357"/>
                    <a:pt x="7378" y="553"/>
                    <a:pt x="7037" y="838"/>
                  </a:cubicBezTo>
                  <a:cubicBezTo>
                    <a:pt x="6455" y="1319"/>
                    <a:pt x="5999" y="1952"/>
                    <a:pt x="5683" y="2635"/>
                  </a:cubicBezTo>
                  <a:cubicBezTo>
                    <a:pt x="5581" y="2850"/>
                    <a:pt x="5366" y="3331"/>
                    <a:pt x="5303" y="3704"/>
                  </a:cubicBezTo>
                  <a:lnTo>
                    <a:pt x="5303" y="3723"/>
                  </a:lnTo>
                  <a:cubicBezTo>
                    <a:pt x="5075" y="3046"/>
                    <a:pt x="4854" y="2363"/>
                    <a:pt x="4771" y="1756"/>
                  </a:cubicBezTo>
                  <a:cubicBezTo>
                    <a:pt x="4771" y="1724"/>
                    <a:pt x="4759" y="1667"/>
                    <a:pt x="4759" y="1648"/>
                  </a:cubicBezTo>
                  <a:cubicBezTo>
                    <a:pt x="4752" y="1521"/>
                    <a:pt x="4759" y="1445"/>
                    <a:pt x="4752" y="1414"/>
                  </a:cubicBezTo>
                  <a:cubicBezTo>
                    <a:pt x="4746" y="1370"/>
                    <a:pt x="4759" y="1370"/>
                    <a:pt x="4734" y="1338"/>
                  </a:cubicBezTo>
                  <a:cubicBezTo>
                    <a:pt x="4734" y="1332"/>
                    <a:pt x="4683" y="1211"/>
                    <a:pt x="4651" y="1186"/>
                  </a:cubicBezTo>
                  <a:cubicBezTo>
                    <a:pt x="4620" y="1161"/>
                    <a:pt x="4588" y="1142"/>
                    <a:pt x="4544" y="1129"/>
                  </a:cubicBezTo>
                  <a:lnTo>
                    <a:pt x="4525" y="1129"/>
                  </a:lnTo>
                  <a:cubicBezTo>
                    <a:pt x="4509" y="1126"/>
                    <a:pt x="4490" y="1124"/>
                    <a:pt x="4471" y="1124"/>
                  </a:cubicBezTo>
                  <a:cubicBezTo>
                    <a:pt x="4452" y="1124"/>
                    <a:pt x="4433" y="1126"/>
                    <a:pt x="4417" y="1129"/>
                  </a:cubicBezTo>
                  <a:lnTo>
                    <a:pt x="4442" y="1129"/>
                  </a:lnTo>
                  <a:cubicBezTo>
                    <a:pt x="4259" y="1154"/>
                    <a:pt x="4208" y="1180"/>
                    <a:pt x="4018" y="1256"/>
                  </a:cubicBezTo>
                  <a:cubicBezTo>
                    <a:pt x="3373" y="1572"/>
                    <a:pt x="3430" y="1933"/>
                    <a:pt x="3670" y="2445"/>
                  </a:cubicBezTo>
                  <a:cubicBezTo>
                    <a:pt x="3930" y="3046"/>
                    <a:pt x="4132" y="3818"/>
                    <a:pt x="4626" y="4508"/>
                  </a:cubicBezTo>
                  <a:cubicBezTo>
                    <a:pt x="4329" y="4375"/>
                    <a:pt x="4000" y="4230"/>
                    <a:pt x="3620" y="4116"/>
                  </a:cubicBezTo>
                  <a:cubicBezTo>
                    <a:pt x="3302" y="4011"/>
                    <a:pt x="2974" y="3958"/>
                    <a:pt x="2652" y="3958"/>
                  </a:cubicBezTo>
                  <a:cubicBezTo>
                    <a:pt x="1709" y="3958"/>
                    <a:pt x="819" y="4411"/>
                    <a:pt x="399" y="5350"/>
                  </a:cubicBezTo>
                  <a:cubicBezTo>
                    <a:pt x="1" y="6147"/>
                    <a:pt x="32" y="7077"/>
                    <a:pt x="146" y="7950"/>
                  </a:cubicBezTo>
                  <a:cubicBezTo>
                    <a:pt x="241" y="9083"/>
                    <a:pt x="741" y="10159"/>
                    <a:pt x="1557" y="10949"/>
                  </a:cubicBezTo>
                  <a:cubicBezTo>
                    <a:pt x="1975" y="11335"/>
                    <a:pt x="2437" y="11664"/>
                    <a:pt x="2930" y="11943"/>
                  </a:cubicBezTo>
                  <a:cubicBezTo>
                    <a:pt x="3335" y="12164"/>
                    <a:pt x="3930" y="12449"/>
                    <a:pt x="4151" y="12664"/>
                  </a:cubicBezTo>
                  <a:cubicBezTo>
                    <a:pt x="4784" y="13151"/>
                    <a:pt x="5126" y="13803"/>
                    <a:pt x="5676" y="14082"/>
                  </a:cubicBezTo>
                  <a:cubicBezTo>
                    <a:pt x="5867" y="14164"/>
                    <a:pt x="6075" y="14207"/>
                    <a:pt x="6283" y="14207"/>
                  </a:cubicBezTo>
                  <a:cubicBezTo>
                    <a:pt x="6475" y="14207"/>
                    <a:pt x="6668" y="14170"/>
                    <a:pt x="6847" y="14094"/>
                  </a:cubicBezTo>
                  <a:cubicBezTo>
                    <a:pt x="7037" y="14006"/>
                    <a:pt x="7195" y="13873"/>
                    <a:pt x="7378" y="13778"/>
                  </a:cubicBezTo>
                  <a:cubicBezTo>
                    <a:pt x="7385" y="13778"/>
                    <a:pt x="7391" y="13772"/>
                    <a:pt x="7404" y="13765"/>
                  </a:cubicBezTo>
                  <a:cubicBezTo>
                    <a:pt x="7505" y="13721"/>
                    <a:pt x="7613" y="13683"/>
                    <a:pt x="7720" y="13651"/>
                  </a:cubicBezTo>
                  <a:cubicBezTo>
                    <a:pt x="7733" y="13641"/>
                    <a:pt x="7747" y="13637"/>
                    <a:pt x="7754" y="13637"/>
                  </a:cubicBezTo>
                  <a:cubicBezTo>
                    <a:pt x="7763" y="13637"/>
                    <a:pt x="7759" y="13644"/>
                    <a:pt x="7726" y="13651"/>
                  </a:cubicBezTo>
                  <a:cubicBezTo>
                    <a:pt x="7783" y="13639"/>
                    <a:pt x="7828" y="13620"/>
                    <a:pt x="7885" y="13613"/>
                  </a:cubicBezTo>
                  <a:cubicBezTo>
                    <a:pt x="7992" y="13588"/>
                    <a:pt x="8087" y="13575"/>
                    <a:pt x="8100" y="13575"/>
                  </a:cubicBezTo>
                  <a:cubicBezTo>
                    <a:pt x="8205" y="13564"/>
                    <a:pt x="8306" y="13560"/>
                    <a:pt x="8404" y="13560"/>
                  </a:cubicBezTo>
                  <a:cubicBezTo>
                    <a:pt x="8643" y="13560"/>
                    <a:pt x="8864" y="13584"/>
                    <a:pt x="9090" y="13584"/>
                  </a:cubicBezTo>
                  <a:cubicBezTo>
                    <a:pt x="9379" y="13584"/>
                    <a:pt x="9677" y="13544"/>
                    <a:pt x="10036" y="13360"/>
                  </a:cubicBezTo>
                  <a:cubicBezTo>
                    <a:pt x="10479" y="13076"/>
                    <a:pt x="10707" y="12544"/>
                    <a:pt x="10789" y="12038"/>
                  </a:cubicBezTo>
                  <a:cubicBezTo>
                    <a:pt x="10884" y="11399"/>
                    <a:pt x="10802" y="10930"/>
                    <a:pt x="10985" y="10386"/>
                  </a:cubicBezTo>
                  <a:cubicBezTo>
                    <a:pt x="11188" y="9735"/>
                    <a:pt x="11770" y="8912"/>
                    <a:pt x="12042" y="8115"/>
                  </a:cubicBezTo>
                  <a:cubicBezTo>
                    <a:pt x="12535" y="6843"/>
                    <a:pt x="12339" y="5337"/>
                    <a:pt x="11523" y="4249"/>
                  </a:cubicBezTo>
                  <a:cubicBezTo>
                    <a:pt x="11067" y="3610"/>
                    <a:pt x="10403" y="3167"/>
                    <a:pt x="9663" y="2964"/>
                  </a:cubicBezTo>
                  <a:cubicBezTo>
                    <a:pt x="9318" y="2853"/>
                    <a:pt x="8950" y="2786"/>
                    <a:pt x="8591" y="2786"/>
                  </a:cubicBezTo>
                  <a:cubicBezTo>
                    <a:pt x="8522" y="2786"/>
                    <a:pt x="8453" y="2788"/>
                    <a:pt x="8385" y="2793"/>
                  </a:cubicBezTo>
                  <a:cubicBezTo>
                    <a:pt x="8429" y="2673"/>
                    <a:pt x="8473" y="2553"/>
                    <a:pt x="8511" y="2439"/>
                  </a:cubicBezTo>
                  <a:cubicBezTo>
                    <a:pt x="8587" y="2192"/>
                    <a:pt x="8669" y="1939"/>
                    <a:pt x="8701" y="1680"/>
                  </a:cubicBezTo>
                  <a:cubicBezTo>
                    <a:pt x="8739" y="1306"/>
                    <a:pt x="8714" y="1313"/>
                    <a:pt x="8733" y="927"/>
                  </a:cubicBezTo>
                  <a:cubicBezTo>
                    <a:pt x="8739" y="743"/>
                    <a:pt x="8739" y="560"/>
                    <a:pt x="8733" y="382"/>
                  </a:cubicBezTo>
                  <a:cubicBezTo>
                    <a:pt x="8733" y="376"/>
                    <a:pt x="8732" y="374"/>
                    <a:pt x="8732" y="374"/>
                  </a:cubicBezTo>
                  <a:cubicBezTo>
                    <a:pt x="8731" y="374"/>
                    <a:pt x="8730" y="377"/>
                    <a:pt x="8729" y="382"/>
                  </a:cubicBezTo>
                  <a:lnTo>
                    <a:pt x="8729" y="382"/>
                  </a:lnTo>
                  <a:cubicBezTo>
                    <a:pt x="8733" y="352"/>
                    <a:pt x="8733" y="325"/>
                    <a:pt x="8733" y="294"/>
                  </a:cubicBezTo>
                  <a:cubicBezTo>
                    <a:pt x="8733" y="262"/>
                    <a:pt x="8733" y="205"/>
                    <a:pt x="8714" y="174"/>
                  </a:cubicBezTo>
                  <a:lnTo>
                    <a:pt x="8714" y="167"/>
                  </a:lnTo>
                  <a:lnTo>
                    <a:pt x="8714" y="161"/>
                  </a:lnTo>
                  <a:cubicBezTo>
                    <a:pt x="8695" y="85"/>
                    <a:pt x="8638" y="34"/>
                    <a:pt x="8568" y="9"/>
                  </a:cubicBezTo>
                  <a:cubicBezTo>
                    <a:pt x="8546" y="3"/>
                    <a:pt x="8524" y="1"/>
                    <a:pt x="8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5"/>
            <p:cNvSpPr/>
            <p:nvPr/>
          </p:nvSpPr>
          <p:spPr>
            <a:xfrm>
              <a:off x="1633235" y="3592815"/>
              <a:ext cx="80570" cy="147905"/>
            </a:xfrm>
            <a:custGeom>
              <a:avLst/>
              <a:gdLst/>
              <a:ahLst/>
              <a:cxnLst/>
              <a:rect l="l" t="t" r="r" b="b"/>
              <a:pathLst>
                <a:path w="2222" h="4079" extrusionOk="0">
                  <a:moveTo>
                    <a:pt x="151" y="0"/>
                  </a:moveTo>
                  <a:cubicBezTo>
                    <a:pt x="94" y="0"/>
                    <a:pt x="36" y="48"/>
                    <a:pt x="44" y="113"/>
                  </a:cubicBezTo>
                  <a:cubicBezTo>
                    <a:pt x="0" y="1018"/>
                    <a:pt x="215" y="1885"/>
                    <a:pt x="601" y="2626"/>
                  </a:cubicBezTo>
                  <a:cubicBezTo>
                    <a:pt x="899" y="3151"/>
                    <a:pt x="1297" y="3625"/>
                    <a:pt x="1791" y="3973"/>
                  </a:cubicBezTo>
                  <a:cubicBezTo>
                    <a:pt x="1803" y="3986"/>
                    <a:pt x="1848" y="4011"/>
                    <a:pt x="1879" y="4024"/>
                  </a:cubicBezTo>
                  <a:cubicBezTo>
                    <a:pt x="1911" y="4049"/>
                    <a:pt x="1943" y="4075"/>
                    <a:pt x="1981" y="4075"/>
                  </a:cubicBezTo>
                  <a:cubicBezTo>
                    <a:pt x="1992" y="4077"/>
                    <a:pt x="2003" y="4078"/>
                    <a:pt x="2013" y="4078"/>
                  </a:cubicBezTo>
                  <a:cubicBezTo>
                    <a:pt x="2136" y="4078"/>
                    <a:pt x="2221" y="3920"/>
                    <a:pt x="2151" y="3815"/>
                  </a:cubicBezTo>
                  <a:cubicBezTo>
                    <a:pt x="2139" y="3783"/>
                    <a:pt x="2133" y="3771"/>
                    <a:pt x="2114" y="3758"/>
                  </a:cubicBezTo>
                  <a:cubicBezTo>
                    <a:pt x="2095" y="3739"/>
                    <a:pt x="2088" y="3733"/>
                    <a:pt x="2082" y="3733"/>
                  </a:cubicBezTo>
                  <a:cubicBezTo>
                    <a:pt x="1791" y="3454"/>
                    <a:pt x="1481" y="3214"/>
                    <a:pt x="1247" y="2885"/>
                  </a:cubicBezTo>
                  <a:cubicBezTo>
                    <a:pt x="981" y="2556"/>
                    <a:pt x="538" y="1778"/>
                    <a:pt x="411" y="1271"/>
                  </a:cubicBezTo>
                  <a:cubicBezTo>
                    <a:pt x="310" y="885"/>
                    <a:pt x="266" y="702"/>
                    <a:pt x="247" y="398"/>
                  </a:cubicBezTo>
                  <a:cubicBezTo>
                    <a:pt x="222" y="278"/>
                    <a:pt x="298" y="132"/>
                    <a:pt x="222" y="31"/>
                  </a:cubicBezTo>
                  <a:cubicBezTo>
                    <a:pt x="202" y="10"/>
                    <a:pt x="177"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5"/>
            <p:cNvSpPr/>
            <p:nvPr/>
          </p:nvSpPr>
          <p:spPr>
            <a:xfrm>
              <a:off x="1792459" y="3490230"/>
              <a:ext cx="19073" cy="34447"/>
            </a:xfrm>
            <a:custGeom>
              <a:avLst/>
              <a:gdLst/>
              <a:ahLst/>
              <a:cxnLst/>
              <a:rect l="l" t="t" r="r" b="b"/>
              <a:pathLst>
                <a:path w="526" h="950" extrusionOk="0">
                  <a:moveTo>
                    <a:pt x="526" y="0"/>
                  </a:moveTo>
                  <a:lnTo>
                    <a:pt x="526" y="0"/>
                  </a:lnTo>
                  <a:cubicBezTo>
                    <a:pt x="355" y="70"/>
                    <a:pt x="184" y="133"/>
                    <a:pt x="7" y="177"/>
                  </a:cubicBezTo>
                  <a:cubicBezTo>
                    <a:pt x="7" y="196"/>
                    <a:pt x="0" y="222"/>
                    <a:pt x="0" y="234"/>
                  </a:cubicBezTo>
                  <a:cubicBezTo>
                    <a:pt x="0" y="317"/>
                    <a:pt x="0" y="399"/>
                    <a:pt x="19" y="481"/>
                  </a:cubicBezTo>
                  <a:lnTo>
                    <a:pt x="19" y="513"/>
                  </a:lnTo>
                  <a:cubicBezTo>
                    <a:pt x="32" y="639"/>
                    <a:pt x="57" y="759"/>
                    <a:pt x="89" y="873"/>
                  </a:cubicBezTo>
                  <a:cubicBezTo>
                    <a:pt x="102" y="899"/>
                    <a:pt x="114" y="924"/>
                    <a:pt x="114" y="949"/>
                  </a:cubicBezTo>
                  <a:lnTo>
                    <a:pt x="133" y="924"/>
                  </a:lnTo>
                  <a:cubicBezTo>
                    <a:pt x="127" y="829"/>
                    <a:pt x="216" y="715"/>
                    <a:pt x="241" y="620"/>
                  </a:cubicBezTo>
                  <a:cubicBezTo>
                    <a:pt x="323" y="405"/>
                    <a:pt x="418" y="203"/>
                    <a:pt x="526" y="0"/>
                  </a:cubicBezTo>
                  <a:close/>
                </a:path>
              </a:pathLst>
            </a:custGeom>
            <a:solidFill>
              <a:srgbClr val="373935">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5"/>
            <p:cNvSpPr/>
            <p:nvPr/>
          </p:nvSpPr>
          <p:spPr>
            <a:xfrm>
              <a:off x="1810590" y="3374119"/>
              <a:ext cx="89961" cy="134017"/>
            </a:xfrm>
            <a:custGeom>
              <a:avLst/>
              <a:gdLst/>
              <a:ahLst/>
              <a:cxnLst/>
              <a:rect l="l" t="t" r="r" b="b"/>
              <a:pathLst>
                <a:path w="2481" h="3696" extrusionOk="0">
                  <a:moveTo>
                    <a:pt x="2405" y="0"/>
                  </a:moveTo>
                  <a:cubicBezTo>
                    <a:pt x="2285" y="899"/>
                    <a:pt x="1867" y="1734"/>
                    <a:pt x="1234" y="2367"/>
                  </a:cubicBezTo>
                  <a:cubicBezTo>
                    <a:pt x="975" y="2639"/>
                    <a:pt x="665" y="2860"/>
                    <a:pt x="342" y="3038"/>
                  </a:cubicBezTo>
                  <a:cubicBezTo>
                    <a:pt x="215" y="3253"/>
                    <a:pt x="102" y="3474"/>
                    <a:pt x="0" y="3696"/>
                  </a:cubicBezTo>
                  <a:cubicBezTo>
                    <a:pt x="121" y="3569"/>
                    <a:pt x="234" y="3436"/>
                    <a:pt x="348" y="3322"/>
                  </a:cubicBezTo>
                  <a:cubicBezTo>
                    <a:pt x="772" y="2924"/>
                    <a:pt x="1278" y="2582"/>
                    <a:pt x="1848" y="2437"/>
                  </a:cubicBezTo>
                  <a:cubicBezTo>
                    <a:pt x="1861" y="2430"/>
                    <a:pt x="1867" y="2430"/>
                    <a:pt x="1873" y="2430"/>
                  </a:cubicBezTo>
                  <a:cubicBezTo>
                    <a:pt x="2069" y="1949"/>
                    <a:pt x="2209" y="1677"/>
                    <a:pt x="2335" y="1190"/>
                  </a:cubicBezTo>
                  <a:cubicBezTo>
                    <a:pt x="2417" y="804"/>
                    <a:pt x="2481" y="405"/>
                    <a:pt x="2405" y="0"/>
                  </a:cubicBezTo>
                  <a:close/>
                </a:path>
              </a:pathLst>
            </a:custGeom>
            <a:solidFill>
              <a:srgbClr val="373935">
                <a:alpha val="2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45"/>
          <p:cNvGrpSpPr/>
          <p:nvPr/>
        </p:nvGrpSpPr>
        <p:grpSpPr>
          <a:xfrm>
            <a:off x="8238032" y="2600145"/>
            <a:ext cx="391713" cy="519129"/>
            <a:chOff x="1899256" y="3754468"/>
            <a:chExt cx="321050" cy="425446"/>
          </a:xfrm>
        </p:grpSpPr>
        <p:sp>
          <p:nvSpPr>
            <p:cNvPr id="582" name="Google Shape;582;p45"/>
            <p:cNvSpPr/>
            <p:nvPr/>
          </p:nvSpPr>
          <p:spPr>
            <a:xfrm>
              <a:off x="1899256" y="3754612"/>
              <a:ext cx="321050" cy="425166"/>
            </a:xfrm>
            <a:custGeom>
              <a:avLst/>
              <a:gdLst/>
              <a:ahLst/>
              <a:cxnLst/>
              <a:rect l="l" t="t" r="r" b="b"/>
              <a:pathLst>
                <a:path w="3437" h="4551" extrusionOk="0">
                  <a:moveTo>
                    <a:pt x="2513" y="1666"/>
                  </a:moveTo>
                  <a:lnTo>
                    <a:pt x="2535" y="1680"/>
                  </a:lnTo>
                  <a:lnTo>
                    <a:pt x="2535" y="1680"/>
                  </a:lnTo>
                  <a:cubicBezTo>
                    <a:pt x="2532" y="1678"/>
                    <a:pt x="2526" y="1673"/>
                    <a:pt x="2513" y="1666"/>
                  </a:cubicBezTo>
                  <a:close/>
                  <a:moveTo>
                    <a:pt x="1970" y="1"/>
                  </a:moveTo>
                  <a:cubicBezTo>
                    <a:pt x="1693" y="1"/>
                    <a:pt x="1415" y="115"/>
                    <a:pt x="1247" y="344"/>
                  </a:cubicBezTo>
                  <a:cubicBezTo>
                    <a:pt x="1114" y="508"/>
                    <a:pt x="1152" y="755"/>
                    <a:pt x="1304" y="907"/>
                  </a:cubicBezTo>
                  <a:cubicBezTo>
                    <a:pt x="1330" y="920"/>
                    <a:pt x="1342" y="939"/>
                    <a:pt x="1361" y="951"/>
                  </a:cubicBezTo>
                  <a:cubicBezTo>
                    <a:pt x="1368" y="1072"/>
                    <a:pt x="1368" y="1116"/>
                    <a:pt x="1336" y="1204"/>
                  </a:cubicBezTo>
                  <a:cubicBezTo>
                    <a:pt x="1317" y="1230"/>
                    <a:pt x="1298" y="1274"/>
                    <a:pt x="1266" y="1331"/>
                  </a:cubicBezTo>
                  <a:cubicBezTo>
                    <a:pt x="1242" y="1329"/>
                    <a:pt x="1217" y="1328"/>
                    <a:pt x="1193" y="1328"/>
                  </a:cubicBezTo>
                  <a:cubicBezTo>
                    <a:pt x="791" y="1328"/>
                    <a:pt x="377" y="1568"/>
                    <a:pt x="210" y="1932"/>
                  </a:cubicBezTo>
                  <a:cubicBezTo>
                    <a:pt x="1" y="2426"/>
                    <a:pt x="425" y="2913"/>
                    <a:pt x="925" y="3204"/>
                  </a:cubicBezTo>
                  <a:cubicBezTo>
                    <a:pt x="855" y="3508"/>
                    <a:pt x="747" y="3799"/>
                    <a:pt x="697" y="4109"/>
                  </a:cubicBezTo>
                  <a:cubicBezTo>
                    <a:pt x="684" y="4197"/>
                    <a:pt x="652" y="4280"/>
                    <a:pt x="703" y="4438"/>
                  </a:cubicBezTo>
                  <a:cubicBezTo>
                    <a:pt x="732" y="4516"/>
                    <a:pt x="793" y="4550"/>
                    <a:pt x="857" y="4550"/>
                  </a:cubicBezTo>
                  <a:cubicBezTo>
                    <a:pt x="918" y="4550"/>
                    <a:pt x="983" y="4519"/>
                    <a:pt x="1026" y="4463"/>
                  </a:cubicBezTo>
                  <a:cubicBezTo>
                    <a:pt x="1203" y="4261"/>
                    <a:pt x="1273" y="3982"/>
                    <a:pt x="1393" y="3742"/>
                  </a:cubicBezTo>
                  <a:cubicBezTo>
                    <a:pt x="1412" y="3666"/>
                    <a:pt x="1500" y="3552"/>
                    <a:pt x="1519" y="3457"/>
                  </a:cubicBezTo>
                  <a:lnTo>
                    <a:pt x="1659" y="3482"/>
                  </a:lnTo>
                  <a:cubicBezTo>
                    <a:pt x="1742" y="3493"/>
                    <a:pt x="1827" y="3500"/>
                    <a:pt x="1912" y="3500"/>
                  </a:cubicBezTo>
                  <a:cubicBezTo>
                    <a:pt x="2071" y="3500"/>
                    <a:pt x="2231" y="3477"/>
                    <a:pt x="2380" y="3419"/>
                  </a:cubicBezTo>
                  <a:cubicBezTo>
                    <a:pt x="2608" y="3324"/>
                    <a:pt x="2804" y="3134"/>
                    <a:pt x="2930" y="2919"/>
                  </a:cubicBezTo>
                  <a:cubicBezTo>
                    <a:pt x="3196" y="2521"/>
                    <a:pt x="2943" y="1983"/>
                    <a:pt x="2595" y="1717"/>
                  </a:cubicBezTo>
                  <a:cubicBezTo>
                    <a:pt x="2590" y="1715"/>
                    <a:pt x="2586" y="1712"/>
                    <a:pt x="2581" y="1710"/>
                  </a:cubicBezTo>
                  <a:lnTo>
                    <a:pt x="2581" y="1710"/>
                  </a:lnTo>
                  <a:lnTo>
                    <a:pt x="2566" y="1700"/>
                  </a:lnTo>
                  <a:lnTo>
                    <a:pt x="2566" y="1700"/>
                  </a:lnTo>
                  <a:cubicBezTo>
                    <a:pt x="2565" y="1699"/>
                    <a:pt x="2564" y="1699"/>
                    <a:pt x="2563" y="1698"/>
                  </a:cubicBezTo>
                  <a:cubicBezTo>
                    <a:pt x="2563" y="1698"/>
                    <a:pt x="2563" y="1698"/>
                    <a:pt x="2563" y="1698"/>
                  </a:cubicBezTo>
                  <a:lnTo>
                    <a:pt x="2563" y="1698"/>
                  </a:lnTo>
                  <a:lnTo>
                    <a:pt x="2535" y="1680"/>
                  </a:lnTo>
                  <a:lnTo>
                    <a:pt x="2535" y="1680"/>
                  </a:lnTo>
                  <a:cubicBezTo>
                    <a:pt x="2535" y="1681"/>
                    <a:pt x="2535" y="1681"/>
                    <a:pt x="2535" y="1681"/>
                  </a:cubicBezTo>
                  <a:cubicBezTo>
                    <a:pt x="2535" y="1681"/>
                    <a:pt x="2533" y="1681"/>
                    <a:pt x="2532" y="1679"/>
                  </a:cubicBezTo>
                  <a:cubicBezTo>
                    <a:pt x="2519" y="1673"/>
                    <a:pt x="2506" y="1666"/>
                    <a:pt x="2500" y="1654"/>
                  </a:cubicBezTo>
                  <a:cubicBezTo>
                    <a:pt x="2519" y="1578"/>
                    <a:pt x="2551" y="1496"/>
                    <a:pt x="2627" y="1382"/>
                  </a:cubicBezTo>
                  <a:cubicBezTo>
                    <a:pt x="2627" y="1369"/>
                    <a:pt x="2633" y="1369"/>
                    <a:pt x="2633" y="1363"/>
                  </a:cubicBezTo>
                  <a:cubicBezTo>
                    <a:pt x="2657" y="1364"/>
                    <a:pt x="2681" y="1365"/>
                    <a:pt x="2705" y="1365"/>
                  </a:cubicBezTo>
                  <a:cubicBezTo>
                    <a:pt x="2960" y="1365"/>
                    <a:pt x="3180" y="1269"/>
                    <a:pt x="3278" y="1015"/>
                  </a:cubicBezTo>
                  <a:cubicBezTo>
                    <a:pt x="3437" y="445"/>
                    <a:pt x="2658" y="116"/>
                    <a:pt x="2171" y="21"/>
                  </a:cubicBezTo>
                  <a:cubicBezTo>
                    <a:pt x="2105" y="8"/>
                    <a:pt x="2038" y="1"/>
                    <a:pt x="1970" y="1"/>
                  </a:cubicBezTo>
                  <a:close/>
                </a:path>
              </a:pathLst>
            </a:custGeom>
            <a:solidFill>
              <a:schemeClr val="lt1"/>
            </a:solidFill>
            <a:ln w="76200" cap="flat" cmpd="sng">
              <a:solidFill>
                <a:schemeClr val="dk2"/>
              </a:solidFill>
              <a:prstDash val="solid"/>
              <a:round/>
              <a:headEnd type="none" w="sm" len="sm"/>
              <a:tailEnd type="none" w="sm" len="sm"/>
            </a:ln>
            <a:effectLst>
              <a:outerShdw dist="47625" algn="bl" rotWithShape="0">
                <a:schemeClr val="dk1">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5"/>
            <p:cNvSpPr/>
            <p:nvPr/>
          </p:nvSpPr>
          <p:spPr>
            <a:xfrm>
              <a:off x="1932978" y="3908901"/>
              <a:ext cx="223530" cy="143777"/>
            </a:xfrm>
            <a:custGeom>
              <a:avLst/>
              <a:gdLst/>
              <a:ahLst/>
              <a:cxnLst/>
              <a:rect l="l" t="t" r="r" b="b"/>
              <a:pathLst>
                <a:path w="2393" h="1539" extrusionOk="0">
                  <a:moveTo>
                    <a:pt x="747" y="0"/>
                  </a:moveTo>
                  <a:lnTo>
                    <a:pt x="747" y="0"/>
                  </a:lnTo>
                  <a:cubicBezTo>
                    <a:pt x="355" y="95"/>
                    <a:pt x="0" y="386"/>
                    <a:pt x="57" y="639"/>
                  </a:cubicBezTo>
                  <a:cubicBezTo>
                    <a:pt x="121" y="956"/>
                    <a:pt x="323" y="1082"/>
                    <a:pt x="627" y="1279"/>
                  </a:cubicBezTo>
                  <a:cubicBezTo>
                    <a:pt x="855" y="1411"/>
                    <a:pt x="937" y="1443"/>
                    <a:pt x="1196" y="1513"/>
                  </a:cubicBezTo>
                  <a:cubicBezTo>
                    <a:pt x="1241" y="1519"/>
                    <a:pt x="1266" y="1525"/>
                    <a:pt x="1260" y="1525"/>
                  </a:cubicBezTo>
                  <a:cubicBezTo>
                    <a:pt x="1329" y="1525"/>
                    <a:pt x="1371" y="1539"/>
                    <a:pt x="1455" y="1539"/>
                  </a:cubicBezTo>
                  <a:cubicBezTo>
                    <a:pt x="1486" y="1539"/>
                    <a:pt x="1523" y="1537"/>
                    <a:pt x="1570" y="1532"/>
                  </a:cubicBezTo>
                  <a:cubicBezTo>
                    <a:pt x="1696" y="1519"/>
                    <a:pt x="1804" y="1532"/>
                    <a:pt x="1987" y="1430"/>
                  </a:cubicBezTo>
                  <a:cubicBezTo>
                    <a:pt x="2145" y="1317"/>
                    <a:pt x="2348" y="1139"/>
                    <a:pt x="2392" y="924"/>
                  </a:cubicBezTo>
                  <a:cubicBezTo>
                    <a:pt x="2392" y="829"/>
                    <a:pt x="2392" y="867"/>
                    <a:pt x="2380" y="798"/>
                  </a:cubicBezTo>
                  <a:cubicBezTo>
                    <a:pt x="2316" y="576"/>
                    <a:pt x="2272" y="488"/>
                    <a:pt x="2120" y="323"/>
                  </a:cubicBezTo>
                  <a:cubicBezTo>
                    <a:pt x="2120" y="310"/>
                    <a:pt x="2114" y="298"/>
                    <a:pt x="2108" y="291"/>
                  </a:cubicBezTo>
                  <a:cubicBezTo>
                    <a:pt x="2095" y="329"/>
                    <a:pt x="2095" y="367"/>
                    <a:pt x="2089" y="418"/>
                  </a:cubicBezTo>
                  <a:cubicBezTo>
                    <a:pt x="2057" y="652"/>
                    <a:pt x="1810" y="937"/>
                    <a:pt x="1462" y="956"/>
                  </a:cubicBezTo>
                  <a:cubicBezTo>
                    <a:pt x="1452" y="956"/>
                    <a:pt x="1443" y="956"/>
                    <a:pt x="1434" y="956"/>
                  </a:cubicBezTo>
                  <a:cubicBezTo>
                    <a:pt x="1151" y="956"/>
                    <a:pt x="1034" y="864"/>
                    <a:pt x="905" y="760"/>
                  </a:cubicBezTo>
                  <a:cubicBezTo>
                    <a:pt x="779" y="633"/>
                    <a:pt x="665" y="494"/>
                    <a:pt x="671" y="253"/>
                  </a:cubicBezTo>
                  <a:cubicBezTo>
                    <a:pt x="671" y="171"/>
                    <a:pt x="703" y="89"/>
                    <a:pt x="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5"/>
            <p:cNvSpPr/>
            <p:nvPr/>
          </p:nvSpPr>
          <p:spPr>
            <a:xfrm>
              <a:off x="1986131" y="4064362"/>
              <a:ext cx="34375" cy="86976"/>
            </a:xfrm>
            <a:custGeom>
              <a:avLst/>
              <a:gdLst/>
              <a:ahLst/>
              <a:cxnLst/>
              <a:rect l="l" t="t" r="r" b="b"/>
              <a:pathLst>
                <a:path w="368" h="931" extrusionOk="0">
                  <a:moveTo>
                    <a:pt x="216" y="1"/>
                  </a:moveTo>
                  <a:cubicBezTo>
                    <a:pt x="165" y="235"/>
                    <a:pt x="121" y="462"/>
                    <a:pt x="58" y="684"/>
                  </a:cubicBezTo>
                  <a:cubicBezTo>
                    <a:pt x="33" y="779"/>
                    <a:pt x="7" y="867"/>
                    <a:pt x="1" y="931"/>
                  </a:cubicBezTo>
                  <a:cubicBezTo>
                    <a:pt x="102" y="779"/>
                    <a:pt x="178" y="532"/>
                    <a:pt x="279" y="304"/>
                  </a:cubicBezTo>
                  <a:cubicBezTo>
                    <a:pt x="311" y="235"/>
                    <a:pt x="336" y="140"/>
                    <a:pt x="368" y="64"/>
                  </a:cubicBezTo>
                  <a:cubicBezTo>
                    <a:pt x="317" y="51"/>
                    <a:pt x="273" y="26"/>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5"/>
            <p:cNvSpPr/>
            <p:nvPr/>
          </p:nvSpPr>
          <p:spPr>
            <a:xfrm>
              <a:off x="2023403" y="3783430"/>
              <a:ext cx="164402" cy="79409"/>
            </a:xfrm>
            <a:custGeom>
              <a:avLst/>
              <a:gdLst/>
              <a:ahLst/>
              <a:cxnLst/>
              <a:rect l="l" t="t" r="r" b="b"/>
              <a:pathLst>
                <a:path w="1760" h="850" extrusionOk="0">
                  <a:moveTo>
                    <a:pt x="631" y="1"/>
                  </a:moveTo>
                  <a:cubicBezTo>
                    <a:pt x="592" y="1"/>
                    <a:pt x="552" y="3"/>
                    <a:pt x="513" y="8"/>
                  </a:cubicBezTo>
                  <a:cubicBezTo>
                    <a:pt x="260" y="46"/>
                    <a:pt x="1" y="274"/>
                    <a:pt x="133" y="401"/>
                  </a:cubicBezTo>
                  <a:cubicBezTo>
                    <a:pt x="241" y="514"/>
                    <a:pt x="412" y="552"/>
                    <a:pt x="646" y="647"/>
                  </a:cubicBezTo>
                  <a:cubicBezTo>
                    <a:pt x="886" y="742"/>
                    <a:pt x="1177" y="818"/>
                    <a:pt x="1329" y="850"/>
                  </a:cubicBezTo>
                  <a:cubicBezTo>
                    <a:pt x="1405" y="850"/>
                    <a:pt x="1488" y="843"/>
                    <a:pt x="1551" y="818"/>
                  </a:cubicBezTo>
                  <a:cubicBezTo>
                    <a:pt x="1760" y="679"/>
                    <a:pt x="1728" y="533"/>
                    <a:pt x="1563" y="375"/>
                  </a:cubicBezTo>
                  <a:cubicBezTo>
                    <a:pt x="1342" y="188"/>
                    <a:pt x="978" y="1"/>
                    <a:pt x="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p:nvPr/>
          </p:nvSpPr>
          <p:spPr>
            <a:xfrm>
              <a:off x="2018078" y="3871063"/>
              <a:ext cx="105927" cy="102484"/>
            </a:xfrm>
            <a:custGeom>
              <a:avLst/>
              <a:gdLst/>
              <a:ahLst/>
              <a:cxnLst/>
              <a:rect l="l" t="t" r="r" b="b"/>
              <a:pathLst>
                <a:path w="1134" h="1097" extrusionOk="0">
                  <a:moveTo>
                    <a:pt x="317" y="0"/>
                  </a:moveTo>
                  <a:cubicBezTo>
                    <a:pt x="266" y="165"/>
                    <a:pt x="45" y="564"/>
                    <a:pt x="26" y="633"/>
                  </a:cubicBezTo>
                  <a:cubicBezTo>
                    <a:pt x="13" y="652"/>
                    <a:pt x="7" y="671"/>
                    <a:pt x="7" y="696"/>
                  </a:cubicBezTo>
                  <a:lnTo>
                    <a:pt x="7" y="747"/>
                  </a:lnTo>
                  <a:cubicBezTo>
                    <a:pt x="1" y="753"/>
                    <a:pt x="1" y="753"/>
                    <a:pt x="1" y="760"/>
                  </a:cubicBezTo>
                  <a:cubicBezTo>
                    <a:pt x="32" y="880"/>
                    <a:pt x="26" y="848"/>
                    <a:pt x="127" y="943"/>
                  </a:cubicBezTo>
                  <a:lnTo>
                    <a:pt x="133" y="943"/>
                  </a:lnTo>
                  <a:cubicBezTo>
                    <a:pt x="140" y="943"/>
                    <a:pt x="152" y="950"/>
                    <a:pt x="165" y="969"/>
                  </a:cubicBezTo>
                  <a:cubicBezTo>
                    <a:pt x="197" y="981"/>
                    <a:pt x="235" y="1006"/>
                    <a:pt x="260" y="1013"/>
                  </a:cubicBezTo>
                  <a:cubicBezTo>
                    <a:pt x="266" y="1013"/>
                    <a:pt x="279" y="1019"/>
                    <a:pt x="285" y="1019"/>
                  </a:cubicBezTo>
                  <a:cubicBezTo>
                    <a:pt x="320" y="1031"/>
                    <a:pt x="426" y="1096"/>
                    <a:pt x="571" y="1096"/>
                  </a:cubicBezTo>
                  <a:cubicBezTo>
                    <a:pt x="583" y="1096"/>
                    <a:pt x="595" y="1096"/>
                    <a:pt x="608" y="1095"/>
                  </a:cubicBezTo>
                  <a:cubicBezTo>
                    <a:pt x="741" y="1070"/>
                    <a:pt x="880" y="1019"/>
                    <a:pt x="924" y="766"/>
                  </a:cubicBezTo>
                  <a:cubicBezTo>
                    <a:pt x="975" y="570"/>
                    <a:pt x="1019" y="367"/>
                    <a:pt x="1102" y="178"/>
                  </a:cubicBezTo>
                  <a:cubicBezTo>
                    <a:pt x="1114" y="152"/>
                    <a:pt x="1121" y="127"/>
                    <a:pt x="1133" y="102"/>
                  </a:cubicBezTo>
                  <a:lnTo>
                    <a:pt x="1133" y="102"/>
                  </a:lnTo>
                  <a:cubicBezTo>
                    <a:pt x="1117" y="114"/>
                    <a:pt x="1101" y="118"/>
                    <a:pt x="1085" y="118"/>
                  </a:cubicBezTo>
                  <a:cubicBezTo>
                    <a:pt x="1076" y="118"/>
                    <a:pt x="1067" y="117"/>
                    <a:pt x="1057" y="114"/>
                  </a:cubicBezTo>
                  <a:cubicBezTo>
                    <a:pt x="760" y="57"/>
                    <a:pt x="564" y="19"/>
                    <a:pt x="3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p:nvPr/>
          </p:nvSpPr>
          <p:spPr>
            <a:xfrm>
              <a:off x="1899256" y="3754468"/>
              <a:ext cx="321050" cy="425446"/>
            </a:xfrm>
            <a:custGeom>
              <a:avLst/>
              <a:gdLst/>
              <a:ahLst/>
              <a:cxnLst/>
              <a:rect l="l" t="t" r="r" b="b"/>
              <a:pathLst>
                <a:path w="3437" h="4554" extrusionOk="0">
                  <a:moveTo>
                    <a:pt x="1933" y="301"/>
                  </a:moveTo>
                  <a:cubicBezTo>
                    <a:pt x="2286" y="301"/>
                    <a:pt x="2660" y="481"/>
                    <a:pt x="2880" y="673"/>
                  </a:cubicBezTo>
                  <a:cubicBezTo>
                    <a:pt x="3051" y="837"/>
                    <a:pt x="3082" y="983"/>
                    <a:pt x="2867" y="1122"/>
                  </a:cubicBezTo>
                  <a:cubicBezTo>
                    <a:pt x="2804" y="1147"/>
                    <a:pt x="2734" y="1153"/>
                    <a:pt x="2646" y="1153"/>
                  </a:cubicBezTo>
                  <a:cubicBezTo>
                    <a:pt x="2500" y="1128"/>
                    <a:pt x="2203" y="1046"/>
                    <a:pt x="1969" y="951"/>
                  </a:cubicBezTo>
                  <a:cubicBezTo>
                    <a:pt x="1741" y="856"/>
                    <a:pt x="1564" y="812"/>
                    <a:pt x="1456" y="704"/>
                  </a:cubicBezTo>
                  <a:cubicBezTo>
                    <a:pt x="1317" y="578"/>
                    <a:pt x="1583" y="337"/>
                    <a:pt x="1836" y="306"/>
                  </a:cubicBezTo>
                  <a:cubicBezTo>
                    <a:pt x="1868" y="302"/>
                    <a:pt x="1900" y="301"/>
                    <a:pt x="1933" y="301"/>
                  </a:cubicBezTo>
                  <a:close/>
                  <a:moveTo>
                    <a:pt x="1570" y="1255"/>
                  </a:moveTo>
                  <a:cubicBezTo>
                    <a:pt x="1817" y="1274"/>
                    <a:pt x="2013" y="1312"/>
                    <a:pt x="2317" y="1369"/>
                  </a:cubicBezTo>
                  <a:cubicBezTo>
                    <a:pt x="2322" y="1370"/>
                    <a:pt x="2329" y="1371"/>
                    <a:pt x="2336" y="1371"/>
                  </a:cubicBezTo>
                  <a:cubicBezTo>
                    <a:pt x="2353" y="1371"/>
                    <a:pt x="2373" y="1367"/>
                    <a:pt x="2386" y="1362"/>
                  </a:cubicBezTo>
                  <a:lnTo>
                    <a:pt x="2386" y="1362"/>
                  </a:lnTo>
                  <a:cubicBezTo>
                    <a:pt x="2380" y="1381"/>
                    <a:pt x="2367" y="1407"/>
                    <a:pt x="2355" y="1432"/>
                  </a:cubicBezTo>
                  <a:cubicBezTo>
                    <a:pt x="2266" y="1622"/>
                    <a:pt x="2222" y="1824"/>
                    <a:pt x="2177" y="2027"/>
                  </a:cubicBezTo>
                  <a:cubicBezTo>
                    <a:pt x="2133" y="2280"/>
                    <a:pt x="1994" y="2318"/>
                    <a:pt x="1861" y="2349"/>
                  </a:cubicBezTo>
                  <a:cubicBezTo>
                    <a:pt x="1848" y="2350"/>
                    <a:pt x="1836" y="2351"/>
                    <a:pt x="1824" y="2351"/>
                  </a:cubicBezTo>
                  <a:cubicBezTo>
                    <a:pt x="1679" y="2351"/>
                    <a:pt x="1573" y="2286"/>
                    <a:pt x="1538" y="2280"/>
                  </a:cubicBezTo>
                  <a:cubicBezTo>
                    <a:pt x="1532" y="2280"/>
                    <a:pt x="1526" y="2267"/>
                    <a:pt x="1513" y="2267"/>
                  </a:cubicBezTo>
                  <a:cubicBezTo>
                    <a:pt x="1500" y="2261"/>
                    <a:pt x="1450" y="2248"/>
                    <a:pt x="1418" y="2223"/>
                  </a:cubicBezTo>
                  <a:cubicBezTo>
                    <a:pt x="1405" y="2204"/>
                    <a:pt x="1386" y="2204"/>
                    <a:pt x="1386" y="2198"/>
                  </a:cubicBezTo>
                  <a:lnTo>
                    <a:pt x="1380" y="2198"/>
                  </a:lnTo>
                  <a:cubicBezTo>
                    <a:pt x="1279" y="2096"/>
                    <a:pt x="1292" y="2128"/>
                    <a:pt x="1254" y="2014"/>
                  </a:cubicBezTo>
                  <a:lnTo>
                    <a:pt x="1254" y="2008"/>
                  </a:lnTo>
                  <a:lnTo>
                    <a:pt x="1254" y="1963"/>
                  </a:lnTo>
                  <a:cubicBezTo>
                    <a:pt x="1273" y="1932"/>
                    <a:pt x="1273" y="1906"/>
                    <a:pt x="1279" y="1887"/>
                  </a:cubicBezTo>
                  <a:cubicBezTo>
                    <a:pt x="1304" y="1818"/>
                    <a:pt x="1526" y="1426"/>
                    <a:pt x="1570" y="1255"/>
                  </a:cubicBezTo>
                  <a:close/>
                  <a:moveTo>
                    <a:pt x="1114" y="1647"/>
                  </a:moveTo>
                  <a:lnTo>
                    <a:pt x="1114" y="1647"/>
                  </a:lnTo>
                  <a:cubicBezTo>
                    <a:pt x="1076" y="1729"/>
                    <a:pt x="1045" y="1824"/>
                    <a:pt x="1045" y="1900"/>
                  </a:cubicBezTo>
                  <a:cubicBezTo>
                    <a:pt x="1032" y="2134"/>
                    <a:pt x="1140" y="2280"/>
                    <a:pt x="1273" y="2406"/>
                  </a:cubicBezTo>
                  <a:cubicBezTo>
                    <a:pt x="1401" y="2511"/>
                    <a:pt x="1518" y="2603"/>
                    <a:pt x="1807" y="2603"/>
                  </a:cubicBezTo>
                  <a:cubicBezTo>
                    <a:pt x="1816" y="2603"/>
                    <a:pt x="1826" y="2603"/>
                    <a:pt x="1836" y="2603"/>
                  </a:cubicBezTo>
                  <a:cubicBezTo>
                    <a:pt x="2184" y="2584"/>
                    <a:pt x="2424" y="2299"/>
                    <a:pt x="2456" y="2065"/>
                  </a:cubicBezTo>
                  <a:cubicBezTo>
                    <a:pt x="2469" y="2014"/>
                    <a:pt x="2469" y="1976"/>
                    <a:pt x="2475" y="1938"/>
                  </a:cubicBezTo>
                  <a:lnTo>
                    <a:pt x="2500" y="1963"/>
                  </a:lnTo>
                  <a:cubicBezTo>
                    <a:pt x="2639" y="2134"/>
                    <a:pt x="2690" y="2223"/>
                    <a:pt x="2753" y="2444"/>
                  </a:cubicBezTo>
                  <a:cubicBezTo>
                    <a:pt x="2760" y="2514"/>
                    <a:pt x="2766" y="2470"/>
                    <a:pt x="2760" y="2571"/>
                  </a:cubicBezTo>
                  <a:cubicBezTo>
                    <a:pt x="2722" y="2780"/>
                    <a:pt x="2513" y="2963"/>
                    <a:pt x="2355" y="3077"/>
                  </a:cubicBezTo>
                  <a:cubicBezTo>
                    <a:pt x="2184" y="3178"/>
                    <a:pt x="2070" y="3166"/>
                    <a:pt x="1937" y="3178"/>
                  </a:cubicBezTo>
                  <a:cubicBezTo>
                    <a:pt x="1892" y="3183"/>
                    <a:pt x="1856" y="3185"/>
                    <a:pt x="1825" y="3185"/>
                  </a:cubicBezTo>
                  <a:cubicBezTo>
                    <a:pt x="1742" y="3185"/>
                    <a:pt x="1696" y="3172"/>
                    <a:pt x="1627" y="3172"/>
                  </a:cubicBezTo>
                  <a:cubicBezTo>
                    <a:pt x="1633" y="3172"/>
                    <a:pt x="1614" y="3166"/>
                    <a:pt x="1564" y="3153"/>
                  </a:cubicBezTo>
                  <a:cubicBezTo>
                    <a:pt x="1304" y="3090"/>
                    <a:pt x="1222" y="3058"/>
                    <a:pt x="994" y="2925"/>
                  </a:cubicBezTo>
                  <a:cubicBezTo>
                    <a:pt x="684" y="2729"/>
                    <a:pt x="482" y="2603"/>
                    <a:pt x="425" y="2286"/>
                  </a:cubicBezTo>
                  <a:cubicBezTo>
                    <a:pt x="368" y="2033"/>
                    <a:pt x="728" y="1742"/>
                    <a:pt x="1114" y="1647"/>
                  </a:cubicBezTo>
                  <a:close/>
                  <a:moveTo>
                    <a:pt x="1146" y="3330"/>
                  </a:moveTo>
                  <a:cubicBezTo>
                    <a:pt x="1190" y="3355"/>
                    <a:pt x="1241" y="3368"/>
                    <a:pt x="1298" y="3393"/>
                  </a:cubicBezTo>
                  <a:cubicBezTo>
                    <a:pt x="1266" y="3457"/>
                    <a:pt x="1241" y="3552"/>
                    <a:pt x="1209" y="3621"/>
                  </a:cubicBezTo>
                  <a:cubicBezTo>
                    <a:pt x="1108" y="3849"/>
                    <a:pt x="1032" y="4096"/>
                    <a:pt x="931" y="4248"/>
                  </a:cubicBezTo>
                  <a:cubicBezTo>
                    <a:pt x="950" y="4178"/>
                    <a:pt x="963" y="4089"/>
                    <a:pt x="988" y="4001"/>
                  </a:cubicBezTo>
                  <a:cubicBezTo>
                    <a:pt x="1051" y="3779"/>
                    <a:pt x="1095" y="3552"/>
                    <a:pt x="1146" y="3330"/>
                  </a:cubicBezTo>
                  <a:close/>
                  <a:moveTo>
                    <a:pt x="1976" y="1"/>
                  </a:moveTo>
                  <a:cubicBezTo>
                    <a:pt x="1697" y="1"/>
                    <a:pt x="1416" y="120"/>
                    <a:pt x="1247" y="350"/>
                  </a:cubicBezTo>
                  <a:cubicBezTo>
                    <a:pt x="1114" y="514"/>
                    <a:pt x="1152" y="755"/>
                    <a:pt x="1304" y="907"/>
                  </a:cubicBezTo>
                  <a:cubicBezTo>
                    <a:pt x="1330" y="926"/>
                    <a:pt x="1342" y="938"/>
                    <a:pt x="1361" y="957"/>
                  </a:cubicBezTo>
                  <a:cubicBezTo>
                    <a:pt x="1368" y="1071"/>
                    <a:pt x="1368" y="1122"/>
                    <a:pt x="1336" y="1210"/>
                  </a:cubicBezTo>
                  <a:cubicBezTo>
                    <a:pt x="1317" y="1229"/>
                    <a:pt x="1298" y="1280"/>
                    <a:pt x="1266" y="1337"/>
                  </a:cubicBezTo>
                  <a:cubicBezTo>
                    <a:pt x="1241" y="1335"/>
                    <a:pt x="1216" y="1334"/>
                    <a:pt x="1191" y="1334"/>
                  </a:cubicBezTo>
                  <a:cubicBezTo>
                    <a:pt x="790" y="1334"/>
                    <a:pt x="376" y="1569"/>
                    <a:pt x="210" y="1938"/>
                  </a:cubicBezTo>
                  <a:cubicBezTo>
                    <a:pt x="1" y="2425"/>
                    <a:pt x="425" y="2919"/>
                    <a:pt x="925" y="3210"/>
                  </a:cubicBezTo>
                  <a:cubicBezTo>
                    <a:pt x="855" y="3507"/>
                    <a:pt x="747" y="3805"/>
                    <a:pt x="697" y="4108"/>
                  </a:cubicBezTo>
                  <a:cubicBezTo>
                    <a:pt x="684" y="4197"/>
                    <a:pt x="652" y="4286"/>
                    <a:pt x="703" y="4444"/>
                  </a:cubicBezTo>
                  <a:cubicBezTo>
                    <a:pt x="732" y="4521"/>
                    <a:pt x="792" y="4554"/>
                    <a:pt x="855" y="4554"/>
                  </a:cubicBezTo>
                  <a:cubicBezTo>
                    <a:pt x="917" y="4554"/>
                    <a:pt x="982" y="4522"/>
                    <a:pt x="1026" y="4469"/>
                  </a:cubicBezTo>
                  <a:cubicBezTo>
                    <a:pt x="1203" y="4260"/>
                    <a:pt x="1273" y="3982"/>
                    <a:pt x="1393" y="3748"/>
                  </a:cubicBezTo>
                  <a:cubicBezTo>
                    <a:pt x="1412" y="3666"/>
                    <a:pt x="1500" y="3558"/>
                    <a:pt x="1519" y="3463"/>
                  </a:cubicBezTo>
                  <a:lnTo>
                    <a:pt x="1659" y="3488"/>
                  </a:lnTo>
                  <a:cubicBezTo>
                    <a:pt x="1742" y="3499"/>
                    <a:pt x="1827" y="3506"/>
                    <a:pt x="1912" y="3506"/>
                  </a:cubicBezTo>
                  <a:cubicBezTo>
                    <a:pt x="2071" y="3506"/>
                    <a:pt x="2231" y="3483"/>
                    <a:pt x="2380" y="3425"/>
                  </a:cubicBezTo>
                  <a:cubicBezTo>
                    <a:pt x="2608" y="3330"/>
                    <a:pt x="2804" y="3140"/>
                    <a:pt x="2930" y="2925"/>
                  </a:cubicBezTo>
                  <a:cubicBezTo>
                    <a:pt x="3196" y="2520"/>
                    <a:pt x="2943" y="1982"/>
                    <a:pt x="2595" y="1723"/>
                  </a:cubicBezTo>
                  <a:cubicBezTo>
                    <a:pt x="2582" y="1717"/>
                    <a:pt x="2570" y="1704"/>
                    <a:pt x="2563" y="1698"/>
                  </a:cubicBezTo>
                  <a:cubicBezTo>
                    <a:pt x="2560" y="1698"/>
                    <a:pt x="2560" y="1699"/>
                    <a:pt x="2560" y="1700"/>
                  </a:cubicBezTo>
                  <a:lnTo>
                    <a:pt x="2560" y="1700"/>
                  </a:lnTo>
                  <a:lnTo>
                    <a:pt x="2513" y="1666"/>
                  </a:lnTo>
                  <a:lnTo>
                    <a:pt x="2513" y="1666"/>
                  </a:lnTo>
                  <a:cubicBezTo>
                    <a:pt x="2532" y="1680"/>
                    <a:pt x="2537" y="1687"/>
                    <a:pt x="2535" y="1687"/>
                  </a:cubicBezTo>
                  <a:cubicBezTo>
                    <a:pt x="2535" y="1687"/>
                    <a:pt x="2533" y="1687"/>
                    <a:pt x="2532" y="1685"/>
                  </a:cubicBezTo>
                  <a:cubicBezTo>
                    <a:pt x="2519" y="1672"/>
                    <a:pt x="2506" y="1666"/>
                    <a:pt x="2500" y="1660"/>
                  </a:cubicBezTo>
                  <a:cubicBezTo>
                    <a:pt x="2519" y="1577"/>
                    <a:pt x="2551" y="1502"/>
                    <a:pt x="2627" y="1381"/>
                  </a:cubicBezTo>
                  <a:cubicBezTo>
                    <a:pt x="2627" y="1375"/>
                    <a:pt x="2633" y="1375"/>
                    <a:pt x="2633" y="1369"/>
                  </a:cubicBezTo>
                  <a:cubicBezTo>
                    <a:pt x="2650" y="1369"/>
                    <a:pt x="2668" y="1370"/>
                    <a:pt x="2685" y="1370"/>
                  </a:cubicBezTo>
                  <a:cubicBezTo>
                    <a:pt x="2948" y="1370"/>
                    <a:pt x="3177" y="1276"/>
                    <a:pt x="3278" y="1021"/>
                  </a:cubicBezTo>
                  <a:cubicBezTo>
                    <a:pt x="3437" y="451"/>
                    <a:pt x="2658" y="116"/>
                    <a:pt x="2171" y="21"/>
                  </a:cubicBezTo>
                  <a:cubicBezTo>
                    <a:pt x="2107" y="8"/>
                    <a:pt x="2041" y="1"/>
                    <a:pt x="1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980275" y="3109411"/>
            <a:ext cx="5355659" cy="1200329"/>
          </a:xfrm>
          <a:prstGeom prst="rect">
            <a:avLst/>
          </a:prstGeom>
        </p:spPr>
        <p:txBody>
          <a:bodyPr wrap="square">
            <a:spAutoFit/>
          </a:bodyPr>
          <a:lstStyle/>
          <a:p>
            <a:pPr marL="0" lvl="0" indent="0" algn="ctr"/>
            <a:r>
              <a:rPr lang="vi-VN" sz="3600" b="1">
                <a:solidFill>
                  <a:srgbClr val="C00000"/>
                </a:solidFill>
                <a:latin typeface="Times New Roman" panose="02020603050405020304" pitchFamily="18" charset="0"/>
                <a:cs typeface="Times New Roman" panose="02020603050405020304" pitchFamily="18" charset="0"/>
              </a:rPr>
              <a:t>HỢP </a:t>
            </a:r>
            <a:r>
              <a:rPr lang="vi-VN" sz="3600" b="1" dirty="0">
                <a:solidFill>
                  <a:srgbClr val="C00000"/>
                </a:solidFill>
                <a:latin typeface="Times New Roman" panose="02020603050405020304" pitchFamily="18" charset="0"/>
                <a:cs typeface="Times New Roman" panose="02020603050405020304" pitchFamily="18" charset="0"/>
              </a:rPr>
              <a:t>CHẤT </a:t>
            </a:r>
            <a:r>
              <a:rPr lang="vi-VN" sz="3600" b="1">
                <a:solidFill>
                  <a:srgbClr val="C00000"/>
                </a:solidFill>
                <a:latin typeface="Times New Roman" panose="02020603050405020304" pitchFamily="18" charset="0"/>
                <a:cs typeface="Times New Roman" panose="02020603050405020304" pitchFamily="18" charset="0"/>
              </a:rPr>
              <a:t>HỮU CƠ</a:t>
            </a:r>
            <a:r>
              <a:rPr lang="en-US" sz="3600" b="1">
                <a:solidFill>
                  <a:srgbClr val="C00000"/>
                </a:solidFill>
                <a:latin typeface="Times New Roman" panose="02020603050405020304" pitchFamily="18" charset="0"/>
                <a:cs typeface="Times New Roman" panose="02020603050405020304" pitchFamily="18" charset="0"/>
              </a:rPr>
              <a:t> VÀ</a:t>
            </a:r>
            <a:r>
              <a:rPr lang="vi-VN" sz="3600" b="1">
                <a:solidFill>
                  <a:srgbClr val="C00000"/>
                </a:solidFill>
                <a:latin typeface="Times New Roman" panose="02020603050405020304" pitchFamily="18" charset="0"/>
                <a:cs typeface="Times New Roman" panose="02020603050405020304" pitchFamily="18" charset="0"/>
              </a:rPr>
              <a:t> </a:t>
            </a:r>
            <a:endParaRPr lang="en-US" sz="3600" b="1" dirty="0">
              <a:solidFill>
                <a:srgbClr val="C00000"/>
              </a:solidFill>
              <a:latin typeface="Times New Roman" panose="02020603050405020304" pitchFamily="18" charset="0"/>
              <a:cs typeface="Times New Roman" panose="02020603050405020304" pitchFamily="18" charset="0"/>
            </a:endParaRPr>
          </a:p>
          <a:p>
            <a:pPr marL="0" lvl="0" indent="0" algn="ctr"/>
            <a:r>
              <a:rPr lang="vi-VN" sz="3600" b="1" dirty="0">
                <a:solidFill>
                  <a:srgbClr val="C00000"/>
                </a:solidFill>
                <a:latin typeface="Times New Roman" panose="02020603050405020304" pitchFamily="18" charset="0"/>
                <a:cs typeface="Times New Roman" panose="02020603050405020304" pitchFamily="18" charset="0"/>
              </a:rPr>
              <a:t>HOÁ HỌC HỮU CƠ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ính lúp Con Clip nghệ thuật - Đưa kính lúp của cậu bé véc tơ png tải về -  Miễn phí trong suốt Hành Vi Con Người png Tải về.">
            <a:extLst>
              <a:ext uri="{FF2B5EF4-FFF2-40B4-BE49-F238E27FC236}">
                <a16:creationId xmlns:a16="http://schemas.microsoft.com/office/drawing/2014/main" id="{3B30BE2C-EF35-464C-92FB-81553A0D9A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02" b="90465" l="10000" r="94000">
                        <a14:foregroundMark x1="25667" y1="15233" x2="18333" y2="20930"/>
                        <a14:foregroundMark x1="18333" y1="20930" x2="15667" y2="25930"/>
                        <a14:foregroundMark x1="22000" y1="19535" x2="16667" y2="28140"/>
                        <a14:foregroundMark x1="16667" y1="28140" x2="21444" y2="38372"/>
                        <a14:foregroundMark x1="21444" y1="38372" x2="32778" y2="38256"/>
                        <a14:foregroundMark x1="32778" y1="38256" x2="38778" y2="30814"/>
                        <a14:foregroundMark x1="38778" y1="30814" x2="29333" y2="24884"/>
                        <a14:foregroundMark x1="29333" y1="24884" x2="20778" y2="27674"/>
                        <a14:foregroundMark x1="20778" y1="27674" x2="30889" y2="31860"/>
                        <a14:foregroundMark x1="30889" y1="31860" x2="21667" y2="34535"/>
                        <a14:foregroundMark x1="21667" y1="34535" x2="40778" y2="25930"/>
                        <a14:foregroundMark x1="40778" y1="25930" x2="29889" y2="26279"/>
                        <a14:foregroundMark x1="29889" y1="26279" x2="23444" y2="33023"/>
                        <a14:foregroundMark x1="23444" y1="33023" x2="29889" y2="25116"/>
                        <a14:foregroundMark x1="29889" y1="25116" x2="22222" y2="26977"/>
                        <a14:foregroundMark x1="29111" y1="43256" x2="37444" y2="39767"/>
                        <a14:foregroundMark x1="37444" y1="39767" x2="41667" y2="34651"/>
                        <a14:foregroundMark x1="33667" y1="48140" x2="38333" y2="63372"/>
                        <a14:foregroundMark x1="44111" y1="11163" x2="53000" y2="9186"/>
                        <a14:foregroundMark x1="53000" y1="9186" x2="60444" y2="3372"/>
                        <a14:foregroundMark x1="60444" y1="3372" x2="78222" y2="7442"/>
                        <a14:foregroundMark x1="78222" y1="7442" x2="69333" y2="10116"/>
                        <a14:foregroundMark x1="69333" y1="10116" x2="59889" y2="8372"/>
                        <a14:foregroundMark x1="59889" y1="8372" x2="50889" y2="10233"/>
                        <a14:foregroundMark x1="50889" y1="10233" x2="60444" y2="10116"/>
                        <a14:foregroundMark x1="60444" y1="10116" x2="70000" y2="13605"/>
                        <a14:foregroundMark x1="70000" y1="13605" x2="73333" y2="18372"/>
                        <a14:foregroundMark x1="33889" y1="51163" x2="38778" y2="64419"/>
                        <a14:foregroundMark x1="35889" y1="52093" x2="39000" y2="60233"/>
                        <a14:foregroundMark x1="60444" y1="90116" x2="62667" y2="89767"/>
                        <a14:foregroundMark x1="60000" y1="89535" x2="61222" y2="88837"/>
                        <a14:foregroundMark x1="94222" y1="70233" x2="94222" y2="70233"/>
                        <a14:foregroundMark x1="47333" y1="90581" x2="53889" y2="90349"/>
                        <a14:foregroundMark x1="53111" y1="5814" x2="71667" y2="4302"/>
                        <a14:foregroundMark x1="71667" y1="4302" x2="73778" y2="4535"/>
                      </a14:backgroundRemoval>
                    </a14:imgEffect>
                  </a14:imgLayer>
                </a14:imgProps>
              </a:ext>
              <a:ext uri="{28A0092B-C50C-407E-A947-70E740481C1C}">
                <a14:useLocalDpi xmlns:a14="http://schemas.microsoft.com/office/drawing/2010/main" val="0"/>
              </a:ext>
            </a:extLst>
          </a:blip>
          <a:srcRect/>
          <a:stretch>
            <a:fillRect/>
          </a:stretch>
        </p:blipFill>
        <p:spPr bwMode="auto">
          <a:xfrm>
            <a:off x="5499462" y="980501"/>
            <a:ext cx="4296907" cy="442740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5A4BFEF9-8483-4F2D-8F32-6440C14F66F4}"/>
              </a:ext>
            </a:extLst>
          </p:cNvPr>
          <p:cNvSpPr/>
          <p:nvPr/>
        </p:nvSpPr>
        <p:spPr>
          <a:xfrm>
            <a:off x="-1" y="661349"/>
            <a:ext cx="8421233" cy="549548"/>
          </a:xfrm>
          <a:prstGeom prst="wedgeRoundRectCallout">
            <a:avLst>
              <a:gd name="adj1" fmla="val 38524"/>
              <a:gd name="adj2" fmla="val 10963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Quan </a:t>
            </a:r>
            <a:r>
              <a:rPr lang="en-US" sz="2400" dirty="0" err="1">
                <a:solidFill>
                  <a:srgbClr val="002060"/>
                </a:solidFill>
                <a:latin typeface="Times New Roman" panose="02020603050405020304" pitchFamily="18" charset="0"/>
                <a:cs typeface="Times New Roman" panose="02020603050405020304" pitchFamily="18" charset="0"/>
              </a:rPr>
              <a:t>sát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d</a:t>
            </a:r>
            <a:r>
              <a:rPr lang="vi-VN" sz="2400" dirty="0">
                <a:solidFill>
                  <a:srgbClr val="002060"/>
                </a:solidFill>
                <a:latin typeface="Times New Roman" panose="02020603050405020304" pitchFamily="18" charset="0"/>
                <a:cs typeface="Times New Roman" panose="02020603050405020304" pitchFamily="18" charset="0"/>
              </a:rPr>
              <a:t>ư</a:t>
            </a:r>
            <a:r>
              <a:rPr lang="en-US" sz="2400" dirty="0" err="1">
                <a:solidFill>
                  <a:srgbClr val="002060"/>
                </a:solidFill>
                <a:latin typeface="Times New Roman" panose="02020603050405020304" pitchFamily="18" charset="0"/>
                <a:cs typeface="Times New Roman" panose="02020603050405020304" pitchFamily="18" charset="0"/>
              </a:rPr>
              <a:t>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hợp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hữu</a:t>
            </a:r>
            <a:r>
              <a:rPr lang="en-US" sz="2400" dirty="0">
                <a:solidFill>
                  <a:srgbClr val="002060"/>
                </a:solidFill>
                <a:latin typeface="Times New Roman" panose="02020603050405020304" pitchFamily="18" charset="0"/>
                <a:cs typeface="Times New Roman" panose="02020603050405020304" pitchFamily="18" charset="0"/>
              </a:rPr>
              <a:t> c</a:t>
            </a:r>
            <a:r>
              <a:rPr lang="vi-VN" sz="2400" dirty="0">
                <a:solidFill>
                  <a:srgbClr val="002060"/>
                </a:solidFill>
                <a:latin typeface="Times New Roman" panose="02020603050405020304" pitchFamily="18" charset="0"/>
                <a:cs typeface="Times New Roman" panose="02020603050405020304" pitchFamily="18" charset="0"/>
              </a:rPr>
              <a:t>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mặt</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đâu</a:t>
            </a:r>
            <a:r>
              <a:rPr lang="en-US" sz="2400" dirty="0">
                <a:solidFill>
                  <a:srgbClr val="002060"/>
                </a:solidFill>
                <a:latin typeface="Times New Roman" panose="02020603050405020304" pitchFamily="18" charset="0"/>
                <a:cs typeface="Times New Roman" panose="02020603050405020304" pitchFamily="18" charset="0"/>
              </a:rPr>
              <a:t>? </a:t>
            </a:r>
          </a:p>
        </p:txBody>
      </p:sp>
      <p:pic>
        <p:nvPicPr>
          <p:cNvPr id="5" name="Picture 8">
            <a:extLst>
              <a:ext uri="{FF2B5EF4-FFF2-40B4-BE49-F238E27FC236}">
                <a16:creationId xmlns:a16="http://schemas.microsoft.com/office/drawing/2014/main" id="{60C79334-A08C-49EC-B75C-11B0AA1EE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68" y="1330642"/>
            <a:ext cx="2662827" cy="17391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2C9A1232-2EFA-4F34-BD5E-A6D2EAF9DB79}"/>
              </a:ext>
            </a:extLst>
          </p:cNvPr>
          <p:cNvGrpSpPr>
            <a:grpSpLocks/>
          </p:cNvGrpSpPr>
          <p:nvPr/>
        </p:nvGrpSpPr>
        <p:grpSpPr bwMode="auto">
          <a:xfrm>
            <a:off x="3372395" y="1330642"/>
            <a:ext cx="2610394" cy="1739129"/>
            <a:chOff x="5181600" y="819150"/>
            <a:chExt cx="3657600" cy="3352800"/>
          </a:xfrm>
        </p:grpSpPr>
        <p:pic>
          <p:nvPicPr>
            <p:cNvPr id="7" name="Picture 11">
              <a:extLst>
                <a:ext uri="{FF2B5EF4-FFF2-40B4-BE49-F238E27FC236}">
                  <a16:creationId xmlns:a16="http://schemas.microsoft.com/office/drawing/2014/main" id="{9036F2EF-BF90-4DEB-9D7C-B7348F4F4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419350"/>
              <a:ext cx="3657600" cy="1752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D20E38D6-CDF5-42A9-8922-05C2DE08CB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819150"/>
              <a:ext cx="3657600" cy="1676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08ED8706-3829-42E9-947E-1157A9FE54E3}"/>
              </a:ext>
            </a:extLst>
          </p:cNvPr>
          <p:cNvGrpSpPr>
            <a:grpSpLocks/>
          </p:cNvGrpSpPr>
          <p:nvPr/>
        </p:nvGrpSpPr>
        <p:grpSpPr bwMode="auto">
          <a:xfrm>
            <a:off x="709568" y="3082834"/>
            <a:ext cx="2765153" cy="1894113"/>
            <a:chOff x="4876800" y="737086"/>
            <a:chExt cx="4038600" cy="3358664"/>
          </a:xfrm>
        </p:grpSpPr>
        <p:pic>
          <p:nvPicPr>
            <p:cNvPr id="10" name="Picture 9">
              <a:extLst>
                <a:ext uri="{FF2B5EF4-FFF2-40B4-BE49-F238E27FC236}">
                  <a16:creationId xmlns:a16="http://schemas.microsoft.com/office/drawing/2014/main" id="{F7D4CE16-BE27-4EAD-BC14-5E489DDBD1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749275"/>
              <a:ext cx="2176272" cy="1670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76A0489A-6F67-4456-B11D-9A13B6CC64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737086"/>
              <a:ext cx="1903413" cy="182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1" descr="tải xuống.jpg">
              <a:extLst>
                <a:ext uri="{FF2B5EF4-FFF2-40B4-BE49-F238E27FC236}">
                  <a16:creationId xmlns:a16="http://schemas.microsoft.com/office/drawing/2014/main" id="{8833351B-A408-4569-A281-C047E5F7AA1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2428852"/>
              <a:ext cx="2209800" cy="166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tải xuống (1).jpg">
              <a:extLst>
                <a:ext uri="{FF2B5EF4-FFF2-40B4-BE49-F238E27FC236}">
                  <a16:creationId xmlns:a16="http://schemas.microsoft.com/office/drawing/2014/main" id="{A50F08A3-FF9D-4767-AD74-3F919931AC6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86184" y="2495550"/>
              <a:ext cx="1829216"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tải xuống (2).jpg">
            <a:extLst>
              <a:ext uri="{FF2B5EF4-FFF2-40B4-BE49-F238E27FC236}">
                <a16:creationId xmlns:a16="http://schemas.microsoft.com/office/drawing/2014/main" id="{268C8C3F-1C93-4F13-8699-B3A5AAE6E91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381059" y="3069772"/>
            <a:ext cx="2601730" cy="190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Single Corner Rounded 14">
            <a:extLst>
              <a:ext uri="{FF2B5EF4-FFF2-40B4-BE49-F238E27FC236}">
                <a16:creationId xmlns:a16="http://schemas.microsoft.com/office/drawing/2014/main" id="{E14230DA-4800-9A7F-C60E-4F10EC94A7D5}"/>
              </a:ext>
            </a:extLst>
          </p:cNvPr>
          <p:cNvSpPr/>
          <p:nvPr/>
        </p:nvSpPr>
        <p:spPr>
          <a:xfrm flipV="1">
            <a:off x="0" y="-2"/>
            <a:ext cx="5747658"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191F606-ED9B-1098-4D2A-82D6D2DDDCD1}"/>
              </a:ext>
            </a:extLst>
          </p:cNvPr>
          <p:cNvSpPr txBox="1"/>
          <p:nvPr/>
        </p:nvSpPr>
        <p:spPr>
          <a:xfrm>
            <a:off x="83684" y="74717"/>
            <a:ext cx="5312909"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KHÁI NIỆM </a:t>
            </a:r>
            <a:r>
              <a:rPr lang="vi-VN" sz="2000" b="1">
                <a:solidFill>
                  <a:srgbClr val="FFFFFF"/>
                </a:solidFill>
                <a:latin typeface="Times New Roman" panose="02020603050405020304" pitchFamily="18" charset="0"/>
                <a:cs typeface="Times New Roman" panose="02020603050405020304" pitchFamily="18" charset="0"/>
              </a:rPr>
              <a:t>HỢP CHẤT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7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E68A8-EAC3-41C4-BB58-67AFA24C6C5A}"/>
              </a:ext>
            </a:extLst>
          </p:cNvPr>
          <p:cNvPicPr>
            <a:picLocks noChangeAspect="1"/>
          </p:cNvPicPr>
          <p:nvPr/>
        </p:nvPicPr>
        <p:blipFill>
          <a:blip r:embed="rId2"/>
          <a:stretch>
            <a:fillRect/>
          </a:stretch>
        </p:blipFill>
        <p:spPr>
          <a:xfrm>
            <a:off x="0" y="0"/>
            <a:ext cx="9144000" cy="5143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Rounded Corners 7">
            <a:extLst>
              <a:ext uri="{FF2B5EF4-FFF2-40B4-BE49-F238E27FC236}">
                <a16:creationId xmlns:a16="http://schemas.microsoft.com/office/drawing/2014/main" id="{671A100E-5358-4BB9-BA8D-C6FD1F12B347}"/>
              </a:ext>
            </a:extLst>
          </p:cNvPr>
          <p:cNvSpPr/>
          <p:nvPr/>
        </p:nvSpPr>
        <p:spPr>
          <a:xfrm>
            <a:off x="683173" y="1585090"/>
            <a:ext cx="7977352" cy="231635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hữu</a:t>
            </a:r>
            <a:r>
              <a:rPr lang="en-US" sz="2800" dirty="0">
                <a:solidFill>
                  <a:schemeClr val="tx1"/>
                </a:solidFill>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xung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quanh</a:t>
            </a:r>
            <a:r>
              <a:rPr lang="en-US" sz="2800" dirty="0">
                <a:solidFill>
                  <a:schemeClr val="tx1"/>
                </a:solidFill>
                <a:latin typeface="Times New Roman" panose="02020603050405020304" pitchFamily="18" charset="0"/>
                <a:cs typeface="Times New Roman" panose="02020603050405020304" pitchFamily="18" charset="0"/>
              </a:rPr>
              <a:t> ta.</a:t>
            </a:r>
          </a:p>
          <a:p>
            <a:pPr algn="just"/>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a:t>
            </a:r>
          </a:p>
          <a:p>
            <a:pPr algn="just"/>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loại</a:t>
            </a:r>
            <a:r>
              <a:rPr lang="en-US" sz="2800" dirty="0">
                <a:solidFill>
                  <a:schemeClr val="tx1"/>
                </a:solidFill>
                <a:latin typeface="Times New Roman" panose="02020603050405020304" pitchFamily="18" charset="0"/>
                <a:cs typeface="Times New Roman" panose="02020603050405020304" pitchFamily="18" charset="0"/>
              </a:rPr>
              <a:t> l</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err="1">
                <a:solidFill>
                  <a:schemeClr val="tx1"/>
                </a:solidFill>
                <a:latin typeface="Times New Roman" panose="02020603050405020304" pitchFamily="18" charset="0"/>
                <a:cs typeface="Times New Roman" panose="02020603050405020304" pitchFamily="18" charset="0"/>
              </a:rPr>
              <a:t>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a:t>
            </a:r>
          </a:p>
          <a:p>
            <a:pPr algn="just"/>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ngay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c</a:t>
            </a:r>
            <a:r>
              <a:rPr lang="vi-VN" sz="2800" dirty="0">
                <a:solidFill>
                  <a:schemeClr val="tx1"/>
                </a:solidFill>
                <a:latin typeface="Times New Roman" panose="02020603050405020304" pitchFamily="18" charset="0"/>
                <a:cs typeface="Times New Roman" panose="02020603050405020304" pitchFamily="18" charset="0"/>
              </a:rPr>
              <a:t>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con ng</a:t>
            </a:r>
            <a:r>
              <a:rPr lang="vi-VN" sz="2800" dirty="0">
                <a:solidFill>
                  <a:schemeClr val="tx1"/>
                </a:solidFill>
                <a:latin typeface="Times New Roman" panose="02020603050405020304" pitchFamily="18" charset="0"/>
                <a:cs typeface="Times New Roman" panose="02020603050405020304" pitchFamily="18" charset="0"/>
              </a:rPr>
              <a:t>ư</a:t>
            </a:r>
            <a:r>
              <a:rPr lang="en-US" sz="2800" dirty="0" err="1">
                <a:solidFill>
                  <a:schemeClr val="tx1"/>
                </a:solidFill>
                <a:latin typeface="Times New Roman" panose="02020603050405020304" pitchFamily="18" charset="0"/>
                <a:cs typeface="Times New Roman" panose="02020603050405020304" pitchFamily="18" charset="0"/>
              </a:rPr>
              <a:t>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chúng</a:t>
            </a:r>
            <a:r>
              <a:rPr lang="en-US" sz="2800" dirty="0">
                <a:solidFill>
                  <a:schemeClr val="tx1"/>
                </a:solidFill>
                <a:latin typeface="Times New Roman" panose="02020603050405020304" pitchFamily="18" charset="0"/>
                <a:cs typeface="Times New Roman" panose="02020603050405020304" pitchFamily="18" charset="0"/>
              </a:rPr>
              <a:t> ta.</a:t>
            </a:r>
          </a:p>
        </p:txBody>
      </p:sp>
      <p:sp>
        <p:nvSpPr>
          <p:cNvPr id="5" name="Rectangle: Single Corner Rounded 4">
            <a:extLst>
              <a:ext uri="{FF2B5EF4-FFF2-40B4-BE49-F238E27FC236}">
                <a16:creationId xmlns:a16="http://schemas.microsoft.com/office/drawing/2014/main" id="{ABAA71BF-8E9E-40EA-42E6-BC1A74BBFCD6}"/>
              </a:ext>
            </a:extLst>
          </p:cNvPr>
          <p:cNvSpPr/>
          <p:nvPr/>
        </p:nvSpPr>
        <p:spPr>
          <a:xfrm flipV="1">
            <a:off x="0" y="-2"/>
            <a:ext cx="5747658" cy="549548"/>
          </a:xfrm>
          <a:prstGeom prst="round1Rect">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44F91C-D7A6-7009-23A0-B127FE9D47B8}"/>
              </a:ext>
            </a:extLst>
          </p:cNvPr>
          <p:cNvSpPr txBox="1"/>
          <p:nvPr/>
        </p:nvSpPr>
        <p:spPr>
          <a:xfrm>
            <a:off x="83684" y="74717"/>
            <a:ext cx="5312909" cy="400110"/>
          </a:xfrm>
          <a:prstGeom prst="rect">
            <a:avLst/>
          </a:prstGeom>
          <a:noFill/>
        </p:spPr>
        <p:txBody>
          <a:bodyPr wrap="square">
            <a:spAutoFit/>
          </a:bodyPr>
          <a:lstStyle/>
          <a:p>
            <a:pPr marL="0" lvl="0" indent="0" algn="ctr"/>
            <a:r>
              <a:rPr lang="en-US" sz="2000" b="1">
                <a:solidFill>
                  <a:srgbClr val="FFFFFF"/>
                </a:solidFill>
                <a:latin typeface="Times New Roman" panose="02020603050405020304" pitchFamily="18" charset="0"/>
                <a:cs typeface="Times New Roman" panose="02020603050405020304" pitchFamily="18" charset="0"/>
              </a:rPr>
              <a:t>1. KHÁI NIỆM </a:t>
            </a:r>
            <a:r>
              <a:rPr lang="vi-VN" sz="2000" b="1">
                <a:solidFill>
                  <a:srgbClr val="FFFFFF"/>
                </a:solidFill>
                <a:latin typeface="Times New Roman" panose="02020603050405020304" pitchFamily="18" charset="0"/>
                <a:cs typeface="Times New Roman" panose="02020603050405020304" pitchFamily="18" charset="0"/>
              </a:rPr>
              <a:t>HỢP CHẤT HỮU CƠ</a:t>
            </a:r>
            <a:endParaRPr lang="vi-VN" sz="20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8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Pre-K Classroom Rules by Slidesgo">
  <a:themeElements>
    <a:clrScheme name="Simple Light">
      <a:dk1>
        <a:srgbClr val="373935"/>
      </a:dk1>
      <a:lt1>
        <a:srgbClr val="EEEBE8"/>
      </a:lt1>
      <a:dk2>
        <a:srgbClr val="F5F5F5"/>
      </a:dk2>
      <a:lt2>
        <a:srgbClr val="E9DE72"/>
      </a:lt2>
      <a:accent1>
        <a:srgbClr val="A8C68B"/>
      </a:accent1>
      <a:accent2>
        <a:srgbClr val="379C7A"/>
      </a:accent2>
      <a:accent3>
        <a:srgbClr val="71BBDF"/>
      </a:accent3>
      <a:accent4>
        <a:srgbClr val="6C87CE"/>
      </a:accent4>
      <a:accent5>
        <a:srgbClr val="DF818E"/>
      </a:accent5>
      <a:accent6>
        <a:srgbClr val="D56942"/>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2958</Words>
  <Application>Microsoft Office PowerPoint</Application>
  <PresentationFormat>On-screen Show (16:9)</PresentationFormat>
  <Paragraphs>297</Paragraphs>
  <Slides>53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Fredoka One</vt:lpstr>
      <vt:lpstr>Open Sans</vt:lpstr>
      <vt:lpstr>Anaheim</vt:lpstr>
      <vt:lpstr>Cambria Math</vt:lpstr>
      <vt:lpstr>Arial</vt:lpstr>
      <vt:lpstr>Bebas Neue</vt:lpstr>
      <vt:lpstr>Wingdings</vt:lpstr>
      <vt:lpstr>Comfortaa</vt:lpstr>
      <vt:lpstr>Times New Roman</vt:lpstr>
      <vt:lpstr>Pre-K Classroom Rules by Slidesgo</vt:lpstr>
      <vt:lpstr>PowerPoint Presentation</vt:lpstr>
      <vt:lpstr>Bài 22: GIỚI THIỆU VỀ CHẤT HỮU CƠ</vt:lpstr>
      <vt:lpstr>MỤC TIÊU</vt:lpstr>
      <vt:lpstr>Quan sát hình 19.1 và chỉ ra loại thực phẩm nào giàu chất đạm, chất béo, chất bột đường, vitamin. </vt:lpstr>
      <vt:lpstr>PowerPoint Presentation</vt:lpstr>
      <vt:lpstr>II.</vt:lpstr>
      <vt:lpstr>I.</vt:lpstr>
      <vt:lpstr>PowerPoint Presentation</vt:lpstr>
      <vt:lpstr>PowerPoint Presentation</vt:lpstr>
      <vt:lpstr>PowerPoint Presentation</vt:lpstr>
      <vt:lpstr>PowerPoint Presentation</vt:lpstr>
      <vt:lpstr>PowerPoint Presentation</vt:lpstr>
      <vt:lpstr>Lời giải</vt:lpstr>
      <vt:lpstr>PowerPoint Presentation</vt:lpstr>
      <vt:lpstr>Lời giải</vt:lpstr>
      <vt:lpstr>PowerPoint Presentation</vt:lpstr>
      <vt:lpstr>PowerPoint Presentation</vt:lpstr>
      <vt:lpstr>Lời giải</vt:lpstr>
      <vt:lpstr>PowerPoint Presentation</vt:lpstr>
      <vt:lpstr>II.</vt:lpstr>
      <vt:lpstr>PowerPoint Presentation</vt:lpstr>
      <vt:lpstr>PowerPoint Presentation</vt:lpstr>
      <vt:lpstr>Lời giải</vt:lpstr>
      <vt:lpstr>PowerPoint Presentation</vt:lpstr>
      <vt:lpstr>PowerPoint Presentation</vt:lpstr>
      <vt:lpstr>PowerPoint Presentation</vt:lpstr>
      <vt:lpstr>Lời giải</vt:lpstr>
      <vt:lpstr>Lời giải</vt:lpstr>
      <vt:lpstr>PowerPoint Presentation</vt:lpstr>
      <vt:lpstr>PowerPoint Presentation</vt:lpstr>
      <vt:lpstr>PowerPoint Presentation</vt:lpstr>
      <vt:lpstr>PowerPoint Presentation</vt:lpstr>
      <vt:lpstr>Lời giải</vt:lpstr>
      <vt:lpstr>PowerPoint Presentation</vt:lpstr>
      <vt:lpstr>III.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htt</dc:creator>
  <cp:lastModifiedBy>Nguyễn Văn Đương</cp:lastModifiedBy>
  <cp:revision>53</cp:revision>
  <dcterms:modified xsi:type="dcterms:W3CDTF">2026-02-26T03:24:43Z</dcterms:modified>
</cp:coreProperties>
</file>