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0" r:id="rId2"/>
    <p:sldId id="256" r:id="rId3"/>
    <p:sldId id="257" r:id="rId4"/>
    <p:sldId id="270" r:id="rId5"/>
    <p:sldId id="258" r:id="rId6"/>
    <p:sldId id="259" r:id="rId7"/>
    <p:sldId id="263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93" r:id="rId29"/>
    <p:sldId id="294" r:id="rId30"/>
    <p:sldId id="295" r:id="rId31"/>
    <p:sldId id="296" r:id="rId32"/>
    <p:sldId id="297" r:id="rId33"/>
    <p:sldId id="284" r:id="rId34"/>
    <p:sldId id="29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E455D-8EB4-4F6A-9E4C-C2D13EB2E301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AF8B1-82EF-4F70-9029-55018AF3E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79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675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090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892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09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3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65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828979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6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7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9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47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38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80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40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6CF27-D09A-4C6A-8CF5-F2F2D2ED9E88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9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00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20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46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939880" y="1501851"/>
            <a:ext cx="8259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altLang="zh-CN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ĐẾN VỚI BÀI HỌC HÔM NAY!</a:t>
            </a:r>
            <a:endParaRPr lang="zh-CN" alt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25696" y="2805301"/>
            <a:ext cx="4150623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LỚP: 9A2</a:t>
            </a:r>
          </a:p>
          <a:p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TH&amp;THCS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Hà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Sen</a:t>
            </a:r>
          </a:p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GV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Trần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Thị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Thêu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		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20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2764" y="862151"/>
            <a:ext cx="4595950" cy="391886"/>
            <a:chOff x="653140" y="2116185"/>
            <a:chExt cx="4595950" cy="391886"/>
          </a:xfrm>
        </p:grpSpPr>
        <p:sp>
          <p:nvSpPr>
            <p:cNvPr id="11" name="Rectangle 10"/>
            <p:cNvSpPr/>
            <p:nvPr/>
          </p:nvSpPr>
          <p:spPr>
            <a:xfrm>
              <a:off x="1291045" y="2116185"/>
              <a:ext cx="3958045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I. MẪU SỐ LIỆU GHÉP NHÓM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653140" y="2116185"/>
              <a:ext cx="389708" cy="391886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64846" y="1476110"/>
            <a:ext cx="10820591" cy="1938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numCol="1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[a ; 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[a ; b).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[a ; 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4450" y="3637175"/>
            <a:ext cx="11274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6" y="1476110"/>
            <a:ext cx="735555" cy="7184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468172"/>
            <a:ext cx="4682259" cy="235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7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5131" y="692339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76" y="1330862"/>
            <a:ext cx="9315997" cy="8555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9971" y="2161317"/>
            <a:ext cx="883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9971" y="3081649"/>
            <a:ext cx="3191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74382" y="2628896"/>
                <a:ext cx="115343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5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400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2400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400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tắt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400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82" y="2628896"/>
                <a:ext cx="11534376" cy="461665"/>
              </a:xfrm>
              <a:prstGeom prst="rect">
                <a:avLst/>
              </a:prstGeom>
              <a:blipFill>
                <a:blip r:embed="rId3"/>
                <a:stretch>
                  <a:fillRect l="-793" t="-11842" r="-53" b="-35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658576"/>
              </p:ext>
            </p:extLst>
          </p:nvPr>
        </p:nvGraphicFramePr>
        <p:xfrm>
          <a:off x="400751" y="3700191"/>
          <a:ext cx="9804752" cy="7924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71951">
                  <a:extLst>
                    <a:ext uri="{9D8B030D-6E8A-4147-A177-3AD203B41FA5}">
                      <a16:colId xmlns:a16="http://schemas.microsoft.com/office/drawing/2014/main" val="3638557466"/>
                    </a:ext>
                  </a:extLst>
                </a:gridCol>
                <a:gridCol w="1388533">
                  <a:extLst>
                    <a:ext uri="{9D8B030D-6E8A-4147-A177-3AD203B41FA5}">
                      <a16:colId xmlns:a16="http://schemas.microsoft.com/office/drawing/2014/main" val="286366257"/>
                    </a:ext>
                  </a:extLst>
                </a:gridCol>
                <a:gridCol w="1377244">
                  <a:extLst>
                    <a:ext uri="{9D8B030D-6E8A-4147-A177-3AD203B41FA5}">
                      <a16:colId xmlns:a16="http://schemas.microsoft.com/office/drawing/2014/main" val="1498014029"/>
                    </a:ext>
                  </a:extLst>
                </a:gridCol>
                <a:gridCol w="1411111">
                  <a:extLst>
                    <a:ext uri="{9D8B030D-6E8A-4147-A177-3AD203B41FA5}">
                      <a16:colId xmlns:a16="http://schemas.microsoft.com/office/drawing/2014/main" val="1163002887"/>
                    </a:ext>
                  </a:extLst>
                </a:gridCol>
                <a:gridCol w="1454555">
                  <a:extLst>
                    <a:ext uri="{9D8B030D-6E8A-4147-A177-3AD203B41FA5}">
                      <a16:colId xmlns:a16="http://schemas.microsoft.com/office/drawing/2014/main" val="1286644486"/>
                    </a:ext>
                  </a:extLst>
                </a:gridCol>
                <a:gridCol w="1400679">
                  <a:extLst>
                    <a:ext uri="{9D8B030D-6E8A-4147-A177-3AD203B41FA5}">
                      <a16:colId xmlns:a16="http://schemas.microsoft.com/office/drawing/2014/main" val="3378529358"/>
                    </a:ext>
                  </a:extLst>
                </a:gridCol>
                <a:gridCol w="1400679">
                  <a:extLst>
                    <a:ext uri="{9D8B030D-6E8A-4147-A177-3AD203B41FA5}">
                      <a16:colId xmlns:a16="http://schemas.microsoft.com/office/drawing/2014/main" val="2408030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155)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[155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[165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[170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03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(n)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288764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142196" y="4492671"/>
            <a:ext cx="3874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00751" y="4970885"/>
            <a:ext cx="11002370" cy="1240347"/>
            <a:chOff x="400751" y="4970885"/>
            <a:chExt cx="11002370" cy="124034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1" y="4970885"/>
              <a:ext cx="735555" cy="71845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1279452" y="4993463"/>
                  <a:ext cx="10123669" cy="1217769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numCol="1" rtlCol="0">
                  <a:spAutoFit/>
                </a:bodyPr>
                <a:lstStyle/>
                <a:p>
                  <a:pPr algn="just"/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Trong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mẫu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liệu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ghép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tần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ghép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(hay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tần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/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liệu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mẫu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liệu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thuộc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vào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Tần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1,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2, …</a:t>
                  </a:r>
                </a:p>
                <a:p>
                  <a:pPr algn="just"/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m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kí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hiệu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lần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lượt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…,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9452" y="4993463"/>
                  <a:ext cx="10123669" cy="121776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1628" y="1384104"/>
            <a:ext cx="1305352" cy="940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3316" y="404034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88249" y="403989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17071" y="403100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28538" y="405056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11158" y="4070195"/>
            <a:ext cx="104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= 40</a:t>
            </a:r>
          </a:p>
        </p:txBody>
      </p:sp>
    </p:spTree>
    <p:extLst>
      <p:ext uri="{BB962C8B-B14F-4D97-AF65-F5344CB8AC3E}">
        <p14:creationId xmlns:p14="http://schemas.microsoft.com/office/powerpoint/2010/main" val="202559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5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5131" y="692339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29" y="1240985"/>
            <a:ext cx="10021390" cy="920332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308676"/>
              </p:ext>
            </p:extLst>
          </p:nvPr>
        </p:nvGraphicFramePr>
        <p:xfrm>
          <a:off x="985167" y="2929162"/>
          <a:ext cx="9804752" cy="7924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71951">
                  <a:extLst>
                    <a:ext uri="{9D8B030D-6E8A-4147-A177-3AD203B41FA5}">
                      <a16:colId xmlns:a16="http://schemas.microsoft.com/office/drawing/2014/main" val="3638557466"/>
                    </a:ext>
                  </a:extLst>
                </a:gridCol>
                <a:gridCol w="1388533">
                  <a:extLst>
                    <a:ext uri="{9D8B030D-6E8A-4147-A177-3AD203B41FA5}">
                      <a16:colId xmlns:a16="http://schemas.microsoft.com/office/drawing/2014/main" val="286366257"/>
                    </a:ext>
                  </a:extLst>
                </a:gridCol>
                <a:gridCol w="1377244">
                  <a:extLst>
                    <a:ext uri="{9D8B030D-6E8A-4147-A177-3AD203B41FA5}">
                      <a16:colId xmlns:a16="http://schemas.microsoft.com/office/drawing/2014/main" val="1498014029"/>
                    </a:ext>
                  </a:extLst>
                </a:gridCol>
                <a:gridCol w="1411111">
                  <a:extLst>
                    <a:ext uri="{9D8B030D-6E8A-4147-A177-3AD203B41FA5}">
                      <a16:colId xmlns:a16="http://schemas.microsoft.com/office/drawing/2014/main" val="1163002887"/>
                    </a:ext>
                  </a:extLst>
                </a:gridCol>
                <a:gridCol w="1454555">
                  <a:extLst>
                    <a:ext uri="{9D8B030D-6E8A-4147-A177-3AD203B41FA5}">
                      <a16:colId xmlns:a16="http://schemas.microsoft.com/office/drawing/2014/main" val="1286644486"/>
                    </a:ext>
                  </a:extLst>
                </a:gridCol>
                <a:gridCol w="1400679">
                  <a:extLst>
                    <a:ext uri="{9D8B030D-6E8A-4147-A177-3AD203B41FA5}">
                      <a16:colId xmlns:a16="http://schemas.microsoft.com/office/drawing/2014/main" val="3378529358"/>
                    </a:ext>
                  </a:extLst>
                </a:gridCol>
                <a:gridCol w="1400679">
                  <a:extLst>
                    <a:ext uri="{9D8B030D-6E8A-4147-A177-3AD203B41FA5}">
                      <a16:colId xmlns:a16="http://schemas.microsoft.com/office/drawing/2014/main" val="2408030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155)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[155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[165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[170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03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(n)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= 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288764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12164" y="2300559"/>
            <a:ext cx="3090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67" y="3926309"/>
            <a:ext cx="2740166" cy="29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9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5131" y="692339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1358441"/>
            <a:ext cx="735555" cy="7184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1019364" y="1302167"/>
            <a:ext cx="11080277" cy="26776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numCol="1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Theo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(n);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 = ….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0686" y="4052709"/>
            <a:ext cx="9102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ý: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23772" y="4573643"/>
            <a:ext cx="9337082" cy="1865894"/>
            <a:chOff x="623772" y="4573643"/>
            <a:chExt cx="9337082" cy="18658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198" y="4573643"/>
              <a:ext cx="9208656" cy="1865894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623772" y="4628056"/>
              <a:ext cx="1163280" cy="33251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3995" y="5036258"/>
            <a:ext cx="1305352" cy="9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9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5131" y="692339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4" y="1136474"/>
            <a:ext cx="9208656" cy="186589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54438" y="1190887"/>
            <a:ext cx="1163280" cy="33251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8529" y="3002368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4" y="3400555"/>
            <a:ext cx="7940247" cy="860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4" y="4214601"/>
            <a:ext cx="7391927" cy="346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772" y="3162643"/>
            <a:ext cx="3012494" cy="36102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0914" y="1357142"/>
            <a:ext cx="1305352" cy="9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2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5131" y="692339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7" y="1308719"/>
            <a:ext cx="466790" cy="4953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059491" y="1240986"/>
            <a:ext cx="8223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85   81   65   58   47   30   51   89   85   42   55   37   31   82   63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33   44   88   77   57   44   74   63   67   46   73   52   53   47   35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5433" y="2491262"/>
            <a:ext cx="11524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[30 ; 40), [40 ; 50), [50 ; 60), [60 ; 70), [70 ; 80), [80 ; 90). 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303235"/>
              </p:ext>
            </p:extLst>
          </p:nvPr>
        </p:nvGraphicFramePr>
        <p:xfrm>
          <a:off x="595431" y="4009433"/>
          <a:ext cx="10092997" cy="7924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68836">
                  <a:extLst>
                    <a:ext uri="{9D8B030D-6E8A-4147-A177-3AD203B41FA5}">
                      <a16:colId xmlns:a16="http://schemas.microsoft.com/office/drawing/2014/main" val="3638557466"/>
                    </a:ext>
                  </a:extLst>
                </a:gridCol>
                <a:gridCol w="1117597">
                  <a:extLst>
                    <a:ext uri="{9D8B030D-6E8A-4147-A177-3AD203B41FA5}">
                      <a16:colId xmlns:a16="http://schemas.microsoft.com/office/drawing/2014/main" val="286366257"/>
                    </a:ext>
                  </a:extLst>
                </a:gridCol>
                <a:gridCol w="1240516">
                  <a:extLst>
                    <a:ext uri="{9D8B030D-6E8A-4147-A177-3AD203B41FA5}">
                      <a16:colId xmlns:a16="http://schemas.microsoft.com/office/drawing/2014/main" val="1498014029"/>
                    </a:ext>
                  </a:extLst>
                </a:gridCol>
                <a:gridCol w="1271021">
                  <a:extLst>
                    <a:ext uri="{9D8B030D-6E8A-4147-A177-3AD203B41FA5}">
                      <a16:colId xmlns:a16="http://schemas.microsoft.com/office/drawing/2014/main" val="1163002887"/>
                    </a:ext>
                  </a:extLst>
                </a:gridCol>
                <a:gridCol w="1310152">
                  <a:extLst>
                    <a:ext uri="{9D8B030D-6E8A-4147-A177-3AD203B41FA5}">
                      <a16:colId xmlns:a16="http://schemas.microsoft.com/office/drawing/2014/main" val="1286644486"/>
                    </a:ext>
                  </a:extLst>
                </a:gridCol>
                <a:gridCol w="1261625">
                  <a:extLst>
                    <a:ext uri="{9D8B030D-6E8A-4147-A177-3AD203B41FA5}">
                      <a16:colId xmlns:a16="http://schemas.microsoft.com/office/drawing/2014/main" val="3378529358"/>
                    </a:ext>
                  </a:extLst>
                </a:gridCol>
                <a:gridCol w="1261625">
                  <a:extLst>
                    <a:ext uri="{9D8B030D-6E8A-4147-A177-3AD203B41FA5}">
                      <a16:colId xmlns:a16="http://schemas.microsoft.com/office/drawing/2014/main" val="2468409433"/>
                    </a:ext>
                  </a:extLst>
                </a:gridCol>
                <a:gridCol w="1261625">
                  <a:extLst>
                    <a:ext uri="{9D8B030D-6E8A-4147-A177-3AD203B41FA5}">
                      <a16:colId xmlns:a16="http://schemas.microsoft.com/office/drawing/2014/main" val="2408030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[30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40)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[40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50)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[50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60)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[60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70)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[70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80)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[80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90)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03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(n)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= 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288764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83677" y="3350937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4740" y="934757"/>
            <a:ext cx="1367375" cy="139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5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5131" y="692339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3" name="Pentagon 2"/>
          <p:cNvSpPr/>
          <p:nvPr/>
        </p:nvSpPr>
        <p:spPr>
          <a:xfrm>
            <a:off x="2492829" y="1365956"/>
            <a:ext cx="1532145" cy="349956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58962" y="1761064"/>
            <a:ext cx="9198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4605" y="2105377"/>
            <a:ext cx="3967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56" y="2785763"/>
            <a:ext cx="5883943" cy="3025011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5131" y="1328490"/>
            <a:ext cx="1785822" cy="29145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991" y="5094514"/>
            <a:ext cx="3434468" cy="172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5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56" y="1991546"/>
            <a:ext cx="6068087" cy="17061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9188" y="369764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53099" y="4159310"/>
            <a:ext cx="5434180" cy="978146"/>
            <a:chOff x="353099" y="4159310"/>
            <a:chExt cx="5434180" cy="9781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53099" y="4159310"/>
                  <a:ext cx="543418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Tx/>
                    <a:buChar char="-"/>
                  </a:pP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Tỉ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phần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trăm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tần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</m:t>
                      </m:r>
                    </m:oMath>
                  </a14:m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N = 40 </a:t>
                  </a: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099" y="4159310"/>
                  <a:ext cx="5434180" cy="707886"/>
                </a:xfrm>
                <a:prstGeom prst="rect">
                  <a:avLst/>
                </a:prstGeom>
                <a:blipFill>
                  <a:blip r:embed="rId3"/>
                  <a:stretch>
                    <a:fillRect l="-1010" t="-43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244" y="4559420"/>
              <a:ext cx="1622948" cy="57803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94853" y="5190754"/>
                <a:ext cx="61350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12,5%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53" y="5190754"/>
                <a:ext cx="6135013" cy="707886"/>
              </a:xfrm>
              <a:prstGeom prst="rect">
                <a:avLst/>
              </a:prstGeom>
              <a:blipFill>
                <a:blip r:embed="rId5"/>
                <a:stretch>
                  <a:fillRect l="-1093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>
          <a:xfrm>
            <a:off x="6637867" y="1949719"/>
            <a:ext cx="33866" cy="47333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79734" y="1888164"/>
            <a:ext cx="2412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516361"/>
              </p:ext>
            </p:extLst>
          </p:nvPr>
        </p:nvGraphicFramePr>
        <p:xfrm>
          <a:off x="7224888" y="2541576"/>
          <a:ext cx="4165334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3334">
                  <a:extLst>
                    <a:ext uri="{9D8B030D-6E8A-4147-A177-3AD203B41FA5}">
                      <a16:colId xmlns:a16="http://schemas.microsoft.com/office/drawing/2014/main" val="3907328904"/>
                    </a:ext>
                  </a:extLst>
                </a:gridCol>
                <a:gridCol w="2472000">
                  <a:extLst>
                    <a:ext uri="{9D8B030D-6E8A-4147-A177-3AD203B41FA5}">
                      <a16:colId xmlns:a16="http://schemas.microsoft.com/office/drawing/2014/main" val="2676314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0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413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155)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074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[155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11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249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[165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592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[170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487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950833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380454" y="5873358"/>
            <a:ext cx="4116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57" y="3689081"/>
            <a:ext cx="5908313" cy="2728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2574" y="1455393"/>
            <a:ext cx="2933651" cy="9595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8421" y="4659352"/>
            <a:ext cx="1478243" cy="227697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798332" y="3180485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12,5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820102" y="3594145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17,5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54935" y="400780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863642" y="4395339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32,5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46223" y="4769809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12,5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850583" y="517769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35" name="Oval Callout 34"/>
          <p:cNvSpPr/>
          <p:nvPr/>
        </p:nvSpPr>
        <p:spPr>
          <a:xfrm>
            <a:off x="6847253" y="2763160"/>
            <a:ext cx="4475598" cy="1494791"/>
          </a:xfrm>
          <a:prstGeom prst="wedgeEllipseCallout">
            <a:avLst>
              <a:gd name="adj1" fmla="val -48579"/>
              <a:gd name="adj2" fmla="val 95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7972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0" grpId="0"/>
      <p:bldP spid="22" grpId="0"/>
      <p:bldP spid="25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08" y="1967799"/>
            <a:ext cx="8386002" cy="3202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5873" y="5094514"/>
            <a:ext cx="3434468" cy="172396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760" y="3792542"/>
            <a:ext cx="1785822" cy="291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3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52" y="1953479"/>
            <a:ext cx="604056" cy="6040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020112" y="1901564"/>
            <a:ext cx="61959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5246" y="2709448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316648"/>
              </p:ext>
            </p:extLst>
          </p:nvPr>
        </p:nvGraphicFramePr>
        <p:xfrm>
          <a:off x="564000" y="3378819"/>
          <a:ext cx="10656995" cy="10972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40011">
                  <a:extLst>
                    <a:ext uri="{9D8B030D-6E8A-4147-A177-3AD203B41FA5}">
                      <a16:colId xmlns:a16="http://schemas.microsoft.com/office/drawing/2014/main" val="3638557466"/>
                    </a:ext>
                  </a:extLst>
                </a:gridCol>
                <a:gridCol w="1071155">
                  <a:extLst>
                    <a:ext uri="{9D8B030D-6E8A-4147-A177-3AD203B41FA5}">
                      <a16:colId xmlns:a16="http://schemas.microsoft.com/office/drawing/2014/main" val="286366257"/>
                    </a:ext>
                  </a:extLst>
                </a:gridCol>
                <a:gridCol w="1084217">
                  <a:extLst>
                    <a:ext uri="{9D8B030D-6E8A-4147-A177-3AD203B41FA5}">
                      <a16:colId xmlns:a16="http://schemas.microsoft.com/office/drawing/2014/main" val="149801402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163002887"/>
                    </a:ext>
                  </a:extLst>
                </a:gridCol>
                <a:gridCol w="1267958">
                  <a:extLst>
                    <a:ext uri="{9D8B030D-6E8A-4147-A177-3AD203B41FA5}">
                      <a16:colId xmlns:a16="http://schemas.microsoft.com/office/drawing/2014/main" val="1286644486"/>
                    </a:ext>
                  </a:extLst>
                </a:gridCol>
                <a:gridCol w="1148670">
                  <a:extLst>
                    <a:ext uri="{9D8B030D-6E8A-4147-A177-3AD203B41FA5}">
                      <a16:colId xmlns:a16="http://schemas.microsoft.com/office/drawing/2014/main" val="3378529358"/>
                    </a:ext>
                  </a:extLst>
                </a:gridCol>
                <a:gridCol w="1136469">
                  <a:extLst>
                    <a:ext uri="{9D8B030D-6E8A-4147-A177-3AD203B41FA5}">
                      <a16:colId xmlns:a16="http://schemas.microsoft.com/office/drawing/2014/main" val="2468409433"/>
                    </a:ext>
                  </a:extLst>
                </a:gridCol>
                <a:gridCol w="1711235">
                  <a:extLst>
                    <a:ext uri="{9D8B030D-6E8A-4147-A177-3AD203B41FA5}">
                      <a16:colId xmlns:a16="http://schemas.microsoft.com/office/drawing/2014/main" val="2408030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[30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40)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[40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50)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[50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60)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[60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70)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[70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80)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[80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90)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03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288764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552" y="1785175"/>
            <a:ext cx="1305352" cy="9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2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53698415499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840" y="1"/>
            <a:ext cx="10176508" cy="686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9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64000" y="2346968"/>
            <a:ext cx="7130023" cy="4053831"/>
            <a:chOff x="564000" y="2346969"/>
            <a:chExt cx="6554115" cy="32389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00" y="2346969"/>
              <a:ext cx="6525536" cy="5715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00" y="2918549"/>
              <a:ext cx="6554115" cy="2667372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4746" y="2346968"/>
            <a:ext cx="2933651" cy="95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2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64000" y="2346968"/>
            <a:ext cx="7130023" cy="4053831"/>
            <a:chOff x="564000" y="2346969"/>
            <a:chExt cx="6554115" cy="32389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00" y="2346969"/>
              <a:ext cx="6525536" cy="5715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00" y="2918549"/>
              <a:ext cx="6554115" cy="266737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96" y="2920141"/>
            <a:ext cx="4068538" cy="31279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926" y="4123827"/>
            <a:ext cx="1478243" cy="2276972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4650758" y="2227635"/>
            <a:ext cx="4950442" cy="1494791"/>
          </a:xfrm>
          <a:prstGeom prst="wedgeEllipseCallout">
            <a:avLst>
              <a:gd name="adj1" fmla="val -48579"/>
              <a:gd name="adj2" fmla="val 95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999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9" y="2288277"/>
            <a:ext cx="558214" cy="5452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110426" y="2288274"/>
            <a:ext cx="10359086" cy="1938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12584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1763" y="3188523"/>
            <a:ext cx="7860309" cy="3071077"/>
            <a:chOff x="251581" y="2300248"/>
            <a:chExt cx="7860309" cy="3071077"/>
          </a:xfrm>
        </p:grpSpPr>
        <p:grpSp>
          <p:nvGrpSpPr>
            <p:cNvPr id="9" name="Group 8"/>
            <p:cNvGrpSpPr/>
            <p:nvPr/>
          </p:nvGrpSpPr>
          <p:grpSpPr>
            <a:xfrm>
              <a:off x="251581" y="2300248"/>
              <a:ext cx="7860309" cy="2402380"/>
              <a:chOff x="251581" y="2300248"/>
              <a:chExt cx="7860309" cy="240238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000" y="2397845"/>
                <a:ext cx="7547890" cy="2304783"/>
              </a:xfrm>
              <a:prstGeom prst="rect">
                <a:avLst/>
              </a:prstGeom>
            </p:spPr>
          </p:pic>
          <p:sp>
            <p:nvSpPr>
              <p:cNvPr id="16" name="Rounded Rectangle 15"/>
              <p:cNvSpPr/>
              <p:nvPr/>
            </p:nvSpPr>
            <p:spPr>
              <a:xfrm>
                <a:off x="251581" y="2300248"/>
                <a:ext cx="1163280" cy="332511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4: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97595" y="4663439"/>
              <a:ext cx="74847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tần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34. </a:t>
              </a:r>
            </a:p>
          </p:txBody>
        </p:sp>
      </p:grpSp>
      <p:cxnSp>
        <p:nvCxnSpPr>
          <p:cNvPr id="12" name="Straight Connector 11"/>
          <p:cNvCxnSpPr>
            <a:stCxn id="13" idx="3"/>
          </p:cNvCxnSpPr>
          <p:nvPr/>
        </p:nvCxnSpPr>
        <p:spPr>
          <a:xfrm>
            <a:off x="8178344" y="1688109"/>
            <a:ext cx="0" cy="49478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773968" y="159143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1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9347" y="2232649"/>
            <a:ext cx="955569" cy="9750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640" y="2521131"/>
            <a:ext cx="3795257" cy="306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7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2393" y="3192178"/>
                <a:ext cx="8133830" cy="3477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0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34.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457200" indent="-457200">
                  <a:buAutoNum type="alphaLcParenR"/>
                </a:pP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mút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mút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nửa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[0 ; 20).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;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mút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 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;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;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endParaRPr lang="en-US" sz="2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;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;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mút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5.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93" y="3192178"/>
                <a:ext cx="8133830" cy="3477875"/>
              </a:xfrm>
              <a:prstGeom prst="rect">
                <a:avLst/>
              </a:prstGeom>
              <a:blipFill>
                <a:blip r:embed="rId2"/>
                <a:stretch>
                  <a:fillRect l="-825" t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88" y="3115233"/>
            <a:ext cx="706352" cy="3699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7" name="Straight Connector 6"/>
          <p:cNvCxnSpPr/>
          <p:nvPr/>
        </p:nvCxnSpPr>
        <p:spPr>
          <a:xfrm>
            <a:off x="8230596" y="1648929"/>
            <a:ext cx="0" cy="49478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462" y="2232649"/>
            <a:ext cx="1293203" cy="93190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773968" y="159143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507" y="2506108"/>
            <a:ext cx="3713904" cy="30717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409" y="4079519"/>
            <a:ext cx="1478243" cy="2276972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1898241" y="2183327"/>
            <a:ext cx="4950442" cy="1494791"/>
          </a:xfrm>
          <a:prstGeom prst="wedgeEllipseCallout">
            <a:avLst>
              <a:gd name="adj1" fmla="val -48579"/>
              <a:gd name="adj2" fmla="val 95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250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9" y="2288277"/>
            <a:ext cx="558214" cy="5452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110426" y="2288274"/>
            <a:ext cx="10359086" cy="1938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9952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3968" y="3408307"/>
            <a:ext cx="7616743" cy="2966368"/>
            <a:chOff x="333968" y="2324090"/>
            <a:chExt cx="7616743" cy="29663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170" y="2392778"/>
              <a:ext cx="7270541" cy="2897680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333968" y="2324090"/>
              <a:ext cx="1163280" cy="33251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5: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8021588" y="1648929"/>
            <a:ext cx="0" cy="49478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564960" y="159143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897" y="2360140"/>
            <a:ext cx="1469085" cy="1058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065" y="2632759"/>
            <a:ext cx="3994757" cy="286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0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98" y="2326978"/>
            <a:ext cx="3017521" cy="4451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13" y="2326978"/>
            <a:ext cx="504895" cy="5048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10" name="Straight Connector 9"/>
          <p:cNvCxnSpPr/>
          <p:nvPr/>
        </p:nvCxnSpPr>
        <p:spPr>
          <a:xfrm>
            <a:off x="6271809" y="1910178"/>
            <a:ext cx="0" cy="49478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07200" y="2117760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347" y="3571313"/>
            <a:ext cx="1989533" cy="6507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39" y="2632760"/>
            <a:ext cx="5777448" cy="38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8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3" y="2522421"/>
            <a:ext cx="10234277" cy="24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66249" y="1821151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69" y="2495946"/>
            <a:ext cx="9748793" cy="39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8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02" y="1267001"/>
            <a:ext cx="6650784" cy="2171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37" y="1253937"/>
            <a:ext cx="3563123" cy="4676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24" y="3498149"/>
            <a:ext cx="5603370" cy="1645746"/>
          </a:xfrm>
          <a:prstGeom prst="rect">
            <a:avLst/>
          </a:prstGeom>
        </p:spPr>
      </p:pic>
      <p:sp>
        <p:nvSpPr>
          <p:cNvPr id="9" name="Flowchart: Terminator 8"/>
          <p:cNvSpPr/>
          <p:nvPr/>
        </p:nvSpPr>
        <p:spPr>
          <a:xfrm>
            <a:off x="4044645" y="237960"/>
            <a:ext cx="4263332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TÌNH HUỐNG</a:t>
            </a:r>
          </a:p>
        </p:txBody>
      </p:sp>
    </p:spTree>
    <p:extLst>
      <p:ext uri="{BB962C8B-B14F-4D97-AF65-F5344CB8AC3E}">
        <p14:creationId xmlns:p14="http://schemas.microsoft.com/office/powerpoint/2010/main" val="185746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870" y="1776548"/>
            <a:ext cx="9298049" cy="268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9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40569" y="167892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61" y="2211493"/>
            <a:ext cx="9128517" cy="228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0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2591" y="928668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71242" y="928668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218" y="928668"/>
            <a:ext cx="5469305" cy="581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3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2" name="Rectangle 1"/>
          <p:cNvSpPr/>
          <p:nvPr/>
        </p:nvSpPr>
        <p:spPr>
          <a:xfrm>
            <a:off x="1293223" y="2404533"/>
            <a:ext cx="2533710" cy="32963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25889" y="2404533"/>
            <a:ext cx="2686111" cy="32963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2, 3, 4 SGK</a:t>
            </a:r>
          </a:p>
        </p:txBody>
      </p:sp>
      <p:sp>
        <p:nvSpPr>
          <p:cNvPr id="7" name="Rectangle 6"/>
          <p:cNvSpPr/>
          <p:nvPr/>
        </p:nvSpPr>
        <p:spPr>
          <a:xfrm>
            <a:off x="7898350" y="2404533"/>
            <a:ext cx="2686111" cy="32963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 “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19234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013755" y="2188585"/>
            <a:ext cx="8259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ĐÃ LẮNG NGHE!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38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939880" y="1445406"/>
            <a:ext cx="8259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zh-CN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</a:p>
          <a:p>
            <a:pPr algn="ctr"/>
            <a:r>
              <a:rPr lang="en-US" altLang="zh-CN" sz="3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 SỐ GHÉP NHÓM. </a:t>
            </a:r>
          </a:p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 SỐ TƯƠNG ĐỐI GHÉP NHÓM.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52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sp>
        <p:nvSpPr>
          <p:cNvPr id="6" name="Rectangle 5"/>
          <p:cNvSpPr/>
          <p:nvPr/>
        </p:nvSpPr>
        <p:spPr>
          <a:xfrm>
            <a:off x="3631474" y="1214846"/>
            <a:ext cx="4336869" cy="5225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87840" y="2037311"/>
            <a:ext cx="4595950" cy="391886"/>
            <a:chOff x="653140" y="2116185"/>
            <a:chExt cx="4595950" cy="391886"/>
          </a:xfrm>
        </p:grpSpPr>
        <p:sp>
          <p:nvSpPr>
            <p:cNvPr id="5" name="Rectangle 4"/>
            <p:cNvSpPr/>
            <p:nvPr/>
          </p:nvSpPr>
          <p:spPr>
            <a:xfrm>
              <a:off x="1291045" y="2116185"/>
              <a:ext cx="3958045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I. MẪU SỐ LIỆU GHÉP NHÓM</a:t>
              </a:r>
            </a:p>
          </p:txBody>
        </p:sp>
        <p:sp>
          <p:nvSpPr>
            <p:cNvPr id="11" name="Heptagon 10"/>
            <p:cNvSpPr/>
            <p:nvPr/>
          </p:nvSpPr>
          <p:spPr>
            <a:xfrm>
              <a:off x="653140" y="2116185"/>
              <a:ext cx="389708" cy="391886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09465" y="2612085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18026" y="3317474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pic>
        <p:nvPicPr>
          <p:cNvPr id="1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968" y="519905"/>
            <a:ext cx="1347569" cy="21992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4056857"/>
            <a:ext cx="5580402" cy="280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06" y="1254037"/>
            <a:ext cx="7882979" cy="331796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2764" y="862151"/>
            <a:ext cx="4595950" cy="391886"/>
            <a:chOff x="653140" y="2116185"/>
            <a:chExt cx="4595950" cy="391886"/>
          </a:xfrm>
        </p:grpSpPr>
        <p:sp>
          <p:nvSpPr>
            <p:cNvPr id="11" name="Rectangle 10"/>
            <p:cNvSpPr/>
            <p:nvPr/>
          </p:nvSpPr>
          <p:spPr>
            <a:xfrm>
              <a:off x="1291045" y="2116185"/>
              <a:ext cx="3958045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I. MẪU SỐ LIỆU GHÉP NHÓM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653140" y="2116185"/>
              <a:ext cx="389708" cy="391886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102690" y="4563776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669" y="4985904"/>
            <a:ext cx="4586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0669" y="5408032"/>
            <a:ext cx="110241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64" y="2520854"/>
            <a:ext cx="1396575" cy="10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4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2764" y="862151"/>
            <a:ext cx="4595950" cy="391886"/>
            <a:chOff x="653140" y="2116185"/>
            <a:chExt cx="4595950" cy="391886"/>
          </a:xfrm>
        </p:grpSpPr>
        <p:sp>
          <p:nvSpPr>
            <p:cNvPr id="11" name="Rectangle 10"/>
            <p:cNvSpPr/>
            <p:nvPr/>
          </p:nvSpPr>
          <p:spPr>
            <a:xfrm>
              <a:off x="1291045" y="2116185"/>
              <a:ext cx="3958045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I. MẪU SỐ LIỆU GHÉP NHÓM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653140" y="2116185"/>
              <a:ext cx="389708" cy="391886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7839" y="1476110"/>
            <a:ext cx="3041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7839" y="1876220"/>
            <a:ext cx="828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[a ; b)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x ≥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&lt; b;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7839" y="2337208"/>
            <a:ext cx="3980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[a ; b)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– a;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93222" y="2981894"/>
            <a:ext cx="8367024" cy="3133966"/>
            <a:chOff x="1336535" y="3512472"/>
            <a:chExt cx="8367024" cy="31339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5881" y="3512472"/>
              <a:ext cx="8117678" cy="3133966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1336535" y="3550693"/>
              <a:ext cx="1163280" cy="33251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</a:p>
          </p:txBody>
        </p:sp>
      </p:grpSp>
      <p:pic>
        <p:nvPicPr>
          <p:cNvPr id="13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9242" y="3713431"/>
            <a:ext cx="1637473" cy="167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4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2764" y="862151"/>
            <a:ext cx="4595950" cy="391886"/>
            <a:chOff x="653140" y="2116185"/>
            <a:chExt cx="4595950" cy="391886"/>
          </a:xfrm>
        </p:grpSpPr>
        <p:sp>
          <p:nvSpPr>
            <p:cNvPr id="11" name="Rectangle 10"/>
            <p:cNvSpPr/>
            <p:nvPr/>
          </p:nvSpPr>
          <p:spPr>
            <a:xfrm>
              <a:off x="1291045" y="2116185"/>
              <a:ext cx="3958045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I. MẪU SỐ LIỆU GHÉP NHÓM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653140" y="2116185"/>
              <a:ext cx="389708" cy="391886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046" y="1264696"/>
            <a:ext cx="7265772" cy="280507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767609" y="1309854"/>
            <a:ext cx="1093157" cy="33251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72492" y="4047208"/>
            <a:ext cx="888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0669" y="4447318"/>
            <a:ext cx="111219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41,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68.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[40 ; 70)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[40 ; 70).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[40 ; 70)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70 – 40 = 30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[40 ; 45), [45 ; 50), [50 ; 55), [55 ; 60), [60 ; 65), [65 ; 70).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0818" y="5948251"/>
            <a:ext cx="9147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71182" y="2015232"/>
            <a:ext cx="1637473" cy="167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1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2764" y="862151"/>
            <a:ext cx="4595950" cy="391886"/>
            <a:chOff x="653140" y="2116185"/>
            <a:chExt cx="4595950" cy="391886"/>
          </a:xfrm>
        </p:grpSpPr>
        <p:sp>
          <p:nvSpPr>
            <p:cNvPr id="11" name="Rectangle 10"/>
            <p:cNvSpPr/>
            <p:nvPr/>
          </p:nvSpPr>
          <p:spPr>
            <a:xfrm>
              <a:off x="1291045" y="2116185"/>
              <a:ext cx="3958045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I. MẪU SỐ LIỆU GHÉP NHÓM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653140" y="2116185"/>
              <a:ext cx="389708" cy="391886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2" y="1476110"/>
            <a:ext cx="530934" cy="5517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158210" y="1336488"/>
            <a:ext cx="110337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6,6   7,2   8,0   8,0   7,5   7,5   7,7   6,6   7,2   8,0   8,0   7,5   7,5   7,7   8,2   8,3   7,8   7,9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8,2   7,4   8,3   7,8   8,7   8,6   8,5   7,9   7,7   8,1   9,0   7,0   8,1   8,0   8,9   9,4   9,2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59491" y="2491262"/>
            <a:ext cx="10596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27694" y="298910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5201" y="3389215"/>
            <a:ext cx="110804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6,6,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9,4.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[6,5 ; 9,5)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[6,5 ; 9,5).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[6,5 ; 9,5)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9,5 – 6,5 = 3,0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[6,5 ; 7,1), [7,1 ; 7,7), [7,7 ; 8,3), [8,3 ; 8,9), [8,9 ; 9,5).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2472" y="5497484"/>
            <a:ext cx="1106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3881143" y="1076366"/>
            <a:ext cx="6111595" cy="2068790"/>
          </a:xfrm>
          <a:prstGeom prst="cloudCallout">
            <a:avLst>
              <a:gd name="adj1" fmla="val -80687"/>
              <a:gd name="adj2" fmla="val 603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52" y="2758925"/>
            <a:ext cx="2381215" cy="366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738" y="736095"/>
            <a:ext cx="1305352" cy="9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2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2967</Words>
  <Application>Microsoft Office PowerPoint</Application>
  <PresentationFormat>Widescreen</PresentationFormat>
  <Paragraphs>308</Paragraphs>
  <Slides>34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Theu Tran</cp:lastModifiedBy>
  <cp:revision>121</cp:revision>
  <dcterms:created xsi:type="dcterms:W3CDTF">2024-06-13T13:47:58Z</dcterms:created>
  <dcterms:modified xsi:type="dcterms:W3CDTF">2026-04-03T14:04:14Z</dcterms:modified>
</cp:coreProperties>
</file>