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6" r:id="rId9"/>
    <p:sldId id="265" r:id="rId10"/>
    <p:sldId id="286" r:id="rId11"/>
    <p:sldId id="268" r:id="rId12"/>
    <p:sldId id="269" r:id="rId13"/>
    <p:sldId id="270" r:id="rId14"/>
    <p:sldId id="271" r:id="rId15"/>
    <p:sldId id="272" r:id="rId16"/>
    <p:sldId id="273" r:id="rId17"/>
    <p:sldId id="287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90" r:id="rId29"/>
    <p:sldId id="291" r:id="rId30"/>
    <p:sldId id="292" r:id="rId31"/>
    <p:sldId id="293" r:id="rId32"/>
    <p:sldId id="294" r:id="rId33"/>
    <p:sldId id="295" r:id="rId34"/>
    <p:sldId id="285" r:id="rId35"/>
    <p:sldId id="289" r:id="rId36"/>
    <p:sldId id="288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19" autoAdjust="0"/>
    <p:restoredTop sz="94660"/>
  </p:normalViewPr>
  <p:slideViewPr>
    <p:cSldViewPr snapToGrid="0">
      <p:cViewPr varScale="1">
        <p:scale>
          <a:sx n="77" d="100"/>
          <a:sy n="77" d="100"/>
        </p:scale>
        <p:origin x="4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8081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7044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5169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634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991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382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272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5725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3739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71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1234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67D01-6D67-42C8-81BB-AAC3837F9215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644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3.wd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microsoft.com/office/2007/relationships/hdphoto" Target="../media/hdphoto3.wdp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10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microsoft.com/office/2007/relationships/hdphoto" Target="../media/hdphoto11.wdp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12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4.wdp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6.wdp"/><Relationship Id="rId5" Type="http://schemas.openxmlformats.org/officeDocument/2006/relationships/image" Target="../media/image44.png"/><Relationship Id="rId4" Type="http://schemas.microsoft.com/office/2007/relationships/hdphoto" Target="../media/hdphoto15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8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microsoft.com/office/2007/relationships/hdphoto" Target="../media/hdphoto19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6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microsoft.com/office/2007/relationships/hdphoto" Target="../media/hdphoto19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microsoft.com/office/2007/relationships/hdphoto" Target="../media/hdphoto19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9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9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61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microsoft.com/office/2007/relationships/hdphoto" Target="../media/hdphoto19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64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microsoft.com/office/2007/relationships/hdphoto" Target="../media/hdphoto19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0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0.wd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343E65-E2EA-4BA8-914A-CE86CFD4F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E3890A-525F-49FB-B78E-0EFAEE3A04CB}"/>
              </a:ext>
            </a:extLst>
          </p:cNvPr>
          <p:cNvSpPr txBox="1"/>
          <p:nvPr/>
        </p:nvSpPr>
        <p:spPr>
          <a:xfrm>
            <a:off x="1482436" y="263236"/>
            <a:ext cx="72043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I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 THỨC NHIỀU BIẾN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05411B-A8AA-4804-9F84-33456C5E9685}"/>
              </a:ext>
            </a:extLst>
          </p:cNvPr>
          <p:cNvSpPr txBox="1"/>
          <p:nvPr/>
        </p:nvSpPr>
        <p:spPr>
          <a:xfrm>
            <a:off x="2272146" y="2351782"/>
            <a:ext cx="61514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§1. Đ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THỨC NHIỀU BIẾN.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ĐA THỨC NHIỀU BIẾN</a:t>
            </a: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TH&amp;THCS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Sen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59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7B886B-14EB-42CF-AF37-D302BFC54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8461" y="-198978"/>
            <a:ext cx="1371601" cy="15264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7EA7CC-15CC-4FE2-98C2-F3DDB0153BFE}"/>
              </a:ext>
            </a:extLst>
          </p:cNvPr>
          <p:cNvSpPr txBox="1"/>
          <p:nvPr/>
        </p:nvSpPr>
        <p:spPr>
          <a:xfrm>
            <a:off x="2001775" y="905156"/>
            <a:ext cx="4926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023A96-704A-4CB6-B2C8-BA8DBBE17862}"/>
              </a:ext>
            </a:extLst>
          </p:cNvPr>
          <p:cNvSpPr txBox="1"/>
          <p:nvPr/>
        </p:nvSpPr>
        <p:spPr>
          <a:xfrm>
            <a:off x="3217984" y="1477107"/>
            <a:ext cx="1107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595777-2ECC-4D4C-8A8C-6268EBF5D27F}"/>
                  </a:ext>
                </a:extLst>
              </p:cNvPr>
              <p:cNvSpPr txBox="1"/>
              <p:nvPr/>
            </p:nvSpPr>
            <p:spPr>
              <a:xfrm>
                <a:off x="7930663" y="1371599"/>
                <a:ext cx="1846385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595777-2ECC-4D4C-8A8C-6268EBF5D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663" y="1371599"/>
                <a:ext cx="1846385" cy="803682"/>
              </a:xfrm>
              <a:prstGeom prst="rect">
                <a:avLst/>
              </a:prstGeom>
              <a:blipFill>
                <a:blip r:embed="rId5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3A08211-1EA6-4249-9CF0-8A838122E7B6}"/>
              </a:ext>
            </a:extLst>
          </p:cNvPr>
          <p:cNvSpPr txBox="1"/>
          <p:nvPr/>
        </p:nvSpPr>
        <p:spPr>
          <a:xfrm>
            <a:off x="2971801" y="2110156"/>
            <a:ext cx="1336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DDE8FF-71E7-49F5-989E-7FC199DAAA7A}"/>
                  </a:ext>
                </a:extLst>
              </p:cNvPr>
              <p:cNvSpPr txBox="1"/>
              <p:nvPr/>
            </p:nvSpPr>
            <p:spPr>
              <a:xfrm>
                <a:off x="7578970" y="2215664"/>
                <a:ext cx="1846385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DDE8FF-71E7-49F5-989E-7FC199DAA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970" y="2215664"/>
                <a:ext cx="1846385" cy="803682"/>
              </a:xfrm>
              <a:prstGeom prst="rect">
                <a:avLst/>
              </a:prstGeom>
              <a:blipFill>
                <a:blip r:embed="rId6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70EE68DB-45ED-426E-A0FF-D1AB0154958D}"/>
              </a:ext>
            </a:extLst>
          </p:cNvPr>
          <p:cNvSpPr txBox="1"/>
          <p:nvPr/>
        </p:nvSpPr>
        <p:spPr>
          <a:xfrm>
            <a:off x="2971802" y="3780692"/>
            <a:ext cx="1899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</a:t>
            </a:r>
            <a:endParaRPr lang="vi-VN" sz="32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8ED95F-D025-41E4-8D8B-6D629D9139CE}"/>
              </a:ext>
            </a:extLst>
          </p:cNvPr>
          <p:cNvSpPr txBox="1"/>
          <p:nvPr/>
        </p:nvSpPr>
        <p:spPr>
          <a:xfrm>
            <a:off x="2546898" y="4615510"/>
            <a:ext cx="96451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Symbol" panose="05050102010706020507" pitchFamily="18" charset="2"/>
              <a:buChar char="·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 thức thu gọn.</a:t>
            </a:r>
          </a:p>
          <a:p>
            <a:pPr marL="457200" indent="-457200">
              <a:buFont typeface="Symbol" panose="05050102010706020507" pitchFamily="18" charset="2"/>
              <a:buChar char="·"/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nay, khi nói đến đơn thức, nếu không nói thêm, ta hiểu đó là đơn thức thu gọn.</a:t>
            </a:r>
          </a:p>
        </p:txBody>
      </p:sp>
    </p:spTree>
    <p:extLst>
      <p:ext uri="{BB962C8B-B14F-4D97-AF65-F5344CB8AC3E}">
        <p14:creationId xmlns:p14="http://schemas.microsoft.com/office/powerpoint/2010/main" val="2450492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75"/>
                            </p:stCondLst>
                            <p:childTnLst>
                              <p:par>
                                <p:cTn id="2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 tmFilter="0,0; .5, 1; 1, 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12000" r="-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74C2E6-AF20-45CF-9119-62684A56CCDD}"/>
              </a:ext>
            </a:extLst>
          </p:cNvPr>
          <p:cNvSpPr txBox="1"/>
          <p:nvPr/>
        </p:nvSpPr>
        <p:spPr>
          <a:xfrm>
            <a:off x="877765" y="142145"/>
            <a:ext cx="4325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Đơn thức đồng dạng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292303-336B-48D6-80A8-7F8321621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627" y="801931"/>
            <a:ext cx="1121019" cy="5946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1087CA-F203-4948-AD5A-F509CF33F00B}"/>
              </a:ext>
            </a:extLst>
          </p:cNvPr>
          <p:cNvSpPr txBox="1"/>
          <p:nvPr/>
        </p:nvSpPr>
        <p:spPr>
          <a:xfrm>
            <a:off x="2107283" y="890503"/>
            <a:ext cx="682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-3x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4CDC4D-C476-4B1C-B32A-73267E41FEB0}"/>
              </a:ext>
            </a:extLst>
          </p:cNvPr>
          <p:cNvSpPr txBox="1"/>
          <p:nvPr/>
        </p:nvSpPr>
        <p:spPr>
          <a:xfrm>
            <a:off x="1122544" y="1485449"/>
            <a:ext cx="682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D5C143-2FD1-4923-85B5-69DFF69FF8FD}"/>
              </a:ext>
            </a:extLst>
          </p:cNvPr>
          <p:cNvSpPr txBox="1"/>
          <p:nvPr/>
        </p:nvSpPr>
        <p:spPr>
          <a:xfrm>
            <a:off x="1122544" y="2030572"/>
            <a:ext cx="682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So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6A6FCB2-F8CB-4D00-93F1-D4A56CEEE7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297363"/>
              </p:ext>
            </p:extLst>
          </p:nvPr>
        </p:nvGraphicFramePr>
        <p:xfrm>
          <a:off x="1090247" y="1493389"/>
          <a:ext cx="792675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8087">
                  <a:extLst>
                    <a:ext uri="{9D8B030D-6E8A-4147-A177-3AD203B41FA5}">
                      <a16:colId xmlns:a16="http://schemas.microsoft.com/office/drawing/2014/main" val="26978914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1407417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0231648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76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2x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264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-3x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78143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BCF6801-EA52-4479-8919-041DE81DD721}"/>
              </a:ext>
            </a:extLst>
          </p:cNvPr>
          <p:cNvSpPr txBox="1"/>
          <p:nvPr/>
        </p:nvSpPr>
        <p:spPr>
          <a:xfrm>
            <a:off x="4624754" y="1969477"/>
            <a:ext cx="1635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61BACB-E107-47B0-8ADA-78FAF86820BA}"/>
              </a:ext>
            </a:extLst>
          </p:cNvPr>
          <p:cNvSpPr txBox="1"/>
          <p:nvPr/>
        </p:nvSpPr>
        <p:spPr>
          <a:xfrm>
            <a:off x="4572000" y="2461847"/>
            <a:ext cx="1635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-3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09D135-0826-4F19-9698-B625ADEED40E}"/>
              </a:ext>
            </a:extLst>
          </p:cNvPr>
          <p:cNvSpPr txBox="1"/>
          <p:nvPr/>
        </p:nvSpPr>
        <p:spPr>
          <a:xfrm>
            <a:off x="6998676" y="1934307"/>
            <a:ext cx="1635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F2E91C-8611-4624-AFAC-F24367460207}"/>
              </a:ext>
            </a:extLst>
          </p:cNvPr>
          <p:cNvSpPr txBox="1"/>
          <p:nvPr/>
        </p:nvSpPr>
        <p:spPr>
          <a:xfrm>
            <a:off x="6981091" y="2479430"/>
            <a:ext cx="1635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1A75AE4-DD73-4DB0-AAF6-44474C7B77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742" y1="7813" x2="19355" y2="2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260332" y="2738514"/>
            <a:ext cx="1434503" cy="148077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D580C97-8D3D-42F1-8772-03DA714E515E}"/>
              </a:ext>
            </a:extLst>
          </p:cNvPr>
          <p:cNvGrpSpPr/>
          <p:nvPr/>
        </p:nvGrpSpPr>
        <p:grpSpPr>
          <a:xfrm>
            <a:off x="756139" y="3361781"/>
            <a:ext cx="9502058" cy="1821283"/>
            <a:chOff x="756139" y="3243086"/>
            <a:chExt cx="9502058" cy="1821283"/>
          </a:xfrm>
        </p:grpSpPr>
        <p:sp>
          <p:nvSpPr>
            <p:cNvPr id="17" name="Thought Bubble: Cloud 16">
              <a:extLst>
                <a:ext uri="{FF2B5EF4-FFF2-40B4-BE49-F238E27FC236}">
                  <a16:creationId xmlns:a16="http://schemas.microsoft.com/office/drawing/2014/main" id="{70753993-FB87-47D7-9E5A-6E2BE3CDA4C5}"/>
                </a:ext>
              </a:extLst>
            </p:cNvPr>
            <p:cNvSpPr/>
            <p:nvPr/>
          </p:nvSpPr>
          <p:spPr>
            <a:xfrm>
              <a:off x="756139" y="3243086"/>
              <a:ext cx="9502058" cy="1821283"/>
            </a:xfrm>
            <a:prstGeom prst="cloudCallout">
              <a:avLst>
                <a:gd name="adj1" fmla="val 52332"/>
                <a:gd name="adj2" fmla="val -65270"/>
              </a:avLst>
            </a:prstGeom>
            <a:solidFill>
              <a:schemeClr val="bg1"/>
            </a:solidFill>
            <a:ln w="47625" cmpd="thickThin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15107AA-4B10-45A3-9E3D-DF5FFCB83264}"/>
                </a:ext>
              </a:extLst>
            </p:cNvPr>
            <p:cNvSpPr txBox="1"/>
            <p:nvPr/>
          </p:nvSpPr>
          <p:spPr>
            <a:xfrm>
              <a:off x="2019360" y="3472511"/>
              <a:ext cx="791594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Hai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2x</a:t>
              </a:r>
              <a:r>
                <a:rPr 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-3x</a:t>
              </a:r>
              <a:r>
                <a:rPr 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671415F-C073-4683-83DC-BE400DC0BFBD}"/>
              </a:ext>
            </a:extLst>
          </p:cNvPr>
          <p:cNvGrpSpPr/>
          <p:nvPr/>
        </p:nvGrpSpPr>
        <p:grpSpPr>
          <a:xfrm>
            <a:off x="1193860" y="3102346"/>
            <a:ext cx="9251402" cy="2612652"/>
            <a:chOff x="1193860" y="3102346"/>
            <a:chExt cx="10026334" cy="261265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75064BD-C609-491E-97EE-8C0631A47585}"/>
                </a:ext>
              </a:extLst>
            </p:cNvPr>
            <p:cNvGrpSpPr/>
            <p:nvPr/>
          </p:nvGrpSpPr>
          <p:grpSpPr>
            <a:xfrm>
              <a:off x="1193860" y="3102346"/>
              <a:ext cx="10026334" cy="2612652"/>
              <a:chOff x="-157228" y="2789936"/>
              <a:chExt cx="11504165" cy="2164229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F440BEFF-3D85-4692-83DA-22BF46564EAE}"/>
                  </a:ext>
                </a:extLst>
              </p:cNvPr>
              <p:cNvSpPr/>
              <p:nvPr/>
            </p:nvSpPr>
            <p:spPr>
              <a:xfrm>
                <a:off x="101600" y="2958559"/>
                <a:ext cx="11223471" cy="1995606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9760CF2-5DC8-48D1-B3A9-161E307E822C}"/>
                  </a:ext>
                </a:extLst>
              </p:cNvPr>
              <p:cNvSpPr/>
              <p:nvPr/>
            </p:nvSpPr>
            <p:spPr>
              <a:xfrm>
                <a:off x="101599" y="2958559"/>
                <a:ext cx="11245338" cy="47044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27726DBB-1D4F-45CE-8679-D3FA65A8C6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57228" y="2789936"/>
                <a:ext cx="1445546" cy="1343327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07F7270-AED1-46EF-801B-0262C74426BC}"/>
                </a:ext>
              </a:extLst>
            </p:cNvPr>
            <p:cNvSpPr txBox="1"/>
            <p:nvPr/>
          </p:nvSpPr>
          <p:spPr>
            <a:xfrm>
              <a:off x="2675513" y="3981094"/>
              <a:ext cx="7630538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Hai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pPr>
                <a:spcAft>
                  <a:spcPts val="600"/>
                </a:spcAft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 </a:t>
              </a:r>
            </a:p>
            <a:p>
              <a:pPr>
                <a:spcAft>
                  <a:spcPts val="600"/>
                </a:spcAft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986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75117C8-6ADC-47B1-B4EF-B4692E17D029}"/>
              </a:ext>
            </a:extLst>
          </p:cNvPr>
          <p:cNvGrpSpPr/>
          <p:nvPr/>
        </p:nvGrpSpPr>
        <p:grpSpPr>
          <a:xfrm>
            <a:off x="486541" y="262965"/>
            <a:ext cx="1575341" cy="523220"/>
            <a:chOff x="624000" y="1138350"/>
            <a:chExt cx="1656000" cy="575337"/>
          </a:xfrm>
        </p:grpSpPr>
        <p:sp>
          <p:nvSpPr>
            <p:cNvPr id="5" name="Flowchart: Data 4">
              <a:extLst>
                <a:ext uri="{FF2B5EF4-FFF2-40B4-BE49-F238E27FC236}">
                  <a16:creationId xmlns:a16="http://schemas.microsoft.com/office/drawing/2014/main" id="{3058C9EA-368B-4F2A-A52D-15A075F1DD82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E081235-A698-488E-91F4-72648F6BE0DE}"/>
                </a:ext>
              </a:extLst>
            </p:cNvPr>
            <p:cNvSpPr txBox="1"/>
            <p:nvPr/>
          </p:nvSpPr>
          <p:spPr>
            <a:xfrm>
              <a:off x="774283" y="1138350"/>
              <a:ext cx="1440000" cy="575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9BF0FC9-0BFE-400C-AE47-F49FF416D9CD}"/>
              </a:ext>
            </a:extLst>
          </p:cNvPr>
          <p:cNvSpPr txBox="1"/>
          <p:nvPr/>
        </p:nvSpPr>
        <p:spPr>
          <a:xfrm>
            <a:off x="2230825" y="289466"/>
            <a:ext cx="9710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ường hợp sau: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73DBCA-12F8-409B-B7E8-C976E9A1F98B}"/>
                  </a:ext>
                </a:extLst>
              </p:cNvPr>
              <p:cNvSpPr txBox="1"/>
              <p:nvPr/>
            </p:nvSpPr>
            <p:spPr>
              <a:xfrm>
                <a:off x="347435" y="999150"/>
                <a:ext cx="3651360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–x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73DBCA-12F8-409B-B7E8-C976E9A1F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35" y="999150"/>
                <a:ext cx="3651360" cy="739754"/>
              </a:xfrm>
              <a:prstGeom prst="rect">
                <a:avLst/>
              </a:prstGeom>
              <a:blipFill>
                <a:blip r:embed="rId4"/>
                <a:stretch>
                  <a:fillRect l="-3506" b="-57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D531DE0-5BFA-43A4-AEC2-D9513F069B36}"/>
              </a:ext>
            </a:extLst>
          </p:cNvPr>
          <p:cNvSpPr txBox="1"/>
          <p:nvPr/>
        </p:nvSpPr>
        <p:spPr>
          <a:xfrm>
            <a:off x="4332581" y="1053741"/>
            <a:ext cx="3651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0,5xy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0,5x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2708B3-92E5-42E4-BB36-2B2D9C073555}"/>
                  </a:ext>
                </a:extLst>
              </p:cNvPr>
              <p:cNvSpPr txBox="1"/>
              <p:nvPr/>
            </p:nvSpPr>
            <p:spPr>
              <a:xfrm>
                <a:off x="7744522" y="958207"/>
                <a:ext cx="4447478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- 6x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2708B3-92E5-42E4-BB36-2B2D9C073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522" y="958207"/>
                <a:ext cx="4447478" cy="714683"/>
              </a:xfrm>
              <a:prstGeom prst="rect">
                <a:avLst/>
              </a:prstGeom>
              <a:blipFill>
                <a:blip r:embed="rId5"/>
                <a:stretch>
                  <a:fillRect l="-2740" b="-94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998EC79-BC19-4F0E-A267-0AC6F0D83655}"/>
                  </a:ext>
                </a:extLst>
              </p:cNvPr>
              <p:cNvSpPr txBox="1"/>
              <p:nvPr/>
            </p:nvSpPr>
            <p:spPr>
              <a:xfrm>
                <a:off x="485152" y="2187541"/>
                <a:ext cx="11360484" cy="1145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–x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endPara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998EC79-BC19-4F0E-A267-0AC6F0D83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52" y="2187541"/>
                <a:ext cx="11360484" cy="1145570"/>
              </a:xfrm>
              <a:prstGeom prst="rect">
                <a:avLst/>
              </a:prstGeom>
              <a:blipFill>
                <a:blip r:embed="rId6"/>
                <a:stretch>
                  <a:fillRect l="-1127" b="-138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A9D4E8E9-AC52-4E6D-ACE8-F5446572EED1}"/>
              </a:ext>
            </a:extLst>
          </p:cNvPr>
          <p:cNvSpPr txBox="1"/>
          <p:nvPr/>
        </p:nvSpPr>
        <p:spPr>
          <a:xfrm>
            <a:off x="2078425" y="1730339"/>
            <a:ext cx="121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0C4069-D5A5-4E3F-BB7B-422F6F3CBEE2}"/>
              </a:ext>
            </a:extLst>
          </p:cNvPr>
          <p:cNvSpPr txBox="1"/>
          <p:nvPr/>
        </p:nvSpPr>
        <p:spPr>
          <a:xfrm>
            <a:off x="467163" y="3367450"/>
            <a:ext cx="11334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0,5xy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0,5x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6649E6-B7DB-4315-9DB8-A4EACC9A5FCF}"/>
                  </a:ext>
                </a:extLst>
              </p:cNvPr>
              <p:cNvSpPr txBox="1"/>
              <p:nvPr/>
            </p:nvSpPr>
            <p:spPr>
              <a:xfrm>
                <a:off x="457896" y="4372919"/>
                <a:ext cx="11372153" cy="1145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- 6x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6649E6-B7DB-4315-9DB8-A4EACC9A5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96" y="4372919"/>
                <a:ext cx="11372153" cy="1145570"/>
              </a:xfrm>
              <a:prstGeom prst="rect">
                <a:avLst/>
              </a:prstGeom>
              <a:blipFill>
                <a:blip r:embed="rId7"/>
                <a:stretch>
                  <a:fillRect l="-1072" b="-138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622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t="-19000" r="-30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E6F2C5-7BED-4ACD-B1F1-271591FE8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0323" y1="73913" x2="51613" y2="66667"/>
                        <a14:backgroundMark x1="51613" y1="66667" x2="51613" y2="724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733" y="230005"/>
            <a:ext cx="1600039" cy="17806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C6EB3E-1F1E-40AC-B1C9-263640BBA6B5}"/>
              </a:ext>
            </a:extLst>
          </p:cNvPr>
          <p:cNvSpPr txBox="1"/>
          <p:nvPr/>
        </p:nvSpPr>
        <p:spPr>
          <a:xfrm>
            <a:off x="1826379" y="1098356"/>
            <a:ext cx="33962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ường hợp sau: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4B8E22-9039-4D28-BAAE-779A3C83DFC5}"/>
                  </a:ext>
                </a:extLst>
              </p:cNvPr>
              <p:cNvSpPr txBox="1"/>
              <p:nvPr/>
            </p:nvSpPr>
            <p:spPr>
              <a:xfrm>
                <a:off x="1738455" y="2909572"/>
                <a:ext cx="3589683" cy="568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x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-3x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4B8E22-9039-4D28-BAAE-779A3C83D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455" y="2909572"/>
                <a:ext cx="3589683" cy="568169"/>
              </a:xfrm>
              <a:prstGeom prst="rect">
                <a:avLst/>
              </a:prstGeom>
              <a:blipFill>
                <a:blip r:embed="rId5"/>
                <a:stretch>
                  <a:fillRect l="-3396" t="-2151" b="-301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00B23B0-4D0F-4668-B399-6F863E56856B}"/>
              </a:ext>
            </a:extLst>
          </p:cNvPr>
          <p:cNvSpPr txBox="1"/>
          <p:nvPr/>
        </p:nvSpPr>
        <p:spPr>
          <a:xfrm>
            <a:off x="1720871" y="4351508"/>
            <a:ext cx="3589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-x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và  -2x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152117-8EF1-4736-8EA4-00B9F8740C36}"/>
              </a:ext>
            </a:extLst>
          </p:cNvPr>
          <p:cNvSpPr txBox="1"/>
          <p:nvPr/>
        </p:nvSpPr>
        <p:spPr>
          <a:xfrm>
            <a:off x="8367857" y="1028017"/>
            <a:ext cx="1426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3992AAE-8A2E-4A40-A5C2-7667DA9693EB}"/>
                  </a:ext>
                </a:extLst>
              </p:cNvPr>
              <p:cNvSpPr txBox="1"/>
              <p:nvPr/>
            </p:nvSpPr>
            <p:spPr>
              <a:xfrm>
                <a:off x="6611815" y="1500028"/>
                <a:ext cx="4519247" cy="999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 algn="just">
                  <a:buAutoNum type="alphaLcParenR"/>
                </a:pP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-3x</a:t>
                </a:r>
                <a:r>
                  <a:rPr lang="vi-VN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</a:p>
              <a:p>
                <a:pPr algn="just"/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các đơn thức đồng dạng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3992AAE-8A2E-4A40-A5C2-7667DA969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815" y="1500028"/>
                <a:ext cx="4519247" cy="999056"/>
              </a:xfrm>
              <a:prstGeom prst="rect">
                <a:avLst/>
              </a:prstGeom>
              <a:blipFill>
                <a:blip r:embed="rId6"/>
                <a:stretch>
                  <a:fillRect l="-2834" t="-1220" b="-164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3C82754D-22E5-444E-BBFF-34B99BEBD9A3}"/>
              </a:ext>
            </a:extLst>
          </p:cNvPr>
          <p:cNvGrpSpPr/>
          <p:nvPr/>
        </p:nvGrpSpPr>
        <p:grpSpPr>
          <a:xfrm>
            <a:off x="6608044" y="2431690"/>
            <a:ext cx="3154960" cy="962835"/>
            <a:chOff x="6608044" y="2768572"/>
            <a:chExt cx="3154960" cy="96283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4DB0AA8-C67C-4327-AD3D-DAC697F57386}"/>
                </a:ext>
              </a:extLst>
            </p:cNvPr>
            <p:cNvSpPr/>
            <p:nvPr/>
          </p:nvSpPr>
          <p:spPr>
            <a:xfrm>
              <a:off x="6608044" y="2768572"/>
              <a:ext cx="26789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   hệ số khác 0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80E57FC-257F-4414-A729-F417FD0E7456}"/>
                </a:ext>
              </a:extLst>
            </p:cNvPr>
            <p:cNvSpPr/>
            <p:nvPr/>
          </p:nvSpPr>
          <p:spPr>
            <a:xfrm>
              <a:off x="7220320" y="3208187"/>
              <a:ext cx="25426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 phần biến</a:t>
              </a:r>
            </a:p>
          </p:txBody>
        </p:sp>
        <p:sp>
          <p:nvSpPr>
            <p:cNvPr id="11" name="Left Brace 10">
              <a:extLst>
                <a:ext uri="{FF2B5EF4-FFF2-40B4-BE49-F238E27FC236}">
                  <a16:creationId xmlns:a16="http://schemas.microsoft.com/office/drawing/2014/main" id="{FC043BAC-BA58-4E26-AEC2-8ECBFA1CDC59}"/>
                </a:ext>
              </a:extLst>
            </p:cNvPr>
            <p:cNvSpPr/>
            <p:nvPr/>
          </p:nvSpPr>
          <p:spPr>
            <a:xfrm>
              <a:off x="7161437" y="2892464"/>
              <a:ext cx="121866" cy="756139"/>
            </a:xfrm>
            <a:prstGeom prst="leftBrace">
              <a:avLst>
                <a:gd name="adj1" fmla="val 140664"/>
                <a:gd name="adj2" fmla="val 50703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F3A6DBD-6EE5-4248-862D-3B1F51DA9651}"/>
              </a:ext>
            </a:extLst>
          </p:cNvPr>
          <p:cNvSpPr txBox="1"/>
          <p:nvPr/>
        </p:nvSpPr>
        <p:spPr>
          <a:xfrm>
            <a:off x="6581629" y="3790035"/>
            <a:ext cx="3589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-x</a:t>
            </a:r>
            <a:r>
              <a:rPr lang="vi-V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vi-V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và  -2x</a:t>
            </a:r>
            <a:r>
              <a:rPr lang="vi-V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vi-V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4E74F0-B1AB-405B-83B7-CAC271612657}"/>
              </a:ext>
            </a:extLst>
          </p:cNvPr>
          <p:cNvSpPr txBox="1"/>
          <p:nvPr/>
        </p:nvSpPr>
        <p:spPr>
          <a:xfrm>
            <a:off x="6453292" y="4287340"/>
            <a:ext cx="4888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là đơn thức đồng dạng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B0127A-8EC3-4B69-AAF6-8118271D3F28}"/>
              </a:ext>
            </a:extLst>
          </p:cNvPr>
          <p:cNvSpPr txBox="1"/>
          <p:nvPr/>
        </p:nvSpPr>
        <p:spPr>
          <a:xfrm>
            <a:off x="6485376" y="4752561"/>
            <a:ext cx="4888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không cùng phần biến</a:t>
            </a:r>
          </a:p>
        </p:txBody>
      </p:sp>
    </p:spTree>
    <p:extLst>
      <p:ext uri="{BB962C8B-B14F-4D97-AF65-F5344CB8AC3E}">
        <p14:creationId xmlns:p14="http://schemas.microsoft.com/office/powerpoint/2010/main" val="2099850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2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B9A5F8-9A5E-4845-B1C2-6F4DBBD26B7D}"/>
              </a:ext>
            </a:extLst>
          </p:cNvPr>
          <p:cNvSpPr txBox="1"/>
          <p:nvPr/>
        </p:nvSpPr>
        <p:spPr>
          <a:xfrm>
            <a:off x="1496388" y="169216"/>
            <a:ext cx="6902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4.Cộng, trừ đơn thức đồng dạng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2B7C15-BA1D-42B2-98C5-B8B026D62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52" y="655721"/>
            <a:ext cx="1000125" cy="533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0A8606-BDD0-4437-B65B-5BE21DEC5ACD}"/>
              </a:ext>
            </a:extLst>
          </p:cNvPr>
          <p:cNvSpPr txBox="1"/>
          <p:nvPr/>
        </p:nvSpPr>
        <p:spPr>
          <a:xfrm>
            <a:off x="811129" y="11811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a) Tính tổng: 5x</a:t>
            </a:r>
            <a:r>
              <a:rPr lang="vi-VN" sz="2800" b="1" baseline="30000" dirty="0">
                <a:latin typeface="+mj-lt"/>
              </a:rPr>
              <a:t>3</a:t>
            </a:r>
            <a:r>
              <a:rPr lang="vi-VN" sz="2800" b="1" dirty="0">
                <a:latin typeface="+mj-lt"/>
              </a:rPr>
              <a:t> + 8x</a:t>
            </a:r>
            <a:r>
              <a:rPr lang="vi-VN" sz="2800" b="1" baseline="30000" dirty="0">
                <a:latin typeface="+mj-lt"/>
              </a:rPr>
              <a:t>3</a:t>
            </a:r>
            <a:endParaRPr lang="vi-VN" sz="2800" b="1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7BA2D0-5C0F-47CA-A7FF-5199D6394176}"/>
              </a:ext>
            </a:extLst>
          </p:cNvPr>
          <p:cNvSpPr txBox="1"/>
          <p:nvPr/>
        </p:nvSpPr>
        <p:spPr>
          <a:xfrm>
            <a:off x="774032" y="1678405"/>
            <a:ext cx="111011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b) Nêu quy tắc cộng (hay trừ) hai đơn thức có cùng số mũ của biến x:</a:t>
            </a:r>
          </a:p>
          <a:p>
            <a:pPr algn="ctr"/>
            <a:r>
              <a:rPr lang="vi-VN" sz="2800" b="1" dirty="0">
                <a:latin typeface="+mj-lt"/>
              </a:rPr>
              <a:t>ax</a:t>
            </a:r>
            <a:r>
              <a:rPr lang="vi-VN" sz="2800" b="1" baseline="30000" dirty="0">
                <a:latin typeface="+mj-lt"/>
              </a:rPr>
              <a:t>k</a:t>
            </a:r>
            <a:r>
              <a:rPr lang="vi-VN" sz="2800" b="1" dirty="0">
                <a:latin typeface="+mj-lt"/>
              </a:rPr>
              <a:t> +bx</a:t>
            </a:r>
            <a:r>
              <a:rPr lang="vi-VN" sz="2800" b="1" baseline="30000" dirty="0">
                <a:latin typeface="+mj-lt"/>
              </a:rPr>
              <a:t>k</a:t>
            </a:r>
            <a:r>
              <a:rPr lang="vi-VN" sz="2800" b="1" dirty="0">
                <a:latin typeface="+mj-lt"/>
              </a:rPr>
              <a:t>; ax</a:t>
            </a:r>
            <a:r>
              <a:rPr lang="vi-VN" sz="2800" b="1" baseline="30000" dirty="0">
                <a:latin typeface="+mj-lt"/>
              </a:rPr>
              <a:t>k</a:t>
            </a:r>
            <a:r>
              <a:rPr lang="vi-VN" sz="2800" b="1" dirty="0">
                <a:latin typeface="+mj-lt"/>
              </a:rPr>
              <a:t> – bx</a:t>
            </a:r>
            <a:r>
              <a:rPr lang="vi-VN" sz="2800" b="1" baseline="30000" dirty="0">
                <a:latin typeface="+mj-lt"/>
              </a:rPr>
              <a:t>k  </a:t>
            </a:r>
            <a:r>
              <a:rPr lang="vi-VN" sz="2800" b="1" dirty="0">
                <a:latin typeface="+mj-lt"/>
              </a:rPr>
              <a:t>(k </a:t>
            </a:r>
            <a:r>
              <a:rPr lang="vi-VN" sz="2800" b="1" dirty="0">
                <a:latin typeface="+mj-lt"/>
                <a:sym typeface="Symbol" panose="05050102010706020507" pitchFamily="18" charset="2"/>
              </a:rPr>
              <a:t>N*)</a:t>
            </a:r>
            <a:endParaRPr lang="vi-VN" sz="2800" b="1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31068A-D4EB-460D-820B-B5C287828C38}"/>
              </a:ext>
            </a:extLst>
          </p:cNvPr>
          <p:cNvSpPr txBox="1"/>
          <p:nvPr/>
        </p:nvSpPr>
        <p:spPr>
          <a:xfrm>
            <a:off x="2287975" y="2587589"/>
            <a:ext cx="121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85CFA9-A351-40BF-9DFA-74FE85D7632A}"/>
              </a:ext>
            </a:extLst>
          </p:cNvPr>
          <p:cNvSpPr txBox="1"/>
          <p:nvPr/>
        </p:nvSpPr>
        <p:spPr>
          <a:xfrm>
            <a:off x="658729" y="3067050"/>
            <a:ext cx="204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a) 5x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3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+ 8x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3 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B40865-2643-47EC-BBD1-2A30422634E5}"/>
              </a:ext>
            </a:extLst>
          </p:cNvPr>
          <p:cNvSpPr/>
          <p:nvPr/>
        </p:nvSpPr>
        <p:spPr>
          <a:xfrm>
            <a:off x="2525876" y="3072884"/>
            <a:ext cx="1673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= (5+8)x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3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  <a:endParaRPr lang="vi-VN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300853-F565-4B97-BA31-606582C6E2CC}"/>
              </a:ext>
            </a:extLst>
          </p:cNvPr>
          <p:cNvSpPr/>
          <p:nvPr/>
        </p:nvSpPr>
        <p:spPr>
          <a:xfrm>
            <a:off x="4164176" y="3072884"/>
            <a:ext cx="1228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= 13x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3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  <a:endParaRPr lang="vi-VN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8C3AB9-F5E5-422B-A168-65248CC7BFAA}"/>
              </a:ext>
            </a:extLst>
          </p:cNvPr>
          <p:cNvSpPr txBox="1"/>
          <p:nvPr/>
        </p:nvSpPr>
        <p:spPr>
          <a:xfrm>
            <a:off x="620629" y="3562350"/>
            <a:ext cx="204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b) ax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k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+ bx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k 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D2C8FF-44FC-4656-AF05-76ACDCD84DF9}"/>
              </a:ext>
            </a:extLst>
          </p:cNvPr>
          <p:cNvSpPr/>
          <p:nvPr/>
        </p:nvSpPr>
        <p:spPr>
          <a:xfrm>
            <a:off x="2506826" y="3549134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= (a+b)x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k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  <a:endParaRPr lang="vi-VN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B6B862-4FC9-4D28-9B32-12219B2609B9}"/>
              </a:ext>
            </a:extLst>
          </p:cNvPr>
          <p:cNvSpPr txBox="1"/>
          <p:nvPr/>
        </p:nvSpPr>
        <p:spPr>
          <a:xfrm>
            <a:off x="5630779" y="3562350"/>
            <a:ext cx="204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ax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k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- bx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k 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B772C7-5849-4CF4-9C6E-BA12825005A8}"/>
              </a:ext>
            </a:extLst>
          </p:cNvPr>
          <p:cNvSpPr/>
          <p:nvPr/>
        </p:nvSpPr>
        <p:spPr>
          <a:xfrm>
            <a:off x="7135976" y="3606284"/>
            <a:ext cx="1802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= (a - b)x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k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  <a:endParaRPr lang="vi-VN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D81EE0-431D-4BD6-8077-7266226C2F17}"/>
              </a:ext>
            </a:extLst>
          </p:cNvPr>
          <p:cNvSpPr txBox="1"/>
          <p:nvPr/>
        </p:nvSpPr>
        <p:spPr>
          <a:xfrm>
            <a:off x="9372601" y="3583405"/>
            <a:ext cx="165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(k </a:t>
            </a:r>
            <a:r>
              <a:rPr lang="vi-VN" sz="2800" b="1" dirty="0">
                <a:solidFill>
                  <a:srgbClr val="0000CC"/>
                </a:solidFill>
                <a:latin typeface="+mj-lt"/>
                <a:sym typeface="Symbol" panose="05050102010706020507" pitchFamily="18" charset="2"/>
              </a:rPr>
              <a:t>N*)</a:t>
            </a:r>
            <a:endParaRPr lang="vi-VN" sz="2800" b="1" dirty="0">
              <a:solidFill>
                <a:srgbClr val="0000CC"/>
              </a:solidFill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BA15EE6-51D8-4C88-9CB9-40302E0C78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83" b="96875" l="2532" r="96203">
                        <a14:foregroundMark x1="36709" y1="19792" x2="36709" y2="19792"/>
                        <a14:foregroundMark x1="35443" y1="16667" x2="35443" y2="16667"/>
                        <a14:foregroundMark x1="37975" y1="15625" x2="37975" y2="15625"/>
                        <a14:foregroundMark x1="45570" y1="26042" x2="45570" y2="26042"/>
                        <a14:foregroundMark x1="44304" y1="29167" x2="44304" y2="29167"/>
                        <a14:foregroundMark x1="53165" y1="19792" x2="53165" y2="197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761518"/>
            <a:ext cx="1481006" cy="1799703"/>
          </a:xfrm>
          <a:prstGeom prst="rect">
            <a:avLst/>
          </a:prstGeom>
        </p:spPr>
      </p:pic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B76EF28D-AAF8-4559-9849-E487AD2A7AE7}"/>
              </a:ext>
            </a:extLst>
          </p:cNvPr>
          <p:cNvSpPr/>
          <p:nvPr/>
        </p:nvSpPr>
        <p:spPr>
          <a:xfrm>
            <a:off x="2482325" y="4378396"/>
            <a:ext cx="8738125" cy="1108004"/>
          </a:xfrm>
          <a:prstGeom prst="wedgeRectCallout">
            <a:avLst>
              <a:gd name="adj1" fmla="val -65998"/>
              <a:gd name="adj2" fmla="val 36739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0245574-281A-4BF3-A83B-1D832B4270C2}"/>
              </a:ext>
            </a:extLst>
          </p:cNvPr>
          <p:cNvGrpSpPr/>
          <p:nvPr/>
        </p:nvGrpSpPr>
        <p:grpSpPr>
          <a:xfrm>
            <a:off x="0" y="4043125"/>
            <a:ext cx="11977798" cy="2181831"/>
            <a:chOff x="1193861" y="3014423"/>
            <a:chExt cx="10674289" cy="178280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281493F-6B7D-4C17-8A52-E4416AC0C21B}"/>
                </a:ext>
              </a:extLst>
            </p:cNvPr>
            <p:cNvGrpSpPr/>
            <p:nvPr/>
          </p:nvGrpSpPr>
          <p:grpSpPr>
            <a:xfrm>
              <a:off x="1193861" y="3014423"/>
              <a:ext cx="10674289" cy="1782806"/>
              <a:chOff x="-157227" y="2717104"/>
              <a:chExt cx="12247625" cy="1476814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01453DF1-BF51-48F6-A342-99E0B3A9C7D0}"/>
                  </a:ext>
                </a:extLst>
              </p:cNvPr>
              <p:cNvSpPr/>
              <p:nvPr/>
            </p:nvSpPr>
            <p:spPr>
              <a:xfrm>
                <a:off x="101598" y="2971929"/>
                <a:ext cx="11988800" cy="122198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58BC97D-B3AC-4C3B-8C69-12170A525E72}"/>
                  </a:ext>
                </a:extLst>
              </p:cNvPr>
              <p:cNvSpPr/>
              <p:nvPr/>
            </p:nvSpPr>
            <p:spPr>
              <a:xfrm>
                <a:off x="82119" y="2920351"/>
                <a:ext cx="11988800" cy="39278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9B73F80F-835B-4DCC-9EB5-7071B497CF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57227" y="2717104"/>
                <a:ext cx="1347395" cy="1072129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D00BF22-4FEE-4BE1-A64A-4C58A1841E00}"/>
                </a:ext>
              </a:extLst>
            </p:cNvPr>
            <p:cNvSpPr txBox="1"/>
            <p:nvPr/>
          </p:nvSpPr>
          <p:spPr>
            <a:xfrm>
              <a:off x="2065383" y="3851777"/>
              <a:ext cx="9715499" cy="779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(hay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ta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(hay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847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 animBg="1"/>
      <p:bldP spid="1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EB73CB5-984B-4AA9-9134-BB61835502CD}"/>
              </a:ext>
            </a:extLst>
          </p:cNvPr>
          <p:cNvGrpSpPr/>
          <p:nvPr/>
        </p:nvGrpSpPr>
        <p:grpSpPr>
          <a:xfrm>
            <a:off x="468956" y="280550"/>
            <a:ext cx="2028059" cy="1077218"/>
            <a:chOff x="624000" y="1138350"/>
            <a:chExt cx="1656000" cy="1184518"/>
          </a:xfrm>
        </p:grpSpPr>
        <p:sp>
          <p:nvSpPr>
            <p:cNvPr id="5" name="Flowchart: Data 4">
              <a:extLst>
                <a:ext uri="{FF2B5EF4-FFF2-40B4-BE49-F238E27FC236}">
                  <a16:creationId xmlns:a16="http://schemas.microsoft.com/office/drawing/2014/main" id="{C3760E24-D414-4FBA-8CC1-F8FCE94E2E0A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604B31-01B0-46F0-8797-9F9EC703F06B}"/>
                </a:ext>
              </a:extLst>
            </p:cNvPr>
            <p:cNvSpPr txBox="1"/>
            <p:nvPr/>
          </p:nvSpPr>
          <p:spPr>
            <a:xfrm>
              <a:off x="774283" y="1138350"/>
              <a:ext cx="1440000" cy="1184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A17DBE3-2254-41E4-943D-5E9064DEDAFD}"/>
              </a:ext>
            </a:extLst>
          </p:cNvPr>
          <p:cNvSpPr txBox="1"/>
          <p:nvPr/>
        </p:nvSpPr>
        <p:spPr>
          <a:xfrm>
            <a:off x="2600102" y="236712"/>
            <a:ext cx="4246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ực hiện phép tính: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2C3AF1-DEF1-4E0E-B36D-1C95F08347CF}"/>
              </a:ext>
            </a:extLst>
          </p:cNvPr>
          <p:cNvSpPr txBox="1"/>
          <p:nvPr/>
        </p:nvSpPr>
        <p:spPr>
          <a:xfrm>
            <a:off x="211525" y="10133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3x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+4x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643E5D-7F6C-4654-8370-70429DEF1D12}"/>
              </a:ext>
            </a:extLst>
          </p:cNvPr>
          <p:cNvSpPr txBox="1"/>
          <p:nvPr/>
        </p:nvSpPr>
        <p:spPr>
          <a:xfrm>
            <a:off x="4173925" y="10133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4x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- 7x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37AB35-A66B-41B8-B01B-EB018BE294E8}"/>
              </a:ext>
            </a:extLst>
          </p:cNvPr>
          <p:cNvSpPr txBox="1"/>
          <p:nvPr/>
        </p:nvSpPr>
        <p:spPr>
          <a:xfrm>
            <a:off x="8498275" y="99431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8xy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594E1F-F0F1-40E1-BC52-5199F3900A55}"/>
              </a:ext>
            </a:extLst>
          </p:cNvPr>
          <p:cNvSpPr txBox="1"/>
          <p:nvPr/>
        </p:nvSpPr>
        <p:spPr>
          <a:xfrm>
            <a:off x="4974025" y="1711289"/>
            <a:ext cx="1218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vi-VN" sz="32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227070-EA22-4C30-B21E-387AB551CCEA}"/>
              </a:ext>
            </a:extLst>
          </p:cNvPr>
          <p:cNvSpPr txBox="1"/>
          <p:nvPr/>
        </p:nvSpPr>
        <p:spPr>
          <a:xfrm>
            <a:off x="211525" y="22706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3x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+4x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ADDCCF-4625-40A0-A78B-BFAE4CEC7011}"/>
              </a:ext>
            </a:extLst>
          </p:cNvPr>
          <p:cNvSpPr txBox="1"/>
          <p:nvPr/>
        </p:nvSpPr>
        <p:spPr>
          <a:xfrm>
            <a:off x="230575" y="286121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(3 +4)x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29C929-968D-4246-B3D6-80A9738FA5F7}"/>
              </a:ext>
            </a:extLst>
          </p:cNvPr>
          <p:cNvSpPr txBox="1"/>
          <p:nvPr/>
        </p:nvSpPr>
        <p:spPr>
          <a:xfrm>
            <a:off x="211525" y="34517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706823-DC4A-4BDE-BBAC-44B3C2972A07}"/>
              </a:ext>
            </a:extLst>
          </p:cNvPr>
          <p:cNvSpPr txBox="1"/>
          <p:nvPr/>
        </p:nvSpPr>
        <p:spPr>
          <a:xfrm>
            <a:off x="4212025" y="228971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4x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- 7x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1B3E10-8984-4384-ADC6-96855FA6588E}"/>
              </a:ext>
            </a:extLst>
          </p:cNvPr>
          <p:cNvSpPr txBox="1"/>
          <p:nvPr/>
        </p:nvSpPr>
        <p:spPr>
          <a:xfrm>
            <a:off x="4212025" y="286121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(4 – 7)x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725CA7-DFE5-4C7A-BC3A-9D577F22490F}"/>
              </a:ext>
            </a:extLst>
          </p:cNvPr>
          <p:cNvSpPr txBox="1"/>
          <p:nvPr/>
        </p:nvSpPr>
        <p:spPr>
          <a:xfrm>
            <a:off x="4212025" y="34517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- 3x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778B21-3A63-4367-98A1-820B81248DCA}"/>
              </a:ext>
            </a:extLst>
          </p:cNvPr>
          <p:cNvSpPr txBox="1"/>
          <p:nvPr/>
        </p:nvSpPr>
        <p:spPr>
          <a:xfrm>
            <a:off x="8326825" y="22325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8xy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xy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EECB49-EB58-4EFF-993A-5C2D33C3E4AF}"/>
              </a:ext>
            </a:extLst>
          </p:cNvPr>
          <p:cNvSpPr txBox="1"/>
          <p:nvPr/>
        </p:nvSpPr>
        <p:spPr>
          <a:xfrm>
            <a:off x="8307775" y="278501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(8 + 1)xy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55760D-FF30-42E9-9AA6-82E7BD015E9D}"/>
              </a:ext>
            </a:extLst>
          </p:cNvPr>
          <p:cNvSpPr txBox="1"/>
          <p:nvPr/>
        </p:nvSpPr>
        <p:spPr>
          <a:xfrm>
            <a:off x="8288725" y="34136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9xy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88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1000" t="-16000" r="-31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F7755F-F0F8-4EAF-A5C1-C51F1AA13421}"/>
              </a:ext>
            </a:extLst>
          </p:cNvPr>
          <p:cNvSpPr txBox="1"/>
          <p:nvPr/>
        </p:nvSpPr>
        <p:spPr>
          <a:xfrm>
            <a:off x="2802325" y="2339939"/>
            <a:ext cx="121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15FA26-2A90-4186-A9D0-77BE2288C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3937" y="628650"/>
            <a:ext cx="962025" cy="1028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283DC4-747D-4B2B-9773-A146F925ED53}"/>
              </a:ext>
            </a:extLst>
          </p:cNvPr>
          <p:cNvSpPr txBox="1"/>
          <p:nvPr/>
        </p:nvSpPr>
        <p:spPr>
          <a:xfrm>
            <a:off x="1926025" y="1070516"/>
            <a:ext cx="4246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ực hiện phép tính: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6A78A2-02F0-4B01-8241-BF7E21003C93}"/>
              </a:ext>
            </a:extLst>
          </p:cNvPr>
          <p:cNvSpPr txBox="1"/>
          <p:nvPr/>
        </p:nvSpPr>
        <p:spPr>
          <a:xfrm>
            <a:off x="8288725" y="2339939"/>
            <a:ext cx="121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BE6A27-2601-4D60-A5DC-91FBAF1BB067}"/>
              </a:ext>
            </a:extLst>
          </p:cNvPr>
          <p:cNvSpPr txBox="1"/>
          <p:nvPr/>
        </p:nvSpPr>
        <p:spPr>
          <a:xfrm>
            <a:off x="1830775" y="1603916"/>
            <a:ext cx="3179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4x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E14902-5D79-4CA0-8C10-320ACD06B223}"/>
              </a:ext>
            </a:extLst>
          </p:cNvPr>
          <p:cNvSpPr txBox="1"/>
          <p:nvPr/>
        </p:nvSpPr>
        <p:spPr>
          <a:xfrm>
            <a:off x="7107625" y="1546766"/>
            <a:ext cx="306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3x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- 5x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B95298-D8E4-4D08-A45B-98973E07AA36}"/>
              </a:ext>
            </a:extLst>
          </p:cNvPr>
          <p:cNvSpPr txBox="1"/>
          <p:nvPr/>
        </p:nvSpPr>
        <p:spPr>
          <a:xfrm>
            <a:off x="1945075" y="3051716"/>
            <a:ext cx="3179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4x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A28F76-B400-456F-B423-E129F695B24A}"/>
              </a:ext>
            </a:extLst>
          </p:cNvPr>
          <p:cNvSpPr txBox="1"/>
          <p:nvPr/>
        </p:nvSpPr>
        <p:spPr>
          <a:xfrm>
            <a:off x="1945075" y="3585116"/>
            <a:ext cx="3179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(4 + 2) 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579BB0-2291-42FA-A997-72C805A704A8}"/>
              </a:ext>
            </a:extLst>
          </p:cNvPr>
          <p:cNvSpPr txBox="1"/>
          <p:nvPr/>
        </p:nvSpPr>
        <p:spPr>
          <a:xfrm>
            <a:off x="1964125" y="4118516"/>
            <a:ext cx="3179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6x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ADE0DB-D79A-43BB-9781-F6A87E875B7E}"/>
              </a:ext>
            </a:extLst>
          </p:cNvPr>
          <p:cNvSpPr txBox="1"/>
          <p:nvPr/>
        </p:nvSpPr>
        <p:spPr>
          <a:xfrm>
            <a:off x="7088575" y="3051716"/>
            <a:ext cx="306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3x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- 5x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D38548-B1BD-444F-986B-4FE2D44203B0}"/>
              </a:ext>
            </a:extLst>
          </p:cNvPr>
          <p:cNvSpPr txBox="1"/>
          <p:nvPr/>
        </p:nvSpPr>
        <p:spPr>
          <a:xfrm>
            <a:off x="7124700" y="3623216"/>
            <a:ext cx="280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(3 – 5)x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990F57-540E-473F-88DF-3C65FE18321E}"/>
              </a:ext>
            </a:extLst>
          </p:cNvPr>
          <p:cNvSpPr txBox="1"/>
          <p:nvPr/>
        </p:nvSpPr>
        <p:spPr>
          <a:xfrm>
            <a:off x="7105650" y="4213766"/>
            <a:ext cx="280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- 2x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573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0C6F29-EEBD-467A-9980-8D6C5E10ED73}"/>
              </a:ext>
            </a:extLst>
          </p:cNvPr>
          <p:cNvSpPr txBox="1"/>
          <p:nvPr/>
        </p:nvSpPr>
        <p:spPr>
          <a:xfrm>
            <a:off x="2076450" y="2133600"/>
            <a:ext cx="7277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  <a:p>
            <a:pPr algn="ctr"/>
            <a:r>
              <a:rPr lang="en-US" sz="44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 THỨC NHIỀU BIẾN</a:t>
            </a:r>
            <a:endParaRPr lang="vi-VN" sz="4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77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5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6DD511-B820-49B9-A08E-539B0DD2CB98}"/>
              </a:ext>
            </a:extLst>
          </p:cNvPr>
          <p:cNvSpPr txBox="1"/>
          <p:nvPr/>
        </p:nvSpPr>
        <p:spPr>
          <a:xfrm>
            <a:off x="723900" y="1143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1.Định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EDE8BE-FBAB-43F4-B0F4-E1DFB7B29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278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009" y="697396"/>
            <a:ext cx="1053707" cy="5648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AA05DA-15E6-4DEE-ABF7-81A00E9776BD}"/>
              </a:ext>
            </a:extLst>
          </p:cNvPr>
          <p:cNvSpPr txBox="1"/>
          <p:nvPr/>
        </p:nvSpPr>
        <p:spPr>
          <a:xfrm>
            <a:off x="1187216" y="736726"/>
            <a:ext cx="4736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bi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ểu thức x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+2xy +y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7AA749-564B-4070-ACD6-7BEB3341293E}"/>
              </a:ext>
            </a:extLst>
          </p:cNvPr>
          <p:cNvSpPr txBox="1"/>
          <p:nvPr/>
        </p:nvSpPr>
        <p:spPr>
          <a:xfrm>
            <a:off x="730015" y="1255653"/>
            <a:ext cx="638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933F8F-AB07-49A3-923C-BECE68AE8E23}"/>
              </a:ext>
            </a:extLst>
          </p:cNvPr>
          <p:cNvSpPr txBox="1"/>
          <p:nvPr/>
        </p:nvSpPr>
        <p:spPr>
          <a:xfrm>
            <a:off x="749893" y="1792366"/>
            <a:ext cx="10403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 thế nào?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E18D9-896A-44CC-AF79-3F888AE395B4}"/>
              </a:ext>
            </a:extLst>
          </p:cNvPr>
          <p:cNvSpPr txBox="1"/>
          <p:nvPr/>
        </p:nvSpPr>
        <p:spPr>
          <a:xfrm>
            <a:off x="749065" y="1274703"/>
            <a:ext cx="638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3E1CAB-6948-4968-9FE0-4B2FAE903EC8}"/>
              </a:ext>
            </a:extLst>
          </p:cNvPr>
          <p:cNvSpPr txBox="1"/>
          <p:nvPr/>
        </p:nvSpPr>
        <p:spPr>
          <a:xfrm>
            <a:off x="768943" y="1795790"/>
            <a:ext cx="10403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98C282C-2EBC-44D5-BA56-2733768CF3C6}"/>
              </a:ext>
            </a:extLst>
          </p:cNvPr>
          <p:cNvGrpSpPr/>
          <p:nvPr/>
        </p:nvGrpSpPr>
        <p:grpSpPr>
          <a:xfrm>
            <a:off x="198865" y="2202601"/>
            <a:ext cx="11399809" cy="1797900"/>
            <a:chOff x="1243030" y="2918531"/>
            <a:chExt cx="10625120" cy="196084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25E4811-528E-4FE9-911C-445CDC23141D}"/>
                </a:ext>
              </a:extLst>
            </p:cNvPr>
            <p:cNvGrpSpPr/>
            <p:nvPr/>
          </p:nvGrpSpPr>
          <p:grpSpPr>
            <a:xfrm>
              <a:off x="1243030" y="2918531"/>
              <a:ext cx="10625120" cy="1960842"/>
              <a:chOff x="-100811" y="2637670"/>
              <a:chExt cx="12191209" cy="162429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34A5C0D4-062F-4A2D-900A-55AB28BFD926}"/>
                  </a:ext>
                </a:extLst>
              </p:cNvPr>
              <p:cNvSpPr/>
              <p:nvPr/>
            </p:nvSpPr>
            <p:spPr>
              <a:xfrm>
                <a:off x="101598" y="2843908"/>
                <a:ext cx="11988800" cy="141805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C8D7C96-94B3-4946-B032-38EDAFF18DBA}"/>
                  </a:ext>
                </a:extLst>
              </p:cNvPr>
              <p:cNvSpPr/>
              <p:nvPr/>
            </p:nvSpPr>
            <p:spPr>
              <a:xfrm>
                <a:off x="101598" y="2843909"/>
                <a:ext cx="11988800" cy="42176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25A31F3F-AFF3-42DC-A1BA-C1554A416F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00811" y="2637670"/>
                <a:ext cx="1216538" cy="121286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296D5D9-44C3-4555-95C2-003D57A05AAA}"/>
                </a:ext>
              </a:extLst>
            </p:cNvPr>
            <p:cNvSpPr txBox="1"/>
            <p:nvPr/>
          </p:nvSpPr>
          <p:spPr>
            <a:xfrm>
              <a:off x="2029941" y="3885202"/>
              <a:ext cx="981074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(hay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23B60A8-854B-427C-87DF-9B4C4C1C0DF1}"/>
              </a:ext>
            </a:extLst>
          </p:cNvPr>
          <p:cNvSpPr txBox="1"/>
          <p:nvPr/>
        </p:nvSpPr>
        <p:spPr>
          <a:xfrm>
            <a:off x="1072916" y="4146676"/>
            <a:ext cx="2241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05BBA0-F9C2-4395-8120-653354981CEB}"/>
              </a:ext>
            </a:extLst>
          </p:cNvPr>
          <p:cNvSpPr txBox="1"/>
          <p:nvPr/>
        </p:nvSpPr>
        <p:spPr>
          <a:xfrm>
            <a:off x="3206516" y="4203826"/>
            <a:ext cx="7251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= 3xy +1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, y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2F0632-9AA8-4CF3-8BDD-F1B4A4985D41}"/>
              </a:ext>
            </a:extLst>
          </p:cNvPr>
          <p:cNvSpPr txBox="1"/>
          <p:nvPr/>
        </p:nvSpPr>
        <p:spPr>
          <a:xfrm>
            <a:off x="3225566" y="4737226"/>
            <a:ext cx="8966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= 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+z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- 3xy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x, y, z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8BF878D-4B0D-4B8F-9A3D-C2CBA2ED79FA}"/>
              </a:ext>
            </a:extLst>
          </p:cNvPr>
          <p:cNvGrpSpPr/>
          <p:nvPr/>
        </p:nvGrpSpPr>
        <p:grpSpPr>
          <a:xfrm>
            <a:off x="3106031" y="5505450"/>
            <a:ext cx="1694569" cy="1009650"/>
            <a:chOff x="3105205" y="5505450"/>
            <a:chExt cx="1771595" cy="1009650"/>
          </a:xfrm>
        </p:grpSpPr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554E37BF-3D8D-4D15-94D5-DACDFE06E800}"/>
                </a:ext>
              </a:extLst>
            </p:cNvPr>
            <p:cNvSpPr/>
            <p:nvPr/>
          </p:nvSpPr>
          <p:spPr>
            <a:xfrm>
              <a:off x="3124200" y="5505450"/>
              <a:ext cx="1752600" cy="1009650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AE17E45-BC92-4794-AD6A-EC86B9D0AED4}"/>
                </a:ext>
              </a:extLst>
            </p:cNvPr>
            <p:cNvSpPr txBox="1"/>
            <p:nvPr/>
          </p:nvSpPr>
          <p:spPr>
            <a:xfrm>
              <a:off x="3105205" y="5746876"/>
              <a:ext cx="14607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u="sng" dirty="0" err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2800" b="1" i="1" u="sng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</a:t>
              </a:r>
              <a:endParaRPr lang="vi-VN" sz="28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E635926-0864-42D7-9626-F6B4D5FDF058}"/>
              </a:ext>
            </a:extLst>
          </p:cNvPr>
          <p:cNvSpPr txBox="1"/>
          <p:nvPr/>
        </p:nvSpPr>
        <p:spPr>
          <a:xfrm>
            <a:off x="4800600" y="5772150"/>
            <a:ext cx="626745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 coi là một đa thức</a:t>
            </a:r>
          </a:p>
        </p:txBody>
      </p:sp>
    </p:spTree>
    <p:extLst>
      <p:ext uri="{BB962C8B-B14F-4D97-AF65-F5344CB8AC3E}">
        <p14:creationId xmlns:p14="http://schemas.microsoft.com/office/powerpoint/2010/main" val="271654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7" grpId="0"/>
      <p:bldP spid="18" grpId="0"/>
      <p:bldP spid="19" grpId="0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E6A6CF4-AF22-4BB1-BA41-45CA6560BA4D}"/>
              </a:ext>
            </a:extLst>
          </p:cNvPr>
          <p:cNvGrpSpPr/>
          <p:nvPr/>
        </p:nvGrpSpPr>
        <p:grpSpPr>
          <a:xfrm>
            <a:off x="4353691" y="171450"/>
            <a:ext cx="2097710" cy="1359233"/>
            <a:chOff x="624000" y="1138350"/>
            <a:chExt cx="1665928" cy="1184518"/>
          </a:xfrm>
        </p:grpSpPr>
        <p:sp>
          <p:nvSpPr>
            <p:cNvPr id="5" name="Flowchart: Data 4">
              <a:extLst>
                <a:ext uri="{FF2B5EF4-FFF2-40B4-BE49-F238E27FC236}">
                  <a16:creationId xmlns:a16="http://schemas.microsoft.com/office/drawing/2014/main" id="{FC9D85A5-EF6A-4575-9CB2-A1CFA2F6D8C8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6F15929-5E8B-4554-88E2-5899483C250B}"/>
                </a:ext>
              </a:extLst>
            </p:cNvPr>
            <p:cNvSpPr txBox="1"/>
            <p:nvPr/>
          </p:nvSpPr>
          <p:spPr>
            <a:xfrm>
              <a:off x="849928" y="1138350"/>
              <a:ext cx="1440000" cy="1184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C8EB66D-C6FA-4C42-BFB4-1239A2943927}"/>
              </a:ext>
            </a:extLst>
          </p:cNvPr>
          <p:cNvSpPr txBox="1"/>
          <p:nvPr/>
        </p:nvSpPr>
        <p:spPr>
          <a:xfrm>
            <a:off x="2463566" y="965326"/>
            <a:ext cx="9728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F28D1C-66D3-45C4-B83C-7837D69A2A46}"/>
              </a:ext>
            </a:extLst>
          </p:cNvPr>
          <p:cNvSpPr txBox="1"/>
          <p:nvPr/>
        </p:nvSpPr>
        <p:spPr>
          <a:xfrm>
            <a:off x="3225566" y="2051176"/>
            <a:ext cx="3041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 + y +x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23C86A-0CD7-40FB-9392-D151C6B20522}"/>
                  </a:ext>
                </a:extLst>
              </p:cNvPr>
              <p:cNvSpPr txBox="1"/>
              <p:nvPr/>
            </p:nvSpPr>
            <p:spPr>
              <a:xfrm>
                <a:off x="2787416" y="3022726"/>
                <a:ext cx="3041884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- 3xy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23C86A-0CD7-40FB-9392-D151C6B20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416" y="3022726"/>
                <a:ext cx="3041884" cy="832344"/>
              </a:xfrm>
              <a:prstGeom prst="rect">
                <a:avLst/>
              </a:prstGeom>
              <a:blipFill>
                <a:blip r:embed="rId3"/>
                <a:stretch>
                  <a:fillRect l="-5010" r="-5411" b="-66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787623-3809-4D5A-9CBD-F7F3B71B08A1}"/>
                  </a:ext>
                </a:extLst>
              </p:cNvPr>
              <p:cNvSpPr txBox="1"/>
              <p:nvPr/>
            </p:nvSpPr>
            <p:spPr>
              <a:xfrm>
                <a:off x="2419350" y="4032376"/>
                <a:ext cx="2971800" cy="1071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den>
                      </m:f>
                    </m:oMath>
                  </m:oMathPara>
                </a14:m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787623-3809-4D5A-9CBD-F7F3B71B0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350" y="4032376"/>
                <a:ext cx="2971800" cy="10712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row: Right 1">
            <a:extLst>
              <a:ext uri="{FF2B5EF4-FFF2-40B4-BE49-F238E27FC236}">
                <a16:creationId xmlns:a16="http://schemas.microsoft.com/office/drawing/2014/main" id="{AFED703C-7952-4CFA-A8D1-880AF18B8C4E}"/>
              </a:ext>
            </a:extLst>
          </p:cNvPr>
          <p:cNvSpPr/>
          <p:nvPr/>
        </p:nvSpPr>
        <p:spPr>
          <a:xfrm>
            <a:off x="6019800" y="2228850"/>
            <a:ext cx="8001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04BDACC-2558-4087-8B30-2DFE3CEF7C3D}"/>
              </a:ext>
            </a:extLst>
          </p:cNvPr>
          <p:cNvSpPr/>
          <p:nvPr/>
        </p:nvSpPr>
        <p:spPr>
          <a:xfrm>
            <a:off x="6038850" y="3333750"/>
            <a:ext cx="8001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CC02437-DA36-4218-BD3F-9317C685A25C}"/>
              </a:ext>
            </a:extLst>
          </p:cNvPr>
          <p:cNvSpPr/>
          <p:nvPr/>
        </p:nvSpPr>
        <p:spPr>
          <a:xfrm>
            <a:off x="6038850" y="4419600"/>
            <a:ext cx="8001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DA0EA4-CC02-40F2-8740-7285FCFD9DF9}"/>
              </a:ext>
            </a:extLst>
          </p:cNvPr>
          <p:cNvSpPr txBox="1"/>
          <p:nvPr/>
        </p:nvSpPr>
        <p:spPr>
          <a:xfrm>
            <a:off x="6997466" y="2032126"/>
            <a:ext cx="2356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DF8607-3E1C-4208-AB97-B11CD29BDFA1}"/>
              </a:ext>
            </a:extLst>
          </p:cNvPr>
          <p:cNvSpPr txBox="1"/>
          <p:nvPr/>
        </p:nvSpPr>
        <p:spPr>
          <a:xfrm>
            <a:off x="7054616" y="3117976"/>
            <a:ext cx="2356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F2A0D8-84ED-4E0A-86AD-53469A06B081}"/>
              </a:ext>
            </a:extLst>
          </p:cNvPr>
          <p:cNvSpPr txBox="1"/>
          <p:nvPr/>
        </p:nvSpPr>
        <p:spPr>
          <a:xfrm>
            <a:off x="7073666" y="4203826"/>
            <a:ext cx="4299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153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2000">
              <a:schemeClr val="accent1">
                <a:lumMod val="45000"/>
                <a:lumOff val="55000"/>
              </a:schemeClr>
            </a:gs>
            <a:gs pos="31000">
              <a:schemeClr val="accent4">
                <a:lumMod val="60000"/>
                <a:lumOff val="40000"/>
              </a:schemeClr>
            </a:gs>
            <a:gs pos="99115">
              <a:srgbClr val="00B0F0"/>
            </a:gs>
            <a:gs pos="76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CB314CD0-C5BE-437C-A256-B065454459B4}"/>
              </a:ext>
            </a:extLst>
          </p:cNvPr>
          <p:cNvSpPr txBox="1"/>
          <p:nvPr/>
        </p:nvSpPr>
        <p:spPr>
          <a:xfrm>
            <a:off x="3085028" y="273109"/>
            <a:ext cx="6151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§1. Đ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THỨC NHIỀU BIẾN.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ĐA THỨC NHIỀU BIẾN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5C5E826-D4B2-4606-962B-B185D27AB689}"/>
              </a:ext>
            </a:extLst>
          </p:cNvPr>
          <p:cNvGrpSpPr/>
          <p:nvPr/>
        </p:nvGrpSpPr>
        <p:grpSpPr>
          <a:xfrm>
            <a:off x="683973" y="2173699"/>
            <a:ext cx="2797158" cy="2797158"/>
            <a:chOff x="-21877" y="1917027"/>
            <a:chExt cx="2797158" cy="279715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31C60F2-956F-4B11-B051-3F9BE5943C7E}"/>
                </a:ext>
              </a:extLst>
            </p:cNvPr>
            <p:cNvSpPr/>
            <p:nvPr/>
          </p:nvSpPr>
          <p:spPr>
            <a:xfrm>
              <a:off x="-21877" y="1917027"/>
              <a:ext cx="2797158" cy="2797158"/>
            </a:xfrm>
            <a:prstGeom prst="ellipse">
              <a:avLst/>
            </a:prstGeom>
            <a:solidFill>
              <a:srgbClr val="92D050"/>
            </a:solidFill>
            <a:ln w="1238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C36D7EC-A802-4389-B790-DA262E9CD2CF}"/>
                </a:ext>
              </a:extLst>
            </p:cNvPr>
            <p:cNvSpPr/>
            <p:nvPr/>
          </p:nvSpPr>
          <p:spPr>
            <a:xfrm>
              <a:off x="265788" y="2261385"/>
              <a:ext cx="2108442" cy="210844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 DUNG</a:t>
              </a:r>
              <a:endPara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B89F2B7F-A827-462D-B4B4-9FEA98FC75BF}"/>
              </a:ext>
            </a:extLst>
          </p:cNvPr>
          <p:cNvSpPr/>
          <p:nvPr/>
        </p:nvSpPr>
        <p:spPr>
          <a:xfrm>
            <a:off x="2550694" y="2126774"/>
            <a:ext cx="1860882" cy="7515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Flowchart: Stored Data 35">
            <a:extLst>
              <a:ext uri="{FF2B5EF4-FFF2-40B4-BE49-F238E27FC236}">
                <a16:creationId xmlns:a16="http://schemas.microsoft.com/office/drawing/2014/main" id="{85DB334C-E9B9-43FA-962D-095E57BCF303}"/>
              </a:ext>
            </a:extLst>
          </p:cNvPr>
          <p:cNvSpPr/>
          <p:nvPr/>
        </p:nvSpPr>
        <p:spPr>
          <a:xfrm flipH="1">
            <a:off x="3305034" y="2126774"/>
            <a:ext cx="6528774" cy="751583"/>
          </a:xfrm>
          <a:prstGeom prst="flowChartOnlineStorag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THỨC NHIỀU BIẾN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E0D10AB-301D-47CD-802D-CF777394F3A4}"/>
              </a:ext>
            </a:extLst>
          </p:cNvPr>
          <p:cNvSpPr/>
          <p:nvPr/>
        </p:nvSpPr>
        <p:spPr>
          <a:xfrm>
            <a:off x="3080080" y="3234270"/>
            <a:ext cx="1860882" cy="75158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Flowchart: Stored Data 37">
            <a:extLst>
              <a:ext uri="{FF2B5EF4-FFF2-40B4-BE49-F238E27FC236}">
                <a16:creationId xmlns:a16="http://schemas.microsoft.com/office/drawing/2014/main" id="{69D0FA0E-A97F-4A17-B973-AA7A60238F79}"/>
              </a:ext>
            </a:extLst>
          </p:cNvPr>
          <p:cNvSpPr/>
          <p:nvPr/>
        </p:nvSpPr>
        <p:spPr>
          <a:xfrm flipH="1">
            <a:off x="3834420" y="3234270"/>
            <a:ext cx="6528774" cy="751583"/>
          </a:xfrm>
          <a:prstGeom prst="flowChartOnlineStorag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THỨC NHIỀU BIẾN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48328F3-5D3B-4550-90BA-7530C63E2752}"/>
              </a:ext>
            </a:extLst>
          </p:cNvPr>
          <p:cNvSpPr/>
          <p:nvPr/>
        </p:nvSpPr>
        <p:spPr>
          <a:xfrm>
            <a:off x="2550694" y="4330211"/>
            <a:ext cx="1860882" cy="75158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Flowchart: Stored Data 39">
            <a:extLst>
              <a:ext uri="{FF2B5EF4-FFF2-40B4-BE49-F238E27FC236}">
                <a16:creationId xmlns:a16="http://schemas.microsoft.com/office/drawing/2014/main" id="{32AFD05C-3479-4B5B-A901-11D7F4CD5251}"/>
              </a:ext>
            </a:extLst>
          </p:cNvPr>
          <p:cNvSpPr/>
          <p:nvPr/>
        </p:nvSpPr>
        <p:spPr>
          <a:xfrm flipH="1">
            <a:off x="3305034" y="4330211"/>
            <a:ext cx="6528774" cy="751583"/>
          </a:xfrm>
          <a:prstGeom prst="flowChartOnlineStorag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83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EAEFC3-472C-460D-994E-0556B7B7E550}"/>
              </a:ext>
            </a:extLst>
          </p:cNvPr>
          <p:cNvSpPr txBox="1"/>
          <p:nvPr/>
        </p:nvSpPr>
        <p:spPr>
          <a:xfrm>
            <a:off x="1777766" y="1460626"/>
            <a:ext cx="9728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DCE1D5-8CA9-4F1A-8FE4-DA04252EB9D7}"/>
                  </a:ext>
                </a:extLst>
              </p:cNvPr>
              <p:cNvSpPr txBox="1"/>
              <p:nvPr/>
            </p:nvSpPr>
            <p:spPr>
              <a:xfrm>
                <a:off x="2539766" y="2565526"/>
                <a:ext cx="3041884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+3z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DCE1D5-8CA9-4F1A-8FE4-DA04252EB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766" y="2565526"/>
                <a:ext cx="3041884" cy="832344"/>
              </a:xfrm>
              <a:prstGeom prst="rect">
                <a:avLst/>
              </a:prstGeom>
              <a:blipFill>
                <a:blip r:embed="rId3"/>
                <a:stretch>
                  <a:fillRect l="-5210" b="-66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7EEDF7C1-D045-4A8D-AC82-E6A5627C26A9}"/>
              </a:ext>
            </a:extLst>
          </p:cNvPr>
          <p:cNvSpPr/>
          <p:nvPr/>
        </p:nvSpPr>
        <p:spPr>
          <a:xfrm>
            <a:off x="5334000" y="2743200"/>
            <a:ext cx="8001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1954B18-2E71-4AAA-BBE3-F2DE8A637374}"/>
              </a:ext>
            </a:extLst>
          </p:cNvPr>
          <p:cNvSpPr/>
          <p:nvPr/>
        </p:nvSpPr>
        <p:spPr>
          <a:xfrm>
            <a:off x="5353050" y="3943350"/>
            <a:ext cx="8001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FCED80-3842-469B-B39A-ABC7C92933CB}"/>
              </a:ext>
            </a:extLst>
          </p:cNvPr>
          <p:cNvSpPr txBox="1"/>
          <p:nvPr/>
        </p:nvSpPr>
        <p:spPr>
          <a:xfrm>
            <a:off x="6311666" y="2546476"/>
            <a:ext cx="2356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1A8F57-549B-4E52-8573-4E3014642E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872" l="0" r="100000">
                        <a14:foregroundMark x1="73196" y1="26596" x2="93814" y2="28723"/>
                        <a14:backgroundMark x1="7216" y1="77660" x2="5155" y2="7447"/>
                        <a14:backgroundMark x1="38144" y1="11702" x2="97938" y2="22340"/>
                        <a14:backgroundMark x1="85567" y1="41489" x2="85567" y2="41489"/>
                        <a14:backgroundMark x1="73196" y1="43617" x2="73196" y2="43617"/>
                        <a14:backgroundMark x1="46392" y1="75532" x2="46392" y2="755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6887" y="152399"/>
            <a:ext cx="1185863" cy="11491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707D64-474E-40DB-8ACA-215739B62234}"/>
                  </a:ext>
                </a:extLst>
              </p:cNvPr>
              <p:cNvSpPr txBox="1"/>
              <p:nvPr/>
            </p:nvSpPr>
            <p:spPr>
              <a:xfrm>
                <a:off x="2228850" y="3537076"/>
                <a:ext cx="2971800" cy="1208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den>
                      </m:f>
                    </m:oMath>
                  </m:oMathPara>
                </a14:m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707D64-474E-40DB-8ACA-215739B62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850" y="3537076"/>
                <a:ext cx="2971800" cy="12084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74B4A2A-C14E-4421-9959-D4B834C8E903}"/>
              </a:ext>
            </a:extLst>
          </p:cNvPr>
          <p:cNvSpPr txBox="1"/>
          <p:nvPr/>
        </p:nvSpPr>
        <p:spPr>
          <a:xfrm>
            <a:off x="6425966" y="3765676"/>
            <a:ext cx="4299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227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9000" r="-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621E0C-6189-4769-8C73-4185AF76A2E6}"/>
              </a:ext>
            </a:extLst>
          </p:cNvPr>
          <p:cNvSpPr txBox="1"/>
          <p:nvPr/>
        </p:nvSpPr>
        <p:spPr>
          <a:xfrm>
            <a:off x="723900" y="1143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2.Đa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3B93D6-8C70-466E-8246-7209EF4E4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000" l="0" r="989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237" y="766329"/>
            <a:ext cx="933450" cy="476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3ED3C8-E125-4F81-8F5D-BEC3A1D1E955}"/>
              </a:ext>
            </a:extLst>
          </p:cNvPr>
          <p:cNvSpPr txBox="1"/>
          <p:nvPr/>
        </p:nvSpPr>
        <p:spPr>
          <a:xfrm>
            <a:off x="1563021" y="702089"/>
            <a:ext cx="9728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+2x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9FF34F-41AF-4057-81A1-360A3A8F4323}"/>
              </a:ext>
            </a:extLst>
          </p:cNvPr>
          <p:cNvSpPr txBox="1"/>
          <p:nvPr/>
        </p:nvSpPr>
        <p:spPr>
          <a:xfrm>
            <a:off x="693915" y="1460892"/>
            <a:ext cx="10876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B7A310A7-7EA0-4127-B533-00BFEA4BA8B5}"/>
              </a:ext>
            </a:extLst>
          </p:cNvPr>
          <p:cNvSpPr/>
          <p:nvPr/>
        </p:nvSpPr>
        <p:spPr>
          <a:xfrm>
            <a:off x="3886201" y="1389184"/>
            <a:ext cx="7842738" cy="1266092"/>
          </a:xfrm>
          <a:prstGeom prst="cloudCallout">
            <a:avLst>
              <a:gd name="adj1" fmla="val 21095"/>
              <a:gd name="adj2" fmla="val 652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9191F8-5264-4301-AA1D-A29A19BA0A89}"/>
              </a:ext>
            </a:extLst>
          </p:cNvPr>
          <p:cNvCxnSpPr/>
          <p:nvPr/>
        </p:nvCxnSpPr>
        <p:spPr>
          <a:xfrm>
            <a:off x="5240215" y="1283677"/>
            <a:ext cx="7033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AC50AC-CDD7-4311-B797-8C57063E2345}"/>
              </a:ext>
            </a:extLst>
          </p:cNvPr>
          <p:cNvCxnSpPr/>
          <p:nvPr/>
        </p:nvCxnSpPr>
        <p:spPr>
          <a:xfrm>
            <a:off x="6224953" y="1283677"/>
            <a:ext cx="7033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71EAAB4-5460-439F-A061-B88C57112700}"/>
              </a:ext>
            </a:extLst>
          </p:cNvPr>
          <p:cNvSpPr txBox="1"/>
          <p:nvPr/>
        </p:nvSpPr>
        <p:spPr>
          <a:xfrm>
            <a:off x="3901775" y="1352720"/>
            <a:ext cx="5681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(2 +1)x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36D16C-EDAE-4BDC-BD52-A2676345CE23}"/>
              </a:ext>
            </a:extLst>
          </p:cNvPr>
          <p:cNvSpPr txBox="1"/>
          <p:nvPr/>
        </p:nvSpPr>
        <p:spPr>
          <a:xfrm>
            <a:off x="3901775" y="2003351"/>
            <a:ext cx="5681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6CA52F3D-EC28-45D6-A793-406512CED074}"/>
              </a:ext>
            </a:extLst>
          </p:cNvPr>
          <p:cNvSpPr/>
          <p:nvPr/>
        </p:nvSpPr>
        <p:spPr>
          <a:xfrm>
            <a:off x="1969476" y="3499338"/>
            <a:ext cx="9372599" cy="1266092"/>
          </a:xfrm>
          <a:prstGeom prst="cloudCallout">
            <a:avLst>
              <a:gd name="adj1" fmla="val 21095"/>
              <a:gd name="adj2" fmla="val 652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4E310D6-F3B2-43FC-A86D-CE775EE27979}"/>
              </a:ext>
            </a:extLst>
          </p:cNvPr>
          <p:cNvGrpSpPr/>
          <p:nvPr/>
        </p:nvGrpSpPr>
        <p:grpSpPr>
          <a:xfrm>
            <a:off x="597877" y="2864959"/>
            <a:ext cx="11254154" cy="2181831"/>
            <a:chOff x="1193861" y="3014423"/>
            <a:chExt cx="10674289" cy="178280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83F758D-03CA-4296-B6EC-C8E116395A1F}"/>
                </a:ext>
              </a:extLst>
            </p:cNvPr>
            <p:cNvGrpSpPr/>
            <p:nvPr/>
          </p:nvGrpSpPr>
          <p:grpSpPr>
            <a:xfrm>
              <a:off x="1193861" y="3014423"/>
              <a:ext cx="10674289" cy="1782806"/>
              <a:chOff x="-157227" y="2717104"/>
              <a:chExt cx="12247625" cy="1476814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1761D346-C986-4622-89DA-DFB8D19E6308}"/>
                  </a:ext>
                </a:extLst>
              </p:cNvPr>
              <p:cNvSpPr/>
              <p:nvPr/>
            </p:nvSpPr>
            <p:spPr>
              <a:xfrm>
                <a:off x="101598" y="2971929"/>
                <a:ext cx="11988800" cy="122198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CE9A1B5-89D8-43AB-AB90-23FE980B3231}"/>
                  </a:ext>
                </a:extLst>
              </p:cNvPr>
              <p:cNvSpPr/>
              <p:nvPr/>
            </p:nvSpPr>
            <p:spPr>
              <a:xfrm>
                <a:off x="82119" y="2920351"/>
                <a:ext cx="11988800" cy="39278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9DEAF228-2DE4-46BD-8CF3-0DDE7D2BA6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57227" y="2717104"/>
                <a:ext cx="1347395" cy="1072129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22EBE6-BF33-4233-AFCF-C291152E0F07}"/>
                </a:ext>
              </a:extLst>
            </p:cNvPr>
            <p:cNvSpPr txBox="1"/>
            <p:nvPr/>
          </p:nvSpPr>
          <p:spPr>
            <a:xfrm>
              <a:off x="2065383" y="3851777"/>
              <a:ext cx="9715499" cy="779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Thu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645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 animBg="1"/>
      <p:bldP spid="8" grpId="1" animBg="1"/>
      <p:bldP spid="12" grpId="0"/>
      <p:bldP spid="13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C142FA6-953E-4678-89C8-230BD878DFB7}"/>
              </a:ext>
            </a:extLst>
          </p:cNvPr>
          <p:cNvGrpSpPr/>
          <p:nvPr/>
        </p:nvGrpSpPr>
        <p:grpSpPr>
          <a:xfrm>
            <a:off x="405145" y="296142"/>
            <a:ext cx="2097710" cy="584775"/>
            <a:chOff x="624000" y="1138350"/>
            <a:chExt cx="1665928" cy="509608"/>
          </a:xfrm>
        </p:grpSpPr>
        <p:sp>
          <p:nvSpPr>
            <p:cNvPr id="5" name="Flowchart: Data 4">
              <a:extLst>
                <a:ext uri="{FF2B5EF4-FFF2-40B4-BE49-F238E27FC236}">
                  <a16:creationId xmlns:a16="http://schemas.microsoft.com/office/drawing/2014/main" id="{7EF54D07-F349-4098-809D-C649C492BD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F3D35B9-CA0E-4392-87BF-95D3DA900F25}"/>
                </a:ext>
              </a:extLst>
            </p:cNvPr>
            <p:cNvSpPr txBox="1"/>
            <p:nvPr/>
          </p:nvSpPr>
          <p:spPr>
            <a:xfrm>
              <a:off x="849928" y="1138350"/>
              <a:ext cx="1440000" cy="509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  <a:endPara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4E2BD59-12DC-491F-AFA4-584B6EA9C841}"/>
              </a:ext>
            </a:extLst>
          </p:cNvPr>
          <p:cNvSpPr txBox="1"/>
          <p:nvPr/>
        </p:nvSpPr>
        <p:spPr>
          <a:xfrm>
            <a:off x="1202802" y="1103871"/>
            <a:ext cx="9728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Q=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+z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+ 2xz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C9F61B-0337-4551-99CD-8D5941D03C91}"/>
              </a:ext>
            </a:extLst>
          </p:cNvPr>
          <p:cNvSpPr txBox="1"/>
          <p:nvPr/>
        </p:nvSpPr>
        <p:spPr>
          <a:xfrm>
            <a:off x="4828896" y="1785643"/>
            <a:ext cx="156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3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3A01AB-462C-407C-8E19-B7CF3059FF78}"/>
              </a:ext>
            </a:extLst>
          </p:cNvPr>
          <p:cNvSpPr txBox="1"/>
          <p:nvPr/>
        </p:nvSpPr>
        <p:spPr>
          <a:xfrm>
            <a:off x="1175093" y="2586307"/>
            <a:ext cx="8772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Q=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+z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+ 2xz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DDA1EF-5173-40F2-8BCF-B3DB350AC1CC}"/>
              </a:ext>
            </a:extLst>
          </p:cNvPr>
          <p:cNvSpPr txBox="1"/>
          <p:nvPr/>
        </p:nvSpPr>
        <p:spPr>
          <a:xfrm>
            <a:off x="2335677" y="3254522"/>
            <a:ext cx="8772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+z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+ 2xz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B478BE-195C-466D-87FE-82C857574ECB}"/>
              </a:ext>
            </a:extLst>
          </p:cNvPr>
          <p:cNvSpPr txBox="1"/>
          <p:nvPr/>
        </p:nvSpPr>
        <p:spPr>
          <a:xfrm>
            <a:off x="2300508" y="3975491"/>
            <a:ext cx="8772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+z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+ 2xy + 2yz + 2xz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6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7B1090-499C-4444-8020-CA5793850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37079" y1="78495" x2="79775" y2="94624"/>
                        <a14:backgroundMark x1="80899" y1="91398" x2="98876" y2="74194"/>
                        <a14:backgroundMark x1="94382" y1="66667" x2="88764" y2="3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0901" y="201322"/>
            <a:ext cx="987357" cy="10317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8CFF26-BA33-4245-B561-2AC9FFA20BE5}"/>
              </a:ext>
            </a:extLst>
          </p:cNvPr>
          <p:cNvSpPr txBox="1"/>
          <p:nvPr/>
        </p:nvSpPr>
        <p:spPr>
          <a:xfrm>
            <a:off x="3509584" y="504662"/>
            <a:ext cx="3403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79A7DF-242B-4510-8256-602251E15C8E}"/>
              </a:ext>
            </a:extLst>
          </p:cNvPr>
          <p:cNvSpPr txBox="1"/>
          <p:nvPr/>
        </p:nvSpPr>
        <p:spPr>
          <a:xfrm>
            <a:off x="3440311" y="1114261"/>
            <a:ext cx="8211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–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522F1D-1F6B-4908-9452-2D7E133F181D}"/>
              </a:ext>
            </a:extLst>
          </p:cNvPr>
          <p:cNvSpPr txBox="1"/>
          <p:nvPr/>
        </p:nvSpPr>
        <p:spPr>
          <a:xfrm>
            <a:off x="5546202" y="1696152"/>
            <a:ext cx="122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C8F563-3E1C-4ED5-8473-8063405C6C53}"/>
              </a:ext>
            </a:extLst>
          </p:cNvPr>
          <p:cNvSpPr txBox="1"/>
          <p:nvPr/>
        </p:nvSpPr>
        <p:spPr>
          <a:xfrm>
            <a:off x="3468020" y="2305754"/>
            <a:ext cx="5786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–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856587-0A44-452F-BE3D-D36D9AD9F405}"/>
              </a:ext>
            </a:extLst>
          </p:cNvPr>
          <p:cNvSpPr txBox="1"/>
          <p:nvPr/>
        </p:nvSpPr>
        <p:spPr>
          <a:xfrm>
            <a:off x="3468020" y="2915354"/>
            <a:ext cx="5786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(- 2 – 1)x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35A09C-25D6-4DB2-8B74-6B52A2790058}"/>
              </a:ext>
            </a:extLst>
          </p:cNvPr>
          <p:cNvSpPr txBox="1"/>
          <p:nvPr/>
        </p:nvSpPr>
        <p:spPr>
          <a:xfrm>
            <a:off x="3481874" y="3566517"/>
            <a:ext cx="5786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- 3x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7734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r="-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3AB92C0-FDD8-4783-97AF-0B04B009B964}"/>
              </a:ext>
            </a:extLst>
          </p:cNvPr>
          <p:cNvSpPr txBox="1"/>
          <p:nvPr/>
        </p:nvSpPr>
        <p:spPr>
          <a:xfrm>
            <a:off x="723900" y="1143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F9DEA0-886B-4CA3-8B88-64E2E0AA4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570" y="767495"/>
            <a:ext cx="1199784" cy="6173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B22C40-D5C1-48D1-AE06-B234DF19D5CF}"/>
              </a:ext>
            </a:extLst>
          </p:cNvPr>
          <p:cNvSpPr txBox="1"/>
          <p:nvPr/>
        </p:nvSpPr>
        <p:spPr>
          <a:xfrm>
            <a:off x="1628030" y="838769"/>
            <a:ext cx="4772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D3043984-CDF8-4343-B501-6D7B538CCDC3}"/>
              </a:ext>
            </a:extLst>
          </p:cNvPr>
          <p:cNvSpPr/>
          <p:nvPr/>
        </p:nvSpPr>
        <p:spPr>
          <a:xfrm>
            <a:off x="5715001" y="1547446"/>
            <a:ext cx="6477000" cy="2391508"/>
          </a:xfrm>
          <a:prstGeom prst="cloudCallout">
            <a:avLst>
              <a:gd name="adj1" fmla="val -17152"/>
              <a:gd name="adj2" fmla="val 639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ược xác định bằng biểu thức nào?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CE42E1-7800-44E7-B6CF-B3B0585755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9" b="99641" l="0" r="100000">
                        <a14:foregroundMark x1="41261" y1="29443" x2="41261" y2="29443"/>
                        <a14:foregroundMark x1="33811" y1="28725" x2="46418" y2="32496"/>
                        <a14:foregroundMark x1="65616" y1="20826" x2="73926" y2="28187"/>
                        <a14:foregroundMark x1="66189" y1="26750" x2="70774" y2="29443"/>
                        <a14:foregroundMark x1="39542" y1="83483" x2="58166" y2="996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704626" y="4484077"/>
            <a:ext cx="1410305" cy="22508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FB4548-9798-44D6-A063-6EB3C21516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138" r="986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492" y="4413738"/>
            <a:ext cx="1541765" cy="2444262"/>
          </a:xfrm>
          <a:prstGeom prst="rect">
            <a:avLst/>
          </a:prstGeom>
        </p:spPr>
      </p:pic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B4FF999D-48E4-4EE4-A5BE-C7FDA43A77C8}"/>
              </a:ext>
            </a:extLst>
          </p:cNvPr>
          <p:cNvSpPr/>
          <p:nvPr/>
        </p:nvSpPr>
        <p:spPr>
          <a:xfrm>
            <a:off x="180475" y="1667762"/>
            <a:ext cx="6701588" cy="2391508"/>
          </a:xfrm>
          <a:prstGeom prst="cloudCallout">
            <a:avLst>
              <a:gd name="adj1" fmla="val -17152"/>
              <a:gd name="adj2" fmla="val 639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ược xác định bằng biểu thức P= x</a:t>
            </a:r>
            <a:r>
              <a:rPr lang="vi-VN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y</a:t>
            </a:r>
            <a:r>
              <a:rPr lang="vi-VN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E681E0D8-CEAC-44AC-9922-B1466641A86C}"/>
              </a:ext>
            </a:extLst>
          </p:cNvPr>
          <p:cNvSpPr/>
          <p:nvPr/>
        </p:nvSpPr>
        <p:spPr>
          <a:xfrm>
            <a:off x="6645443" y="1595572"/>
            <a:ext cx="5546557" cy="2391508"/>
          </a:xfrm>
          <a:prstGeom prst="cloudCallout">
            <a:avLst>
              <a:gd name="adj1" fmla="val -17152"/>
              <a:gd name="adj2" fmla="val 639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1; y= 1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8F24D4-F64C-4770-94BF-095587FB7FB0}"/>
              </a:ext>
            </a:extLst>
          </p:cNvPr>
          <p:cNvSpPr txBox="1"/>
          <p:nvPr/>
        </p:nvSpPr>
        <p:spPr>
          <a:xfrm>
            <a:off x="1628030" y="1488474"/>
            <a:ext cx="7615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x= 1; y=1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DC5CCE-76AD-40FA-897A-1FC709E70A99}"/>
              </a:ext>
            </a:extLst>
          </p:cNvPr>
          <p:cNvSpPr txBox="1"/>
          <p:nvPr/>
        </p:nvSpPr>
        <p:spPr>
          <a:xfrm>
            <a:off x="1738200" y="1973507"/>
            <a:ext cx="4772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1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F58520-8861-4FDB-9AB2-27C4D223E92F}"/>
              </a:ext>
            </a:extLst>
          </p:cNvPr>
          <p:cNvSpPr txBox="1"/>
          <p:nvPr/>
        </p:nvSpPr>
        <p:spPr>
          <a:xfrm>
            <a:off x="1738199" y="2513332"/>
            <a:ext cx="4772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0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F36A8C-E19A-4C88-B1F9-F92EE083933B}"/>
              </a:ext>
            </a:extLst>
          </p:cNvPr>
          <p:cNvSpPr txBox="1"/>
          <p:nvPr/>
        </p:nvSpPr>
        <p:spPr>
          <a:xfrm>
            <a:off x="1716165" y="3053159"/>
            <a:ext cx="7659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=1; y=1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F3EDFF53-7DD3-42E7-878B-569F8BA48E90}"/>
              </a:ext>
            </a:extLst>
          </p:cNvPr>
          <p:cNvSpPr/>
          <p:nvPr/>
        </p:nvSpPr>
        <p:spPr>
          <a:xfrm>
            <a:off x="341523" y="4395731"/>
            <a:ext cx="2148289" cy="947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D9B249-95B5-4AED-9E7E-3A00C04BECAB}"/>
              </a:ext>
            </a:extLst>
          </p:cNvPr>
          <p:cNvSpPr txBox="1"/>
          <p:nvPr/>
        </p:nvSpPr>
        <p:spPr>
          <a:xfrm>
            <a:off x="2478796" y="3778786"/>
            <a:ext cx="6566053" cy="2554545"/>
          </a:xfrm>
          <a:prstGeom prst="rect">
            <a:avLst/>
          </a:prstGeom>
          <a:noFill/>
          <a:ln w="28575" cmpd="thinThick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 của biến, ta thay những giá trị cho trước đó vào biểu thức xác định đa thức rồi thực hiện phép tính.</a:t>
            </a:r>
          </a:p>
        </p:txBody>
      </p:sp>
    </p:spTree>
    <p:extLst>
      <p:ext uri="{BB962C8B-B14F-4D97-AF65-F5344CB8AC3E}">
        <p14:creationId xmlns:p14="http://schemas.microsoft.com/office/powerpoint/2010/main" val="7356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  <p:bldP spid="18" grpId="0" animBg="1"/>
      <p:bldP spid="18" grpId="1" animBg="1"/>
      <p:bldP spid="19" grpId="0" animBg="1"/>
      <p:bldP spid="19" grpId="1" animBg="1"/>
      <p:bldP spid="20" grpId="0"/>
      <p:bldP spid="22" grpId="0"/>
      <p:bldP spid="23" grpId="0"/>
      <p:bldP spid="24" grpId="0"/>
      <p:bldP spid="16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t="-1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114DC2C-92C6-45A2-A37D-7670A729FE32}"/>
              </a:ext>
            </a:extLst>
          </p:cNvPr>
          <p:cNvGrpSpPr/>
          <p:nvPr/>
        </p:nvGrpSpPr>
        <p:grpSpPr>
          <a:xfrm>
            <a:off x="2033987" y="1353208"/>
            <a:ext cx="1992890" cy="1337237"/>
            <a:chOff x="624000" y="1138350"/>
            <a:chExt cx="1656000" cy="1135246"/>
          </a:xfrm>
        </p:grpSpPr>
        <p:sp>
          <p:nvSpPr>
            <p:cNvPr id="5" name="Flowchart: Data 4">
              <a:extLst>
                <a:ext uri="{FF2B5EF4-FFF2-40B4-BE49-F238E27FC236}">
                  <a16:creationId xmlns:a16="http://schemas.microsoft.com/office/drawing/2014/main" id="{86C38CD2-B3C3-4F2A-AC67-C9A6E160DF55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D2608C9-3E67-4677-A7F4-5C73B0EA4561}"/>
                </a:ext>
              </a:extLst>
            </p:cNvPr>
            <p:cNvSpPr txBox="1"/>
            <p:nvPr/>
          </p:nvSpPr>
          <p:spPr>
            <a:xfrm>
              <a:off x="774283" y="1138350"/>
              <a:ext cx="1440000" cy="1135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  <a:endPara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A4E42-570C-4E61-8AE8-6A743972AE5C}"/>
              </a:ext>
            </a:extLst>
          </p:cNvPr>
          <p:cNvSpPr txBox="1"/>
          <p:nvPr/>
        </p:nvSpPr>
        <p:spPr>
          <a:xfrm>
            <a:off x="4128776" y="1353787"/>
            <a:ext cx="6977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- 2xy  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=1 ; y= 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6F394B-96F7-42FD-B3F7-C2B754A0A1CB}"/>
              </a:ext>
            </a:extLst>
          </p:cNvPr>
          <p:cNvSpPr txBox="1"/>
          <p:nvPr/>
        </p:nvSpPr>
        <p:spPr>
          <a:xfrm>
            <a:off x="6588424" y="2381388"/>
            <a:ext cx="156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3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2207FA-3D78-4B60-BE2D-7DB1B1DAAC3E}"/>
              </a:ext>
            </a:extLst>
          </p:cNvPr>
          <p:cNvSpPr txBox="1"/>
          <p:nvPr/>
        </p:nvSpPr>
        <p:spPr>
          <a:xfrm>
            <a:off x="3080294" y="2830893"/>
            <a:ext cx="69770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1; y=1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1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2.1.1  + 1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1- 2 +1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0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B7FDAC-7C98-42E9-BDBB-78E4EB8FADF3}"/>
              </a:ext>
            </a:extLst>
          </p:cNvPr>
          <p:cNvSpPr txBox="1"/>
          <p:nvPr/>
        </p:nvSpPr>
        <p:spPr>
          <a:xfrm>
            <a:off x="2660460" y="4901483"/>
            <a:ext cx="8334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1; y=1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0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22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1F277D-3733-43E9-9242-9E6FDA654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74" b="95413" l="10000" r="9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1811" y="430456"/>
            <a:ext cx="952500" cy="10382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947940-48CA-4116-B9D9-B58B8E4FC81E}"/>
              </a:ext>
            </a:extLst>
          </p:cNvPr>
          <p:cNvSpPr txBox="1"/>
          <p:nvPr/>
        </p:nvSpPr>
        <p:spPr>
          <a:xfrm>
            <a:off x="3020945" y="632817"/>
            <a:ext cx="6977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- 3x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 + 3xy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=2 ; y= 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B9A4F9-B53B-4203-AB85-03829295E977}"/>
              </a:ext>
            </a:extLst>
          </p:cNvPr>
          <p:cNvSpPr txBox="1"/>
          <p:nvPr/>
        </p:nvSpPr>
        <p:spPr>
          <a:xfrm>
            <a:off x="5990547" y="1730757"/>
            <a:ext cx="156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3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FA68E3-EEB6-43D6-8D6E-4241E08E6F18}"/>
              </a:ext>
            </a:extLst>
          </p:cNvPr>
          <p:cNvSpPr txBox="1"/>
          <p:nvPr/>
        </p:nvSpPr>
        <p:spPr>
          <a:xfrm>
            <a:off x="2851693" y="2215432"/>
            <a:ext cx="69770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2; y=1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Q= 2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3.2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.1  + 3.2.1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Q= 8 – 12 + 6 – 1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= 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E7E7E6-AFFE-4C64-80FA-0D8C858F5EA8}"/>
              </a:ext>
            </a:extLst>
          </p:cNvPr>
          <p:cNvSpPr txBox="1"/>
          <p:nvPr/>
        </p:nvSpPr>
        <p:spPr>
          <a:xfrm>
            <a:off x="2713215" y="4620129"/>
            <a:ext cx="8334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2; y=1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4095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B474D-0874-4E44-BFCC-AE8539527EFD}"/>
              </a:ext>
            </a:extLst>
          </p:cNvPr>
          <p:cNvSpPr txBox="1"/>
          <p:nvPr/>
        </p:nvSpPr>
        <p:spPr>
          <a:xfrm>
            <a:off x="320841" y="1652337"/>
            <a:ext cx="9801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08FB16-67D2-4EC3-B6B0-BE8F7EFD849C}"/>
                  </a:ext>
                </a:extLst>
              </p:cNvPr>
              <p:cNvSpPr txBox="1"/>
              <p:nvPr/>
            </p:nvSpPr>
            <p:spPr>
              <a:xfrm>
                <a:off x="1588167" y="2245895"/>
                <a:ext cx="7700212" cy="790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3 -2x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;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yxz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(y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08FB16-67D2-4EC3-B6B0-BE8F7EFD8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167" y="2245895"/>
                <a:ext cx="7700212" cy="790794"/>
              </a:xfrm>
              <a:prstGeom prst="rect">
                <a:avLst/>
              </a:prstGeom>
              <a:blipFill>
                <a:blip r:embed="rId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E0E4222-8AB4-4499-B1AD-CEE6F8DC5CE2}"/>
              </a:ext>
            </a:extLst>
          </p:cNvPr>
          <p:cNvSpPr txBox="1"/>
          <p:nvPr/>
        </p:nvSpPr>
        <p:spPr>
          <a:xfrm>
            <a:off x="336883" y="3048001"/>
            <a:ext cx="9801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0B1739-6C14-4FFF-9C6C-A96B9336F915}"/>
                  </a:ext>
                </a:extLst>
              </p:cNvPr>
              <p:cNvSpPr txBox="1"/>
              <p:nvPr/>
            </p:nvSpPr>
            <p:spPr>
              <a:xfrm>
                <a:off x="1604208" y="3641559"/>
                <a:ext cx="8823159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2- x+y ; - 5x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x +1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vi-VN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vi-VN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+ 2y – 3z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0B1739-6C14-4FFF-9C6C-A96B9336F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208" y="3641559"/>
                <a:ext cx="8823159" cy="832344"/>
              </a:xfrm>
              <a:prstGeom prst="rect">
                <a:avLst/>
              </a:prstGeom>
              <a:blipFill>
                <a:blip r:embed="rId6"/>
                <a:stretch>
                  <a:fillRect l="-1727" t="-2190" b="-7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694B4CE-3AC9-42C0-ADDE-6A96BE56ADF3}"/>
              </a:ext>
            </a:extLst>
          </p:cNvPr>
          <p:cNvSpPr txBox="1"/>
          <p:nvPr/>
        </p:nvSpPr>
        <p:spPr>
          <a:xfrm>
            <a:off x="5325979" y="4427621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175EC2-C9A9-48DB-97AA-F5408FE6FA35}"/>
              </a:ext>
            </a:extLst>
          </p:cNvPr>
          <p:cNvSpPr txBox="1"/>
          <p:nvPr/>
        </p:nvSpPr>
        <p:spPr>
          <a:xfrm>
            <a:off x="320841" y="4963574"/>
            <a:ext cx="3031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639866-131B-486F-9FFB-3B09EA4E8D78}"/>
                  </a:ext>
                </a:extLst>
              </p:cNvPr>
              <p:cNvSpPr txBox="1"/>
              <p:nvPr/>
            </p:nvSpPr>
            <p:spPr>
              <a:xfrm>
                <a:off x="2821222" y="4892113"/>
                <a:ext cx="3247069" cy="790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yxz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639866-131B-486F-9FFB-3B09EA4E8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222" y="4892113"/>
                <a:ext cx="3247069" cy="790794"/>
              </a:xfrm>
              <a:prstGeom prst="rect">
                <a:avLst/>
              </a:prstGeom>
              <a:blipFill>
                <a:blip r:embed="rId7"/>
                <a:stretch>
                  <a:fillRect b="-100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EA35A1A-61FC-4FE6-8F63-34C22A012730}"/>
              </a:ext>
            </a:extLst>
          </p:cNvPr>
          <p:cNvSpPr txBox="1"/>
          <p:nvPr/>
        </p:nvSpPr>
        <p:spPr>
          <a:xfrm>
            <a:off x="267609" y="5860474"/>
            <a:ext cx="2711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99F814B-0CB9-4048-955C-EE5AF9B3EB79}"/>
                  </a:ext>
                </a:extLst>
              </p:cNvPr>
              <p:cNvSpPr txBox="1"/>
              <p:nvPr/>
            </p:nvSpPr>
            <p:spPr>
              <a:xfrm>
                <a:off x="2823408" y="5761304"/>
                <a:ext cx="5932665" cy="790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2- x+y ; - 5x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x +1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99F814B-0CB9-4048-955C-EE5AF9B3E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408" y="5761304"/>
                <a:ext cx="5932665" cy="790216"/>
              </a:xfrm>
              <a:prstGeom prst="rect">
                <a:avLst/>
              </a:prstGeom>
              <a:blipFill>
                <a:blip r:embed="rId8"/>
                <a:stretch>
                  <a:fillRect l="-2569" b="-92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32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B474D-0874-4E44-BFCC-AE8539527EFD}"/>
              </a:ext>
            </a:extLst>
          </p:cNvPr>
          <p:cNvSpPr txBox="1"/>
          <p:nvPr/>
        </p:nvSpPr>
        <p:spPr>
          <a:xfrm>
            <a:off x="1858696" y="1624628"/>
            <a:ext cx="5151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08FB16-67D2-4EC3-B6B0-BE8F7EFD849C}"/>
                  </a:ext>
                </a:extLst>
              </p:cNvPr>
              <p:cNvSpPr txBox="1"/>
              <p:nvPr/>
            </p:nvSpPr>
            <p:spPr>
              <a:xfrm>
                <a:off x="1061694" y="2398295"/>
                <a:ext cx="2443506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a)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yxy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endParaRPr lang="vi-VN" sz="32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08FB16-67D2-4EC3-B6B0-BE8F7EFD8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694" y="2398295"/>
                <a:ext cx="2443506" cy="801310"/>
              </a:xfrm>
              <a:prstGeom prst="rect">
                <a:avLst/>
              </a:prstGeom>
              <a:blipFill>
                <a:blip r:embed="rId5"/>
                <a:stretch>
                  <a:fillRect l="-6234" b="-9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694B4CE-3AC9-42C0-ADDE-6A96BE56ADF3}"/>
              </a:ext>
            </a:extLst>
          </p:cNvPr>
          <p:cNvSpPr txBox="1"/>
          <p:nvPr/>
        </p:nvSpPr>
        <p:spPr>
          <a:xfrm>
            <a:off x="4466997" y="3028311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42657-0DC9-4875-B577-461081A93B5D}"/>
              </a:ext>
            </a:extLst>
          </p:cNvPr>
          <p:cNvSpPr txBox="1"/>
          <p:nvPr/>
        </p:nvSpPr>
        <p:spPr>
          <a:xfrm>
            <a:off x="6478821" y="2342877"/>
            <a:ext cx="2443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0,5x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yzxy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BC2DCE-6E33-413E-A6C0-D4FBB8BF2531}"/>
                  </a:ext>
                </a:extLst>
              </p:cNvPr>
              <p:cNvSpPr txBox="1"/>
              <p:nvPr/>
            </p:nvSpPr>
            <p:spPr>
              <a:xfrm>
                <a:off x="1075548" y="3672914"/>
                <a:ext cx="2443506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a)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yxy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endParaRPr lang="vi-VN" sz="32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BC2DCE-6E33-413E-A6C0-D4FBB8BF2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548" y="3672914"/>
                <a:ext cx="2443506" cy="801310"/>
              </a:xfrm>
              <a:prstGeom prst="rect">
                <a:avLst/>
              </a:prstGeom>
              <a:blipFill>
                <a:blip r:embed="rId6"/>
                <a:stretch>
                  <a:fillRect l="-6234" b="-106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71A8FC-D0B7-4C3D-84D4-68E34162CA8A}"/>
                  </a:ext>
                </a:extLst>
              </p:cNvPr>
              <p:cNvSpPr txBox="1"/>
              <p:nvPr/>
            </p:nvSpPr>
            <p:spPr>
              <a:xfrm>
                <a:off x="1144824" y="4518042"/>
                <a:ext cx="2443506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4</a:t>
                </a:r>
                <a:endParaRPr lang="vi-VN" sz="32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71A8FC-D0B7-4C3D-84D4-68E34162C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824" y="4518042"/>
                <a:ext cx="2443506" cy="801310"/>
              </a:xfrm>
              <a:prstGeom prst="rect">
                <a:avLst/>
              </a:prstGeom>
              <a:blipFill>
                <a:blip r:embed="rId7"/>
                <a:stretch>
                  <a:fillRect l="-6484" b="-9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BACA6248-2645-4649-9DC9-A400002A09A2}"/>
              </a:ext>
            </a:extLst>
          </p:cNvPr>
          <p:cNvSpPr txBox="1"/>
          <p:nvPr/>
        </p:nvSpPr>
        <p:spPr>
          <a:xfrm>
            <a:off x="6451111" y="3825313"/>
            <a:ext cx="2443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0,5x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yzxy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BA600E-F6DD-4AC0-93ED-550A32426C9B}"/>
              </a:ext>
            </a:extLst>
          </p:cNvPr>
          <p:cNvSpPr txBox="1"/>
          <p:nvPr/>
        </p:nvSpPr>
        <p:spPr>
          <a:xfrm>
            <a:off x="6478820" y="4545749"/>
            <a:ext cx="2443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0,5x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4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27682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B474D-0874-4E44-BFCC-AE8539527EFD}"/>
              </a:ext>
            </a:extLst>
          </p:cNvPr>
          <p:cNvSpPr txBox="1"/>
          <p:nvPr/>
        </p:nvSpPr>
        <p:spPr>
          <a:xfrm>
            <a:off x="833459" y="1693900"/>
            <a:ext cx="9959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08FB16-67D2-4EC3-B6B0-BE8F7EFD849C}"/>
                  </a:ext>
                </a:extLst>
              </p:cNvPr>
              <p:cNvSpPr txBox="1"/>
              <p:nvPr/>
            </p:nvSpPr>
            <p:spPr>
              <a:xfrm>
                <a:off x="867730" y="2287459"/>
                <a:ext cx="5449942" cy="804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a)x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5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;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5 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5</a:t>
                </a:r>
                <a:endParaRPr lang="vi-VN" sz="32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08FB16-67D2-4EC3-B6B0-BE8F7EFD8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730" y="2287459"/>
                <a:ext cx="5449942" cy="804387"/>
              </a:xfrm>
              <a:prstGeom prst="rect">
                <a:avLst/>
              </a:prstGeom>
              <a:blipFill>
                <a:blip r:embed="rId5"/>
                <a:stretch>
                  <a:fillRect l="-2796" b="-9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694B4CE-3AC9-42C0-ADDE-6A96BE56ADF3}"/>
              </a:ext>
            </a:extLst>
          </p:cNvPr>
          <p:cNvSpPr txBox="1"/>
          <p:nvPr/>
        </p:nvSpPr>
        <p:spPr>
          <a:xfrm>
            <a:off x="4466997" y="3028311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42657-0DC9-4875-B577-461081A93B5D}"/>
              </a:ext>
            </a:extLst>
          </p:cNvPr>
          <p:cNvSpPr txBox="1"/>
          <p:nvPr/>
        </p:nvSpPr>
        <p:spPr>
          <a:xfrm>
            <a:off x="6991440" y="2384440"/>
            <a:ext cx="2956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và 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7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C75C073-8918-4AB2-95DB-4BDDA2DE6C4A}"/>
                  </a:ext>
                </a:extLst>
              </p:cNvPr>
              <p:cNvSpPr txBox="1"/>
              <p:nvPr/>
            </p:nvSpPr>
            <p:spPr>
              <a:xfrm>
                <a:off x="867730" y="3728331"/>
                <a:ext cx="9246088" cy="1296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lphaLcParenR"/>
                </a:pP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5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;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5 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5 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là đơn thức đồng dạng </a:t>
                </a:r>
              </a:p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     vì có hệ số khác 0 và cùng phần biến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C75C073-8918-4AB2-95DB-4BDDA2DE6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730" y="3728331"/>
                <a:ext cx="9246088" cy="1296830"/>
              </a:xfrm>
              <a:prstGeom prst="rect">
                <a:avLst/>
              </a:prstGeom>
              <a:blipFill>
                <a:blip r:embed="rId6"/>
                <a:stretch>
                  <a:fillRect l="-1450" b="-146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4079E9B9-4B6A-4DF9-B32F-B86D3587DF24}"/>
              </a:ext>
            </a:extLst>
          </p:cNvPr>
          <p:cNvSpPr txBox="1"/>
          <p:nvPr/>
        </p:nvSpPr>
        <p:spPr>
          <a:xfrm>
            <a:off x="826167" y="5321605"/>
            <a:ext cx="103960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và 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7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không là đơn thức đồng dạng </a:t>
            </a:r>
          </a:p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      vì phần biến khác nhau</a:t>
            </a:r>
          </a:p>
        </p:txBody>
      </p:sp>
    </p:spTree>
    <p:extLst>
      <p:ext uri="{BB962C8B-B14F-4D97-AF65-F5344CB8AC3E}">
        <p14:creationId xmlns:p14="http://schemas.microsoft.com/office/powerpoint/2010/main" val="106223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2C6A46-490B-4336-8FE3-C4C838B3A5CB}"/>
              </a:ext>
            </a:extLst>
          </p:cNvPr>
          <p:cNvSpPr/>
          <p:nvPr/>
        </p:nvSpPr>
        <p:spPr>
          <a:xfrm>
            <a:off x="3978442" y="208547"/>
            <a:ext cx="4219074" cy="673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A0473F-7EF6-4425-A41D-4B231DB01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14" b="96512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856" y="1090863"/>
            <a:ext cx="3902470" cy="27509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1EB192F-47C8-4DCE-BF4B-64E770DA11A1}"/>
                  </a:ext>
                </a:extLst>
              </p:cNvPr>
              <p:cNvSpPr txBox="1"/>
              <p:nvPr/>
            </p:nvSpPr>
            <p:spPr>
              <a:xfrm>
                <a:off x="4660236" y="1076866"/>
                <a:ext cx="7002377" cy="3090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Mỹ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thuật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dán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lên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vở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x(cm), y(cm)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</a:t>
                </a:r>
                <a:r>
                  <a:rPr lang="vi-VN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𝒙𝒚</m:t>
                      </m:r>
                    </m:oMath>
                  </m:oMathPara>
                </a14:m>
                <a:endPara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1EB192F-47C8-4DCE-BF4B-64E770DA1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236" y="1076866"/>
                <a:ext cx="7002377" cy="3090590"/>
              </a:xfrm>
              <a:prstGeom prst="rect">
                <a:avLst/>
              </a:prstGeom>
              <a:blipFill>
                <a:blip r:embed="rId5"/>
                <a:stretch>
                  <a:fillRect l="-1741" t="-2170" r="-27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3B81B1F-0EC2-4166-AE42-EE7CAB2AFE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83" b="96875" l="2532" r="96203">
                        <a14:foregroundMark x1="36709" y1="19792" x2="36709" y2="19792"/>
                        <a14:foregroundMark x1="35443" y1="16667" x2="35443" y2="16667"/>
                        <a14:foregroundMark x1="37975" y1="15625" x2="37975" y2="15625"/>
                        <a14:foregroundMark x1="45570" y1="26042" x2="45570" y2="26042"/>
                        <a14:foregroundMark x1="44304" y1="29167" x2="44304" y2="29167"/>
                        <a14:foregroundMark x1="53165" y1="19792" x2="53165" y2="197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18822" y="3901819"/>
            <a:ext cx="1481006" cy="17997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hought Bubble: Cloud 7">
                <a:extLst>
                  <a:ext uri="{FF2B5EF4-FFF2-40B4-BE49-F238E27FC236}">
                    <a16:creationId xmlns:a16="http://schemas.microsoft.com/office/drawing/2014/main" id="{C362B803-B240-45A6-BC54-5FA0A1A1354B}"/>
                  </a:ext>
                </a:extLst>
              </p:cNvPr>
              <p:cNvSpPr/>
              <p:nvPr/>
            </p:nvSpPr>
            <p:spPr>
              <a:xfrm>
                <a:off x="1764631" y="4032795"/>
                <a:ext cx="8133347" cy="2287794"/>
              </a:xfrm>
              <a:prstGeom prst="cloudCallout">
                <a:avLst>
                  <a:gd name="adj1" fmla="val 57931"/>
                  <a:gd name="adj2" fmla="val -29374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𝒙𝒚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vi-V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gì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r>
                  <a:rPr lang="en-US" b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hought Bubble: Cloud 7">
                <a:extLst>
                  <a:ext uri="{FF2B5EF4-FFF2-40B4-BE49-F238E27FC236}">
                    <a16:creationId xmlns:a16="http://schemas.microsoft.com/office/drawing/2014/main" id="{C362B803-B240-45A6-BC54-5FA0A1A135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631" y="4032795"/>
                <a:ext cx="8133347" cy="2287794"/>
              </a:xfrm>
              <a:prstGeom prst="cloudCallout">
                <a:avLst>
                  <a:gd name="adj1" fmla="val 57931"/>
                  <a:gd name="adj2" fmla="val -29374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241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B474D-0874-4E44-BFCC-AE8539527EFD}"/>
              </a:ext>
            </a:extLst>
          </p:cNvPr>
          <p:cNvSpPr txBox="1"/>
          <p:nvPr/>
        </p:nvSpPr>
        <p:spPr>
          <a:xfrm>
            <a:off x="833459" y="1693900"/>
            <a:ext cx="9959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08FB16-67D2-4EC3-B6B0-BE8F7EFD849C}"/>
              </a:ext>
            </a:extLst>
          </p:cNvPr>
          <p:cNvSpPr txBox="1"/>
          <p:nvPr/>
        </p:nvSpPr>
        <p:spPr>
          <a:xfrm>
            <a:off x="867730" y="2287459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a) 9x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+ 4x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+7x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4B4CE-3AC9-42C0-ADDE-6A96BE56ADF3}"/>
              </a:ext>
            </a:extLst>
          </p:cNvPr>
          <p:cNvSpPr txBox="1"/>
          <p:nvPr/>
        </p:nvSpPr>
        <p:spPr>
          <a:xfrm>
            <a:off x="4466997" y="3028311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42657-0DC9-4875-B577-461081A93B5D}"/>
              </a:ext>
            </a:extLst>
          </p:cNvPr>
          <p:cNvSpPr txBox="1"/>
          <p:nvPr/>
        </p:nvSpPr>
        <p:spPr>
          <a:xfrm>
            <a:off x="6506531" y="2315168"/>
            <a:ext cx="4383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9x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– 14x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+5x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565666-F3D6-470E-8E56-B4CFFDC716AE}"/>
              </a:ext>
            </a:extLst>
          </p:cNvPr>
          <p:cNvSpPr txBox="1"/>
          <p:nvPr/>
        </p:nvSpPr>
        <p:spPr>
          <a:xfrm>
            <a:off x="895439" y="3645205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a) 9x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+ 4x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+7x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173897-A916-4DC4-B28B-4B16265363F0}"/>
              </a:ext>
            </a:extLst>
          </p:cNvPr>
          <p:cNvSpPr txBox="1"/>
          <p:nvPr/>
        </p:nvSpPr>
        <p:spPr>
          <a:xfrm>
            <a:off x="853875" y="4268660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(9+ 4 +7)x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20D597-9D1D-4F56-A122-AEDD5F832711}"/>
              </a:ext>
            </a:extLst>
          </p:cNvPr>
          <p:cNvSpPr txBox="1"/>
          <p:nvPr/>
        </p:nvSpPr>
        <p:spPr>
          <a:xfrm>
            <a:off x="867730" y="4836697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     20x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304523-F812-4927-BCF9-A44753F3D40F}"/>
              </a:ext>
            </a:extLst>
          </p:cNvPr>
          <p:cNvSpPr txBox="1"/>
          <p:nvPr/>
        </p:nvSpPr>
        <p:spPr>
          <a:xfrm>
            <a:off x="6437258" y="3645204"/>
            <a:ext cx="4383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9x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– 14x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+5x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589BB8-34E5-4E14-93D1-4E8C19600810}"/>
              </a:ext>
            </a:extLst>
          </p:cNvPr>
          <p:cNvSpPr txBox="1"/>
          <p:nvPr/>
        </p:nvSpPr>
        <p:spPr>
          <a:xfrm>
            <a:off x="6451113" y="4199385"/>
            <a:ext cx="4383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(9 – 14  +5)x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377D23-AEA8-4FD1-90C2-6F276071389C}"/>
              </a:ext>
            </a:extLst>
          </p:cNvPr>
          <p:cNvSpPr txBox="1"/>
          <p:nvPr/>
        </p:nvSpPr>
        <p:spPr>
          <a:xfrm>
            <a:off x="6464968" y="4767422"/>
            <a:ext cx="3385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       0</a:t>
            </a:r>
          </a:p>
        </p:txBody>
      </p:sp>
    </p:spTree>
    <p:extLst>
      <p:ext uri="{BB962C8B-B14F-4D97-AF65-F5344CB8AC3E}">
        <p14:creationId xmlns:p14="http://schemas.microsoft.com/office/powerpoint/2010/main" val="263766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18" grpId="0"/>
      <p:bldP spid="19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B474D-0874-4E44-BFCC-AE8539527EFD}"/>
              </a:ext>
            </a:extLst>
          </p:cNvPr>
          <p:cNvSpPr txBox="1"/>
          <p:nvPr/>
        </p:nvSpPr>
        <p:spPr>
          <a:xfrm>
            <a:off x="1567750" y="1028881"/>
            <a:ext cx="9959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08FB16-67D2-4EC3-B6B0-BE8F7EFD849C}"/>
              </a:ext>
            </a:extLst>
          </p:cNvPr>
          <p:cNvSpPr txBox="1"/>
          <p:nvPr/>
        </p:nvSpPr>
        <p:spPr>
          <a:xfrm>
            <a:off x="2239331" y="1622441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a) A=13x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+ 4 + 8xy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-6x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- 9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4B4CE-3AC9-42C0-ADDE-6A96BE56ADF3}"/>
              </a:ext>
            </a:extLst>
          </p:cNvPr>
          <p:cNvSpPr txBox="1"/>
          <p:nvPr/>
        </p:nvSpPr>
        <p:spPr>
          <a:xfrm>
            <a:off x="4799506" y="2889766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42657-0DC9-4875-B577-461081A93B5D}"/>
              </a:ext>
            </a:extLst>
          </p:cNvPr>
          <p:cNvSpPr txBox="1"/>
          <p:nvPr/>
        </p:nvSpPr>
        <p:spPr>
          <a:xfrm>
            <a:off x="2239331" y="2232040"/>
            <a:ext cx="7652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B=4,4x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– 40,6xy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+3,6xy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-1,4x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-26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D07BD3-8E20-47AD-8BCB-1CC0F8CDACD0}"/>
              </a:ext>
            </a:extLst>
          </p:cNvPr>
          <p:cNvSpPr txBox="1"/>
          <p:nvPr/>
        </p:nvSpPr>
        <p:spPr>
          <a:xfrm>
            <a:off x="1435766" y="3478950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a) A= 13x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+ 4 + 8xy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-6x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- 9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2BA5D7-AAEB-4C55-8744-4498AC78AAC9}"/>
              </a:ext>
            </a:extLst>
          </p:cNvPr>
          <p:cNvSpPr txBox="1"/>
          <p:nvPr/>
        </p:nvSpPr>
        <p:spPr>
          <a:xfrm>
            <a:off x="2100784" y="4019278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13x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-6x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+ 8xy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+ 4- 9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A338D0-B293-4568-8C69-CFB8C24895A6}"/>
              </a:ext>
            </a:extLst>
          </p:cNvPr>
          <p:cNvSpPr txBox="1"/>
          <p:nvPr/>
        </p:nvSpPr>
        <p:spPr>
          <a:xfrm>
            <a:off x="2073075" y="4490333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      7x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      + 8xy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   -5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E0458E-0CE9-40DC-9250-D3F0DDE2A37E}"/>
              </a:ext>
            </a:extLst>
          </p:cNvPr>
          <p:cNvSpPr txBox="1"/>
          <p:nvPr/>
        </p:nvSpPr>
        <p:spPr>
          <a:xfrm>
            <a:off x="1352642" y="5002950"/>
            <a:ext cx="7652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B= 4,4x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– 40,6xy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+3,6xy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-1,4x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-26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0B11FB-D673-4CD5-AAFF-E8A708EA2213}"/>
              </a:ext>
            </a:extLst>
          </p:cNvPr>
          <p:cNvSpPr txBox="1"/>
          <p:nvPr/>
        </p:nvSpPr>
        <p:spPr>
          <a:xfrm>
            <a:off x="2031513" y="5515568"/>
            <a:ext cx="7652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4,4x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-1,4x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– 40,6xy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+3,6xy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-26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403628-8945-42BD-93E4-BA8B2538B945}"/>
              </a:ext>
            </a:extLst>
          </p:cNvPr>
          <p:cNvSpPr txBox="1"/>
          <p:nvPr/>
        </p:nvSpPr>
        <p:spPr>
          <a:xfrm>
            <a:off x="2045367" y="6000477"/>
            <a:ext cx="7652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     3x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                   – 37xy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        -26</a:t>
            </a:r>
          </a:p>
        </p:txBody>
      </p:sp>
    </p:spTree>
    <p:extLst>
      <p:ext uri="{BB962C8B-B14F-4D97-AF65-F5344CB8AC3E}">
        <p14:creationId xmlns:p14="http://schemas.microsoft.com/office/powerpoint/2010/main" val="8264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B474D-0874-4E44-BFCC-AE8539527EFD}"/>
              </a:ext>
            </a:extLst>
          </p:cNvPr>
          <p:cNvSpPr txBox="1"/>
          <p:nvPr/>
        </p:nvSpPr>
        <p:spPr>
          <a:xfrm>
            <a:off x="1567750" y="1028881"/>
            <a:ext cx="9959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08FB16-67D2-4EC3-B6B0-BE8F7EFD849C}"/>
              </a:ext>
            </a:extLst>
          </p:cNvPr>
          <p:cNvSpPr txBox="1"/>
          <p:nvPr/>
        </p:nvSpPr>
        <p:spPr>
          <a:xfrm>
            <a:off x="964712" y="1622441"/>
            <a:ext cx="1106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a) P= 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-14y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-6xy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+2 tại x= -1;y=0,5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4B4CE-3AC9-42C0-ADDE-6A96BE56ADF3}"/>
              </a:ext>
            </a:extLst>
          </p:cNvPr>
          <p:cNvSpPr txBox="1"/>
          <p:nvPr/>
        </p:nvSpPr>
        <p:spPr>
          <a:xfrm>
            <a:off x="4813361" y="2792784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42657-0DC9-4875-B577-461081A93B5D}"/>
              </a:ext>
            </a:extLst>
          </p:cNvPr>
          <p:cNvSpPr txBox="1"/>
          <p:nvPr/>
        </p:nvSpPr>
        <p:spPr>
          <a:xfrm>
            <a:off x="964712" y="2232040"/>
            <a:ext cx="11227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Q= 15x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-5xy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+7xy -21 tại x= 0,2 ; y = -1,2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DF684D-2929-4BE0-845D-170B1AF741E8}"/>
              </a:ext>
            </a:extLst>
          </p:cNvPr>
          <p:cNvSpPr txBox="1"/>
          <p:nvPr/>
        </p:nvSpPr>
        <p:spPr>
          <a:xfrm>
            <a:off x="1526186" y="3314881"/>
            <a:ext cx="6107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x= -1; y= 0,5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41AF86-81B8-4EF6-8EEE-FB00B932248A}"/>
              </a:ext>
            </a:extLst>
          </p:cNvPr>
          <p:cNvSpPr txBox="1"/>
          <p:nvPr/>
        </p:nvSpPr>
        <p:spPr>
          <a:xfrm>
            <a:off x="1338785" y="3908441"/>
            <a:ext cx="6281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 P= (-1)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.0,5 -14.0,5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-6.(-1).(0,5)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+2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907943B-C530-4837-AE2C-374C627B88C4}"/>
                  </a:ext>
                </a:extLst>
              </p:cNvPr>
              <p:cNvSpPr txBox="1"/>
              <p:nvPr/>
            </p:nvSpPr>
            <p:spPr>
              <a:xfrm>
                <a:off x="1352639" y="4476477"/>
                <a:ext cx="6281215" cy="788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P=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+2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907943B-C530-4837-AE2C-374C627B8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639" y="4476477"/>
                <a:ext cx="6281215" cy="788742"/>
              </a:xfrm>
              <a:prstGeom prst="rect">
                <a:avLst/>
              </a:prstGeom>
              <a:blipFill>
                <a:blip r:embed="rId5"/>
                <a:stretch>
                  <a:fillRect l="-874"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4A16294-419D-4C18-AACC-858B65ACF5AD}"/>
                  </a:ext>
                </a:extLst>
              </p:cNvPr>
              <p:cNvSpPr txBox="1"/>
              <p:nvPr/>
            </p:nvSpPr>
            <p:spPr>
              <a:xfrm>
                <a:off x="1352640" y="5252332"/>
                <a:ext cx="3856670" cy="788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P=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4A16294-419D-4C18-AACC-858B65ACF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640" y="5252332"/>
                <a:ext cx="3856670" cy="788742"/>
              </a:xfrm>
              <a:prstGeom prst="rect">
                <a:avLst/>
              </a:prstGeom>
              <a:blipFill>
                <a:blip r:embed="rId6"/>
                <a:stretch>
                  <a:fillRect l="-1422" b="-116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72CDF7D-5A84-4235-9C24-6EFB3270972F}"/>
                  </a:ext>
                </a:extLst>
              </p:cNvPr>
              <p:cNvSpPr txBox="1"/>
              <p:nvPr/>
            </p:nvSpPr>
            <p:spPr>
              <a:xfrm>
                <a:off x="1165968" y="5933391"/>
                <a:ext cx="10139341" cy="795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KL: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x= -1; y= 0,5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72CDF7D-5A84-4235-9C24-6EFB32709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968" y="5933391"/>
                <a:ext cx="10139341" cy="795795"/>
              </a:xfrm>
              <a:prstGeom prst="rect">
                <a:avLst/>
              </a:prstGeom>
              <a:blipFill>
                <a:blip r:embed="rId7"/>
                <a:stretch>
                  <a:fillRect l="-1502" b="-99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036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7" grpId="0"/>
      <p:bldP spid="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B474D-0874-4E44-BFCC-AE8539527EFD}"/>
              </a:ext>
            </a:extLst>
          </p:cNvPr>
          <p:cNvSpPr txBox="1"/>
          <p:nvPr/>
        </p:nvSpPr>
        <p:spPr>
          <a:xfrm>
            <a:off x="1567750" y="1028881"/>
            <a:ext cx="9959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08FB16-67D2-4EC3-B6B0-BE8F7EFD849C}"/>
              </a:ext>
            </a:extLst>
          </p:cNvPr>
          <p:cNvSpPr txBox="1"/>
          <p:nvPr/>
        </p:nvSpPr>
        <p:spPr>
          <a:xfrm>
            <a:off x="964712" y="1622441"/>
            <a:ext cx="1106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a) P= 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-14y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-6xy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+2 tại x= -1;y=0,5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4B4CE-3AC9-42C0-ADDE-6A96BE56ADF3}"/>
              </a:ext>
            </a:extLst>
          </p:cNvPr>
          <p:cNvSpPr txBox="1"/>
          <p:nvPr/>
        </p:nvSpPr>
        <p:spPr>
          <a:xfrm>
            <a:off x="4813361" y="2792784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42657-0DC9-4875-B577-461081A93B5D}"/>
              </a:ext>
            </a:extLst>
          </p:cNvPr>
          <p:cNvSpPr txBox="1"/>
          <p:nvPr/>
        </p:nvSpPr>
        <p:spPr>
          <a:xfrm>
            <a:off x="964712" y="2232040"/>
            <a:ext cx="11227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Q= 15x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-5xy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+7xy -21 tại x= 0,2 ; y = -1,2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DF684D-2929-4BE0-845D-170B1AF741E8}"/>
              </a:ext>
            </a:extLst>
          </p:cNvPr>
          <p:cNvSpPr txBox="1"/>
          <p:nvPr/>
        </p:nvSpPr>
        <p:spPr>
          <a:xfrm>
            <a:off x="1526186" y="3314881"/>
            <a:ext cx="7243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x= 0,2; y= -1,2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41AF86-81B8-4EF6-8EEE-FB00B932248A}"/>
              </a:ext>
            </a:extLst>
          </p:cNvPr>
          <p:cNvSpPr txBox="1"/>
          <p:nvPr/>
        </p:nvSpPr>
        <p:spPr>
          <a:xfrm>
            <a:off x="1338785" y="3908441"/>
            <a:ext cx="10271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 Q= 15.0,2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. (-1,2) – 5. 0,2.(-1,2)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+7.0,2.(-1,2) -21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907943B-C530-4837-AE2C-374C627B88C4}"/>
                  </a:ext>
                </a:extLst>
              </p:cNvPr>
              <p:cNvSpPr txBox="1"/>
              <p:nvPr/>
            </p:nvSpPr>
            <p:spPr>
              <a:xfrm>
                <a:off x="1352639" y="4476477"/>
                <a:ext cx="10049652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Q=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−18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  <m:r>
                      <a:rPr lang="vi-VN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        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              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−42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          - 21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907943B-C530-4837-AE2C-374C627B8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639" y="4476477"/>
                <a:ext cx="10049652" cy="791820"/>
              </a:xfrm>
              <a:prstGeom prst="rect">
                <a:avLst/>
              </a:prstGeom>
              <a:blipFill>
                <a:blip r:embed="rId5"/>
                <a:stretch>
                  <a:fillRect l="-546"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4A16294-419D-4C18-AACC-858B65ACF5AD}"/>
                  </a:ext>
                </a:extLst>
              </p:cNvPr>
              <p:cNvSpPr txBox="1"/>
              <p:nvPr/>
            </p:nvSpPr>
            <p:spPr>
              <a:xfrm>
                <a:off x="1352640" y="5252332"/>
                <a:ext cx="3856670" cy="788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Q=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−621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4A16294-419D-4C18-AACC-858B65ACF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640" y="5252332"/>
                <a:ext cx="3856670" cy="788742"/>
              </a:xfrm>
              <a:prstGeom prst="rect">
                <a:avLst/>
              </a:prstGeom>
              <a:blipFill>
                <a:blip r:embed="rId6"/>
                <a:stretch>
                  <a:fillRect l="-1422" b="-108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72CDF7D-5A84-4235-9C24-6EFB3270972F}"/>
                  </a:ext>
                </a:extLst>
              </p:cNvPr>
              <p:cNvSpPr txBox="1"/>
              <p:nvPr/>
            </p:nvSpPr>
            <p:spPr>
              <a:xfrm>
                <a:off x="1165968" y="5933391"/>
                <a:ext cx="10139341" cy="795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KL: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x= 0,2; y= -1,2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−621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72CDF7D-5A84-4235-9C24-6EFB32709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968" y="5933391"/>
                <a:ext cx="10139341" cy="795795"/>
              </a:xfrm>
              <a:prstGeom prst="rect">
                <a:avLst/>
              </a:prstGeom>
              <a:blipFill>
                <a:blip r:embed="rId7"/>
                <a:stretch>
                  <a:fillRect l="-1502" b="-91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93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7" grpId="0"/>
      <p:bldP spid="2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39FDDC-FF98-40F3-B563-08E1A795F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87500" l="0" r="965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5324843" cy="7913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8F9053-3330-4DFD-8B8B-480FFBD30AD3}"/>
              </a:ext>
            </a:extLst>
          </p:cNvPr>
          <p:cNvSpPr txBox="1"/>
          <p:nvPr/>
        </p:nvSpPr>
        <p:spPr>
          <a:xfrm>
            <a:off x="3498271" y="718771"/>
            <a:ext cx="6506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BẬC CỦA ĐA THỨC NHIỀU BIẾN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BFB2E2-2775-4099-933F-D4C6D6C7A45D}"/>
              </a:ext>
            </a:extLst>
          </p:cNvPr>
          <p:cNvSpPr txBox="1"/>
          <p:nvPr/>
        </p:nvSpPr>
        <p:spPr>
          <a:xfrm>
            <a:off x="1332701" y="1382259"/>
            <a:ext cx="3753650" cy="523220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B19A87-7B95-4C0B-90DC-B121FD8DE7FB}"/>
              </a:ext>
            </a:extLst>
          </p:cNvPr>
          <p:cNvSpPr txBox="1"/>
          <p:nvPr/>
        </p:nvSpPr>
        <p:spPr>
          <a:xfrm>
            <a:off x="1020108" y="2164171"/>
            <a:ext cx="4966356" cy="1815882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2xy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E345CE-3B79-404B-A96B-D21940BC6B6C}"/>
              </a:ext>
            </a:extLst>
          </p:cNvPr>
          <p:cNvSpPr txBox="1"/>
          <p:nvPr/>
        </p:nvSpPr>
        <p:spPr>
          <a:xfrm>
            <a:off x="720070" y="4621624"/>
            <a:ext cx="104670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264DFBCB-3BC2-4BC9-AE02-55603008FFFA}"/>
              </a:ext>
            </a:extLst>
          </p:cNvPr>
          <p:cNvSpPr/>
          <p:nvPr/>
        </p:nvSpPr>
        <p:spPr>
          <a:xfrm>
            <a:off x="4286249" y="2728909"/>
            <a:ext cx="200025" cy="1200150"/>
          </a:xfrm>
          <a:prstGeom prst="rightBrace">
            <a:avLst>
              <a:gd name="adj1" fmla="val 56757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D70F07-DE48-467B-9121-4F8ED2E2F6C1}"/>
              </a:ext>
            </a:extLst>
          </p:cNvPr>
          <p:cNvSpPr txBox="1"/>
          <p:nvPr/>
        </p:nvSpPr>
        <p:spPr>
          <a:xfrm>
            <a:off x="4700588" y="2792821"/>
            <a:ext cx="6250131" cy="954107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:1+4+5 =10.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2BAF7E-0650-4ECF-BCA4-A618293BDB85}"/>
              </a:ext>
            </a:extLst>
          </p:cNvPr>
          <p:cNvSpPr txBox="1"/>
          <p:nvPr/>
        </p:nvSpPr>
        <p:spPr>
          <a:xfrm>
            <a:off x="948670" y="4021546"/>
            <a:ext cx="9030499" cy="523220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=&gt;Ta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20887821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39FDDC-FF98-40F3-B563-08E1A795F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87500" l="0" r="965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5324843" cy="7913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8F9053-3330-4DFD-8B8B-480FFBD30AD3}"/>
              </a:ext>
            </a:extLst>
          </p:cNvPr>
          <p:cNvSpPr txBox="1"/>
          <p:nvPr/>
        </p:nvSpPr>
        <p:spPr>
          <a:xfrm>
            <a:off x="3498268" y="704483"/>
            <a:ext cx="6506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BẬC CỦA ĐA THỨC NHIỀU BIẾN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BFB2E2-2775-4099-933F-D4C6D6C7A45D}"/>
              </a:ext>
            </a:extLst>
          </p:cNvPr>
          <p:cNvSpPr txBox="1"/>
          <p:nvPr/>
        </p:nvSpPr>
        <p:spPr>
          <a:xfrm>
            <a:off x="1332701" y="1382259"/>
            <a:ext cx="3753650" cy="523220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D70F07-DE48-467B-9121-4F8ED2E2F6C1}"/>
              </a:ext>
            </a:extLst>
          </p:cNvPr>
          <p:cNvSpPr txBox="1"/>
          <p:nvPr/>
        </p:nvSpPr>
        <p:spPr>
          <a:xfrm>
            <a:off x="1129146" y="2252060"/>
            <a:ext cx="8943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:P= 2x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+3x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+3xy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+ 2y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2BAF7E-0650-4ECF-BCA4-A618293BDB85}"/>
              </a:ext>
            </a:extLst>
          </p:cNvPr>
          <p:cNvSpPr txBox="1"/>
          <p:nvPr/>
        </p:nvSpPr>
        <p:spPr>
          <a:xfrm>
            <a:off x="512623" y="2816201"/>
            <a:ext cx="113884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:Bậc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333F76-8CB8-41E8-934C-A9F59DC73830}"/>
              </a:ext>
            </a:extLst>
          </p:cNvPr>
          <p:cNvSpPr txBox="1"/>
          <p:nvPr/>
        </p:nvSpPr>
        <p:spPr>
          <a:xfrm>
            <a:off x="498398" y="3707223"/>
            <a:ext cx="11125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0581E8-B0DA-4C74-B5BE-23632F96847D}"/>
              </a:ext>
            </a:extLst>
          </p:cNvPr>
          <p:cNvSpPr txBox="1"/>
          <p:nvPr/>
        </p:nvSpPr>
        <p:spPr>
          <a:xfrm>
            <a:off x="512252" y="4635478"/>
            <a:ext cx="111255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-Ta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ước:Số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74154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0985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2E937E-5EF7-4CBE-B69A-D445130C92CA}"/>
              </a:ext>
            </a:extLst>
          </p:cNvPr>
          <p:cNvSpPr txBox="1"/>
          <p:nvPr/>
        </p:nvSpPr>
        <p:spPr>
          <a:xfrm>
            <a:off x="385011" y="240632"/>
            <a:ext cx="6144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I.Đ</a:t>
            </a: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THỨC NHIỀU BIẾN</a:t>
            </a:r>
            <a:endParaRPr lang="vi-V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31F94A-58D0-4A9C-9B70-4659750E4448}"/>
              </a:ext>
            </a:extLst>
          </p:cNvPr>
          <p:cNvSpPr txBox="1"/>
          <p:nvPr/>
        </p:nvSpPr>
        <p:spPr>
          <a:xfrm>
            <a:off x="385011" y="763852"/>
            <a:ext cx="3202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1.Khái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01D3DE-DAEE-44D4-A539-8D3A6532CD12}"/>
              </a:ext>
            </a:extLst>
          </p:cNvPr>
          <p:cNvSpPr txBox="1"/>
          <p:nvPr/>
        </p:nvSpPr>
        <p:spPr>
          <a:xfrm>
            <a:off x="0" y="1491916"/>
            <a:ext cx="1219199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3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(cm)</a:t>
            </a:r>
          </a:p>
          <a:p>
            <a:pPr>
              <a:spcAft>
                <a:spcPts val="3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ượt là 2x(cm) và 3y(cm)</a:t>
            </a:r>
          </a:p>
          <a:p>
            <a:pPr>
              <a:spcAft>
                <a:spcPts val="3600"/>
              </a:spcAft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-Thể tích của hình hộp chữ nhật có 3 kích thước lần lượt là x(cm), 2y(cm), 3z(cm)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1BF087-D5B9-4F42-9C14-7A2A9A800255}"/>
              </a:ext>
            </a:extLst>
          </p:cNvPr>
          <p:cNvSpPr txBox="1"/>
          <p:nvPr/>
        </p:nvSpPr>
        <p:spPr>
          <a:xfrm>
            <a:off x="8309811" y="2277399"/>
            <a:ext cx="1732547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(cm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A49F7D-6D31-456C-93EC-B7203368F88C}"/>
              </a:ext>
            </a:extLst>
          </p:cNvPr>
          <p:cNvSpPr txBox="1"/>
          <p:nvPr/>
        </p:nvSpPr>
        <p:spPr>
          <a:xfrm>
            <a:off x="8309811" y="3251031"/>
            <a:ext cx="3128210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2x.3y= 6xy (cm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AB551E-68C2-40B7-A9B3-153CB2E22AF4}"/>
              </a:ext>
            </a:extLst>
          </p:cNvPr>
          <p:cNvSpPr txBox="1"/>
          <p:nvPr/>
        </p:nvSpPr>
        <p:spPr>
          <a:xfrm>
            <a:off x="8309811" y="4212723"/>
            <a:ext cx="3128210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x.2y.3z= 6xyz (cm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78C7D6-2523-4FD2-94DC-C30182899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83" b="96875" l="2532" r="96203">
                        <a14:foregroundMark x1="36709" y1="19792" x2="36709" y2="19792"/>
                        <a14:foregroundMark x1="35443" y1="16667" x2="35443" y2="16667"/>
                        <a14:foregroundMark x1="37975" y1="15625" x2="37975" y2="15625"/>
                        <a14:foregroundMark x1="45570" y1="26042" x2="45570" y2="26042"/>
                        <a14:foregroundMark x1="44304" y1="29167" x2="44304" y2="29167"/>
                        <a14:foregroundMark x1="53165" y1="19792" x2="53165" y2="197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761518"/>
            <a:ext cx="1481006" cy="1799703"/>
          </a:xfrm>
          <a:prstGeom prst="rect">
            <a:avLst/>
          </a:prstGeom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8902ED37-E533-42C3-BD13-CA4DFE2B9725}"/>
              </a:ext>
            </a:extLst>
          </p:cNvPr>
          <p:cNvSpPr/>
          <p:nvPr/>
        </p:nvSpPr>
        <p:spPr>
          <a:xfrm>
            <a:off x="2634725" y="5159446"/>
            <a:ext cx="8919411" cy="922421"/>
          </a:xfrm>
          <a:prstGeom prst="wedgeRectCallout">
            <a:avLst>
              <a:gd name="adj1" fmla="val -67279"/>
              <a:gd name="adj2" fmla="val -37609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b)Cho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5151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B4B2B12-DC85-42ED-B00B-4B830A2FC3B6}"/>
              </a:ext>
            </a:extLst>
          </p:cNvPr>
          <p:cNvGrpSpPr/>
          <p:nvPr/>
        </p:nvGrpSpPr>
        <p:grpSpPr>
          <a:xfrm>
            <a:off x="-171742" y="1391575"/>
            <a:ext cx="12247625" cy="2617996"/>
            <a:chOff x="-157227" y="2625290"/>
            <a:chExt cx="12247625" cy="261799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1FADE1D-602B-481E-8094-9B3CEA6827C1}"/>
                </a:ext>
              </a:extLst>
            </p:cNvPr>
            <p:cNvSpPr/>
            <p:nvPr/>
          </p:nvSpPr>
          <p:spPr>
            <a:xfrm>
              <a:off x="101598" y="2728686"/>
              <a:ext cx="11988800" cy="25146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FA71D4A-BC47-4152-82A6-DF5C929CF749}"/>
                </a:ext>
              </a:extLst>
            </p:cNvPr>
            <p:cNvSpPr/>
            <p:nvPr/>
          </p:nvSpPr>
          <p:spPr>
            <a:xfrm>
              <a:off x="101598" y="2714171"/>
              <a:ext cx="11988800" cy="7148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7977B37-2EE5-49C3-BDD8-B3ED86D5E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57227" y="2625290"/>
              <a:ext cx="1347395" cy="1607419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E3451F3-16FA-42B1-B06B-01F307E93ED1}"/>
              </a:ext>
            </a:extLst>
          </p:cNvPr>
          <p:cNvSpPr txBox="1"/>
          <p:nvPr/>
        </p:nvSpPr>
        <p:spPr>
          <a:xfrm>
            <a:off x="1175653" y="2241550"/>
            <a:ext cx="10900230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BE41C8-562A-4E2B-996F-1DF8CA6A9CA7}"/>
              </a:ext>
            </a:extLst>
          </p:cNvPr>
          <p:cNvSpPr txBox="1"/>
          <p:nvPr/>
        </p:nvSpPr>
        <p:spPr>
          <a:xfrm>
            <a:off x="385011" y="240632"/>
            <a:ext cx="6144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I.Đ</a:t>
            </a: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THỨC NHIỀU BIẾN</a:t>
            </a:r>
            <a:endParaRPr lang="vi-V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B92C2C-138E-4952-A571-E2FBFE10CB16}"/>
              </a:ext>
            </a:extLst>
          </p:cNvPr>
          <p:cNvSpPr txBox="1"/>
          <p:nvPr/>
        </p:nvSpPr>
        <p:spPr>
          <a:xfrm>
            <a:off x="385011" y="763852"/>
            <a:ext cx="278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1.Khái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666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>
            <a:extLst>
              <a:ext uri="{FF2B5EF4-FFF2-40B4-BE49-F238E27FC236}">
                <a16:creationId xmlns:a16="http://schemas.microsoft.com/office/drawing/2014/main" id="{A6592BA0-19AF-443C-AD2E-DFD1542706FD}"/>
              </a:ext>
            </a:extLst>
          </p:cNvPr>
          <p:cNvSpPr/>
          <p:nvPr/>
        </p:nvSpPr>
        <p:spPr>
          <a:xfrm>
            <a:off x="4162301" y="615255"/>
            <a:ext cx="1981200" cy="581891"/>
          </a:xfrm>
          <a:prstGeom prst="parallelogram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 1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318BE9-FFE6-4007-9AF1-306937400A5E}"/>
              </a:ext>
            </a:extLst>
          </p:cNvPr>
          <p:cNvSpPr txBox="1"/>
          <p:nvPr/>
        </p:nvSpPr>
        <p:spPr>
          <a:xfrm>
            <a:off x="1699020" y="1458402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AC570A7-883D-499C-9422-78C87EBCBD1A}"/>
              </a:ext>
            </a:extLst>
          </p:cNvPr>
          <p:cNvGrpSpPr/>
          <p:nvPr/>
        </p:nvGrpSpPr>
        <p:grpSpPr>
          <a:xfrm>
            <a:off x="1699020" y="1905001"/>
            <a:ext cx="457200" cy="960060"/>
            <a:chOff x="1288473" y="1998308"/>
            <a:chExt cx="457200" cy="96006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DF71892-6DE1-48A8-B3DA-272ED245AB05}"/>
                </a:ext>
              </a:extLst>
            </p:cNvPr>
            <p:cNvSpPr txBox="1"/>
            <p:nvPr/>
          </p:nvSpPr>
          <p:spPr>
            <a:xfrm>
              <a:off x="1288473" y="199830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77FF2D1-9845-47C4-BABA-28BC5AA59013}"/>
                </a:ext>
              </a:extLst>
            </p:cNvPr>
            <p:cNvSpPr txBox="1"/>
            <p:nvPr/>
          </p:nvSpPr>
          <p:spPr>
            <a:xfrm>
              <a:off x="1288473" y="243514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62A128A-4B7C-46BD-8452-068660982D3A}"/>
              </a:ext>
            </a:extLst>
          </p:cNvPr>
          <p:cNvSpPr txBox="1"/>
          <p:nvPr/>
        </p:nvSpPr>
        <p:spPr>
          <a:xfrm>
            <a:off x="1927620" y="203704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x ; y ; 2x +y ;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; -3xy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      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xz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05CD35-EABD-4CF6-B8C4-1350877C7444}"/>
              </a:ext>
            </a:extLst>
          </p:cNvPr>
          <p:cNvGrpSpPr/>
          <p:nvPr/>
        </p:nvGrpSpPr>
        <p:grpSpPr>
          <a:xfrm>
            <a:off x="6506547" y="1901750"/>
            <a:ext cx="457200" cy="960060"/>
            <a:chOff x="1288473" y="1998308"/>
            <a:chExt cx="457200" cy="9600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37B786-0F71-4B50-B0DD-D99F3D24A669}"/>
                </a:ext>
              </a:extLst>
            </p:cNvPr>
            <p:cNvSpPr txBox="1"/>
            <p:nvPr/>
          </p:nvSpPr>
          <p:spPr>
            <a:xfrm>
              <a:off x="1288473" y="199830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6585E9-FB9F-429E-9445-0ADDC112D86B}"/>
                </a:ext>
              </a:extLst>
            </p:cNvPr>
            <p:cNvSpPr txBox="1"/>
            <p:nvPr/>
          </p:nvSpPr>
          <p:spPr>
            <a:xfrm>
              <a:off x="1288473" y="243514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8005064-9ED4-497E-BAC2-7E0534BE58C9}"/>
              </a:ext>
            </a:extLst>
          </p:cNvPr>
          <p:cNvSpPr txBox="1"/>
          <p:nvPr/>
        </p:nvSpPr>
        <p:spPr>
          <a:xfrm>
            <a:off x="1718765" y="3430015"/>
            <a:ext cx="5589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A32F9E-119E-4BA4-BC4B-4847B6D0D7CA}"/>
              </a:ext>
            </a:extLst>
          </p:cNvPr>
          <p:cNvSpPr txBox="1"/>
          <p:nvPr/>
        </p:nvSpPr>
        <p:spPr>
          <a:xfrm>
            <a:off x="4689477" y="2800922"/>
            <a:ext cx="97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9AF571D-95DB-4586-A5E0-B4C3B2E45785}"/>
              </a:ext>
            </a:extLst>
          </p:cNvPr>
          <p:cNvGrpSpPr/>
          <p:nvPr/>
        </p:nvGrpSpPr>
        <p:grpSpPr>
          <a:xfrm>
            <a:off x="6669023" y="3326548"/>
            <a:ext cx="457200" cy="960060"/>
            <a:chOff x="1288473" y="1998308"/>
            <a:chExt cx="457200" cy="9600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C53388-D095-484B-868D-BA253752D17D}"/>
                </a:ext>
              </a:extLst>
            </p:cNvPr>
            <p:cNvSpPr txBox="1"/>
            <p:nvPr/>
          </p:nvSpPr>
          <p:spPr>
            <a:xfrm>
              <a:off x="1288473" y="199830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0CA5900-C9FB-4E3B-A9BC-A183504F3D4D}"/>
                </a:ext>
              </a:extLst>
            </p:cNvPr>
            <p:cNvSpPr txBox="1"/>
            <p:nvPr/>
          </p:nvSpPr>
          <p:spPr>
            <a:xfrm>
              <a:off x="1288473" y="243514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9427B49-DF36-4BA7-AD2A-5424BD658B2D}"/>
              </a:ext>
            </a:extLst>
          </p:cNvPr>
          <p:cNvSpPr txBox="1"/>
          <p:nvPr/>
        </p:nvSpPr>
        <p:spPr>
          <a:xfrm>
            <a:off x="2353247" y="4571290"/>
            <a:ext cx="7709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(2x +y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BCF4D5-E200-43BF-B9BC-105E6A805B80}"/>
              </a:ext>
            </a:extLst>
          </p:cNvPr>
          <p:cNvSpPr txBox="1"/>
          <p:nvPr/>
        </p:nvSpPr>
        <p:spPr>
          <a:xfrm>
            <a:off x="6874282" y="3429000"/>
            <a:ext cx="6288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x ; y ;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; -3xy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 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xz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A254A71-EA04-4A8B-A087-2D368BD81EEB}"/>
              </a:ext>
            </a:extLst>
          </p:cNvPr>
          <p:cNvGrpSpPr/>
          <p:nvPr/>
        </p:nvGrpSpPr>
        <p:grpSpPr>
          <a:xfrm>
            <a:off x="10018510" y="3283358"/>
            <a:ext cx="457200" cy="960060"/>
            <a:chOff x="1288473" y="1998308"/>
            <a:chExt cx="457200" cy="96006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6CCA3B4-6136-4910-91CA-96C02F6EFBB8}"/>
                </a:ext>
              </a:extLst>
            </p:cNvPr>
            <p:cNvSpPr txBox="1"/>
            <p:nvPr/>
          </p:nvSpPr>
          <p:spPr>
            <a:xfrm>
              <a:off x="1288473" y="199830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F98FD6B-5E14-4260-A3D8-670A9B3F0843}"/>
                </a:ext>
              </a:extLst>
            </p:cNvPr>
            <p:cNvSpPr txBox="1"/>
            <p:nvPr/>
          </p:nvSpPr>
          <p:spPr>
            <a:xfrm>
              <a:off x="1288473" y="243514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5715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17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8EFEF7-6ACD-44BB-B190-1D7665687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448" y="18661"/>
            <a:ext cx="1551924" cy="14906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DDFCE2-2C9A-494C-828A-98C7271EA900}"/>
              </a:ext>
            </a:extLst>
          </p:cNvPr>
          <p:cNvSpPr txBox="1"/>
          <p:nvPr/>
        </p:nvSpPr>
        <p:spPr>
          <a:xfrm>
            <a:off x="1928905" y="718894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6CF8EF-B0B0-401B-A0D4-2EC1C98092E4}"/>
              </a:ext>
            </a:extLst>
          </p:cNvPr>
          <p:cNvSpPr txBox="1"/>
          <p:nvPr/>
        </p:nvSpPr>
        <p:spPr>
          <a:xfrm>
            <a:off x="1769877" y="1442924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FC6E86-D9BA-450A-B99C-F226BE88F1EB}"/>
              </a:ext>
            </a:extLst>
          </p:cNvPr>
          <p:cNvSpPr txBox="1"/>
          <p:nvPr/>
        </p:nvSpPr>
        <p:spPr>
          <a:xfrm>
            <a:off x="2263521" y="2149008"/>
            <a:ext cx="4419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5y ; y + 3z ;     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B649C4-68F1-4B95-9C0E-9B674E8074DD}"/>
              </a:ext>
            </a:extLst>
          </p:cNvPr>
          <p:cNvGrpSpPr/>
          <p:nvPr/>
        </p:nvGrpSpPr>
        <p:grpSpPr>
          <a:xfrm>
            <a:off x="4209403" y="2016623"/>
            <a:ext cx="457200" cy="960060"/>
            <a:chOff x="1288473" y="1998308"/>
            <a:chExt cx="457200" cy="9600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AFFCB89-4901-436C-B833-9A16DBEC10CC}"/>
                </a:ext>
              </a:extLst>
            </p:cNvPr>
            <p:cNvSpPr txBox="1"/>
            <p:nvPr/>
          </p:nvSpPr>
          <p:spPr>
            <a:xfrm>
              <a:off x="1288473" y="199830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106A41-791E-47A3-9A80-D1DAB4D811A2}"/>
                </a:ext>
              </a:extLst>
            </p:cNvPr>
            <p:cNvSpPr txBox="1"/>
            <p:nvPr/>
          </p:nvSpPr>
          <p:spPr>
            <a:xfrm>
              <a:off x="1288473" y="243514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9DE84D6-591D-44F9-BD3E-BF2F32CFC267}"/>
              </a:ext>
            </a:extLst>
          </p:cNvPr>
          <p:cNvSpPr txBox="1"/>
          <p:nvPr/>
        </p:nvSpPr>
        <p:spPr>
          <a:xfrm>
            <a:off x="1849393" y="3430015"/>
            <a:ext cx="5589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88240D-BA4B-4E49-8A6F-A1428B061531}"/>
              </a:ext>
            </a:extLst>
          </p:cNvPr>
          <p:cNvSpPr txBox="1"/>
          <p:nvPr/>
        </p:nvSpPr>
        <p:spPr>
          <a:xfrm>
            <a:off x="2263521" y="3006195"/>
            <a:ext cx="97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4733725-C787-416F-BF7E-557860045DD4}"/>
              </a:ext>
            </a:extLst>
          </p:cNvPr>
          <p:cNvGrpSpPr/>
          <p:nvPr/>
        </p:nvGrpSpPr>
        <p:grpSpPr>
          <a:xfrm>
            <a:off x="6842448" y="3277855"/>
            <a:ext cx="4419901" cy="960060"/>
            <a:chOff x="6096000" y="3259194"/>
            <a:chExt cx="4419901" cy="96006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B4F4A53-EA7B-4F2B-BCDE-1B2604D81DB3}"/>
                </a:ext>
              </a:extLst>
            </p:cNvPr>
            <p:cNvSpPr txBox="1"/>
            <p:nvPr/>
          </p:nvSpPr>
          <p:spPr>
            <a:xfrm>
              <a:off x="6096000" y="3399236"/>
              <a:ext cx="4419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5y ;      x</a:t>
              </a:r>
              <a:r>
                <a:rPr lang="en-US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40124FC-F8DA-46E2-94D8-57BCD283990A}"/>
                </a:ext>
              </a:extLst>
            </p:cNvPr>
            <p:cNvGrpSpPr/>
            <p:nvPr/>
          </p:nvGrpSpPr>
          <p:grpSpPr>
            <a:xfrm>
              <a:off x="6877878" y="3259194"/>
              <a:ext cx="457200" cy="960060"/>
              <a:chOff x="1288473" y="1998308"/>
              <a:chExt cx="457200" cy="960060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9E76A6-F7D4-425B-B9DB-2C5BB4500393}"/>
                  </a:ext>
                </a:extLst>
              </p:cNvPr>
              <p:cNvSpPr txBox="1"/>
              <p:nvPr/>
            </p:nvSpPr>
            <p:spPr>
              <a:xfrm>
                <a:off x="1288473" y="1998308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vi-VN" sz="2800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92BCA59-8E5D-4749-8B99-E85A469EDCC4}"/>
                  </a:ext>
                </a:extLst>
              </p:cNvPr>
              <p:cNvSpPr txBox="1"/>
              <p:nvPr/>
            </p:nvSpPr>
            <p:spPr>
              <a:xfrm>
                <a:off x="1288473" y="2435148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F1A52E3-7E7B-45E7-A698-5AE7C3277B56}"/>
              </a:ext>
            </a:extLst>
          </p:cNvPr>
          <p:cNvSpPr txBox="1"/>
          <p:nvPr/>
        </p:nvSpPr>
        <p:spPr>
          <a:xfrm>
            <a:off x="2867387" y="4322450"/>
            <a:ext cx="4419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+ 3z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4FBA76-3DAC-405D-994C-9F63E2B30A47}"/>
              </a:ext>
            </a:extLst>
          </p:cNvPr>
          <p:cNvSpPr txBox="1"/>
          <p:nvPr/>
        </p:nvSpPr>
        <p:spPr>
          <a:xfrm>
            <a:off x="6683422" y="4322450"/>
            <a:ext cx="4419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70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5E6E60-931F-4C03-9E40-1198C6206A23}"/>
              </a:ext>
            </a:extLst>
          </p:cNvPr>
          <p:cNvSpPr txBox="1"/>
          <p:nvPr/>
        </p:nvSpPr>
        <p:spPr>
          <a:xfrm>
            <a:off x="207893" y="365546"/>
            <a:ext cx="4131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08DFBB-B410-4FB7-B183-2D3B06AA3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7893" y="933206"/>
            <a:ext cx="1207267" cy="714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5A9522-A4FC-4FB0-851B-5F4FFF044A1A}"/>
              </a:ext>
            </a:extLst>
          </p:cNvPr>
          <p:cNvSpPr txBox="1"/>
          <p:nvPr/>
        </p:nvSpPr>
        <p:spPr>
          <a:xfrm>
            <a:off x="1415160" y="1063320"/>
            <a:ext cx="3726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37B8DC-DEE6-43B8-BAF0-04B5AF5306A9}"/>
              </a:ext>
            </a:extLst>
          </p:cNvPr>
          <p:cNvSpPr txBox="1"/>
          <p:nvPr/>
        </p:nvSpPr>
        <p:spPr>
          <a:xfrm>
            <a:off x="591039" y="1697086"/>
            <a:ext cx="11009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x, 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DD4C4C-32CA-4940-86A8-599B255F36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7742" y1="7813" x2="19355" y2="2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651" y="3354641"/>
            <a:ext cx="1434503" cy="148077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9F991BB-3D30-4E67-B303-5296DAE699E3}"/>
              </a:ext>
            </a:extLst>
          </p:cNvPr>
          <p:cNvGrpSpPr/>
          <p:nvPr/>
        </p:nvGrpSpPr>
        <p:grpSpPr>
          <a:xfrm>
            <a:off x="2170221" y="3122009"/>
            <a:ext cx="9430740" cy="1946043"/>
            <a:chOff x="2170221" y="3122009"/>
            <a:chExt cx="9430740" cy="1946043"/>
          </a:xfrm>
        </p:grpSpPr>
        <p:sp>
          <p:nvSpPr>
            <p:cNvPr id="4" name="Thought Bubble: Cloud 3">
              <a:extLst>
                <a:ext uri="{FF2B5EF4-FFF2-40B4-BE49-F238E27FC236}">
                  <a16:creationId xmlns:a16="http://schemas.microsoft.com/office/drawing/2014/main" id="{9818C0DC-BA9C-411C-A9BA-B87FB61F9006}"/>
                </a:ext>
              </a:extLst>
            </p:cNvPr>
            <p:cNvSpPr/>
            <p:nvPr/>
          </p:nvSpPr>
          <p:spPr>
            <a:xfrm>
              <a:off x="2170221" y="3122009"/>
              <a:ext cx="9430740" cy="1946043"/>
            </a:xfrm>
            <a:prstGeom prst="cloudCallout">
              <a:avLst>
                <a:gd name="adj1" fmla="val -57985"/>
                <a:gd name="adj2" fmla="val -215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C41EB93-432D-4651-B5E1-5BA106A71527}"/>
                </a:ext>
              </a:extLst>
            </p:cNvPr>
            <p:cNvSpPr/>
            <p:nvPr/>
          </p:nvSpPr>
          <p:spPr>
            <a:xfrm>
              <a:off x="2709887" y="3402534"/>
              <a:ext cx="7784611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2x</a:t>
              </a:r>
              <a:r>
                <a:rPr lang="en-US" sz="2800" b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800" b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	2      :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	x</a:t>
              </a:r>
              <a:r>
                <a:rPr lang="en-US" sz="2800" b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800" b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endParaRPr lang="vi-VN" sz="28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1FA0042-0E0B-4697-9422-645FE209D05D}"/>
              </a:ext>
            </a:extLst>
          </p:cNvPr>
          <p:cNvGrpSpPr/>
          <p:nvPr/>
        </p:nvGrpSpPr>
        <p:grpSpPr>
          <a:xfrm>
            <a:off x="-213888" y="2577866"/>
            <a:ext cx="12282793" cy="3102354"/>
            <a:chOff x="-213888" y="2577866"/>
            <a:chExt cx="12282793" cy="310235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DC031C7-B0BD-4C6C-A68B-01D0982E1E89}"/>
                </a:ext>
              </a:extLst>
            </p:cNvPr>
            <p:cNvGrpSpPr/>
            <p:nvPr/>
          </p:nvGrpSpPr>
          <p:grpSpPr>
            <a:xfrm>
              <a:off x="-213888" y="2577866"/>
              <a:ext cx="12282793" cy="3102354"/>
              <a:chOff x="-192395" y="2673405"/>
              <a:chExt cx="12282793" cy="2569880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D3C6EB5F-1486-4B4B-92AF-D1D53D71EA03}"/>
                  </a:ext>
                </a:extLst>
              </p:cNvPr>
              <p:cNvSpPr/>
              <p:nvPr/>
            </p:nvSpPr>
            <p:spPr>
              <a:xfrm>
                <a:off x="101598" y="2999725"/>
                <a:ext cx="11988800" cy="224356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0B344AC-74AF-4D89-A610-1860EF34C7C1}"/>
                  </a:ext>
                </a:extLst>
              </p:cNvPr>
              <p:cNvSpPr/>
              <p:nvPr/>
            </p:nvSpPr>
            <p:spPr>
              <a:xfrm>
                <a:off x="101598" y="2999725"/>
                <a:ext cx="11988800" cy="42927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2B480EF7-D4A5-41B2-9D9E-93959E9F24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92395" y="2673405"/>
                <a:ext cx="1347395" cy="1343327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2AF1ACF-7705-4D31-AAF3-22DA9224E0EA}"/>
                </a:ext>
              </a:extLst>
            </p:cNvPr>
            <p:cNvSpPr txBox="1"/>
            <p:nvPr/>
          </p:nvSpPr>
          <p:spPr>
            <a:xfrm>
              <a:off x="447146" y="3614873"/>
              <a:ext cx="11545561" cy="1892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nâng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lũy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mũ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dương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số,phần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4556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t="-10000" r="-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>
            <a:extLst>
              <a:ext uri="{FF2B5EF4-FFF2-40B4-BE49-F238E27FC236}">
                <a16:creationId xmlns:a16="http://schemas.microsoft.com/office/drawing/2014/main" id="{A6592BA0-19AF-443C-AD2E-DFD1542706FD}"/>
              </a:ext>
            </a:extLst>
          </p:cNvPr>
          <p:cNvSpPr/>
          <p:nvPr/>
        </p:nvSpPr>
        <p:spPr>
          <a:xfrm>
            <a:off x="3635546" y="361631"/>
            <a:ext cx="1981200" cy="581891"/>
          </a:xfrm>
          <a:prstGeom prst="parallelogram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 2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318BE9-FFE6-4007-9AF1-306937400A5E}"/>
              </a:ext>
            </a:extLst>
          </p:cNvPr>
          <p:cNvSpPr txBox="1"/>
          <p:nvPr/>
        </p:nvSpPr>
        <p:spPr>
          <a:xfrm>
            <a:off x="1931436" y="1151341"/>
            <a:ext cx="10012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2A128A-4B7C-46BD-8452-068660982D3A}"/>
              </a:ext>
            </a:extLst>
          </p:cNvPr>
          <p:cNvSpPr txBox="1"/>
          <p:nvPr/>
        </p:nvSpPr>
        <p:spPr>
          <a:xfrm>
            <a:off x="1849184" y="1709622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x ;  y  ;  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 -5x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       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xz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05CD35-EABD-4CF6-B8C4-1350877C7444}"/>
              </a:ext>
            </a:extLst>
          </p:cNvPr>
          <p:cNvGrpSpPr/>
          <p:nvPr/>
        </p:nvGrpSpPr>
        <p:grpSpPr>
          <a:xfrm>
            <a:off x="6014652" y="1560044"/>
            <a:ext cx="457200" cy="960060"/>
            <a:chOff x="1288473" y="1998308"/>
            <a:chExt cx="457200" cy="9600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37B786-0F71-4B50-B0DD-D99F3D24A669}"/>
                </a:ext>
              </a:extLst>
            </p:cNvPr>
            <p:cNvSpPr txBox="1"/>
            <p:nvPr/>
          </p:nvSpPr>
          <p:spPr>
            <a:xfrm>
              <a:off x="1288473" y="199830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6585E9-FB9F-429E-9445-0ADDC112D86B}"/>
                </a:ext>
              </a:extLst>
            </p:cNvPr>
            <p:cNvSpPr txBox="1"/>
            <p:nvPr/>
          </p:nvSpPr>
          <p:spPr>
            <a:xfrm>
              <a:off x="1288473" y="243514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BECCE9-21AB-4716-9A67-73A79BDE1640}"/>
                  </a:ext>
                </a:extLst>
              </p:cNvPr>
              <p:cNvSpPr txBox="1"/>
              <p:nvPr/>
            </p:nvSpPr>
            <p:spPr>
              <a:xfrm>
                <a:off x="1364464" y="1700205"/>
                <a:ext cx="540404" cy="4816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vi-VN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vi-VN" sz="2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BECCE9-21AB-4716-9A67-73A79BDE1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464" y="1700205"/>
                <a:ext cx="540404" cy="4816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2B521A2-F74F-4766-AF78-BCC2F2EAE8E1}"/>
              </a:ext>
            </a:extLst>
          </p:cNvPr>
          <p:cNvSpPr txBox="1"/>
          <p:nvPr/>
        </p:nvSpPr>
        <p:spPr>
          <a:xfrm>
            <a:off x="1917150" y="2322916"/>
            <a:ext cx="946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Thu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3F13C0-7841-4062-B2D2-544A31889634}"/>
              </a:ext>
            </a:extLst>
          </p:cNvPr>
          <p:cNvSpPr txBox="1"/>
          <p:nvPr/>
        </p:nvSpPr>
        <p:spPr>
          <a:xfrm>
            <a:off x="4386263" y="2900363"/>
            <a:ext cx="1843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AAF5F1B-A050-46E4-849C-7B37A5067E4F}"/>
                  </a:ext>
                </a:extLst>
              </p:cNvPr>
              <p:cNvSpPr txBox="1"/>
              <p:nvPr/>
            </p:nvSpPr>
            <p:spPr>
              <a:xfrm>
                <a:off x="929113" y="3507679"/>
                <a:ext cx="11262887" cy="565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x ;  y  ;  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 -5x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endPara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AAF5F1B-A050-46E4-849C-7B37A5067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13" y="3507679"/>
                <a:ext cx="11262887" cy="565155"/>
              </a:xfrm>
              <a:prstGeom prst="rect">
                <a:avLst/>
              </a:prstGeom>
              <a:blipFill>
                <a:blip r:embed="rId4"/>
                <a:stretch>
                  <a:fillRect l="-1082" t="-3226" b="-290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22D288E-BA5C-43DC-813C-5F39301EC7D5}"/>
                  </a:ext>
                </a:extLst>
              </p:cNvPr>
              <p:cNvSpPr txBox="1"/>
              <p:nvPr/>
            </p:nvSpPr>
            <p:spPr>
              <a:xfrm>
                <a:off x="1351144" y="4035217"/>
                <a:ext cx="11262887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xz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endPara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22D288E-BA5C-43DC-813C-5F39301EC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144" y="4035217"/>
                <a:ext cx="11262887" cy="739754"/>
              </a:xfrm>
              <a:prstGeom prst="rect">
                <a:avLst/>
              </a:prstGeom>
              <a:blipFill>
                <a:blip r:embed="rId5"/>
                <a:stretch>
                  <a:fillRect l="-1137" b="-57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13E545A8-5AE7-4943-AD5A-CF40F546CA39}"/>
              </a:ext>
            </a:extLst>
          </p:cNvPr>
          <p:cNvSpPr txBox="1"/>
          <p:nvPr/>
        </p:nvSpPr>
        <p:spPr>
          <a:xfrm>
            <a:off x="967580" y="5048532"/>
            <a:ext cx="228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2x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8029F9-195E-4BC2-9D00-748210117836}"/>
              </a:ext>
            </a:extLst>
          </p:cNvPr>
          <p:cNvSpPr txBox="1"/>
          <p:nvPr/>
        </p:nvSpPr>
        <p:spPr>
          <a:xfrm>
            <a:off x="3024980" y="5048532"/>
            <a:ext cx="228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86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2435</TotalTime>
  <Words>2931</Words>
  <Application>Microsoft Office PowerPoint</Application>
  <PresentationFormat>Widescreen</PresentationFormat>
  <Paragraphs>333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Theu Tran</cp:lastModifiedBy>
  <cp:revision>1</cp:revision>
  <dcterms:created xsi:type="dcterms:W3CDTF">2023-06-02T03:34:01Z</dcterms:created>
  <dcterms:modified xsi:type="dcterms:W3CDTF">2026-03-03T15:03:26Z</dcterms:modified>
</cp:coreProperties>
</file>